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26"/>
  </p:notesMasterIdLst>
  <p:sldIdLst>
    <p:sldId id="2074" r:id="rId6"/>
    <p:sldId id="2025" r:id="rId7"/>
    <p:sldId id="986" r:id="rId8"/>
    <p:sldId id="2033" r:id="rId9"/>
    <p:sldId id="2073" r:id="rId10"/>
    <p:sldId id="7422" r:id="rId11"/>
    <p:sldId id="7419" r:id="rId12"/>
    <p:sldId id="984" r:id="rId13"/>
    <p:sldId id="990" r:id="rId14"/>
    <p:sldId id="258" r:id="rId15"/>
    <p:sldId id="259" r:id="rId16"/>
    <p:sldId id="260" r:id="rId17"/>
    <p:sldId id="991" r:id="rId18"/>
    <p:sldId id="7421" r:id="rId19"/>
    <p:sldId id="2020" r:id="rId20"/>
    <p:sldId id="3495" r:id="rId21"/>
    <p:sldId id="3496" r:id="rId22"/>
    <p:sldId id="2057" r:id="rId23"/>
    <p:sldId id="7423" r:id="rId24"/>
    <p:sldId id="737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 Section" id="{B1189553-FD22-4A4E-BB62-40D57F84F0C7}">
          <p14:sldIdLst>
            <p14:sldId id="2074"/>
          </p14:sldIdLst>
        </p14:section>
        <p14:section name="Cover Slide" id="{364213CD-F90F-4692-A602-29AECDDAC670}">
          <p14:sldIdLst>
            <p14:sldId id="2025"/>
          </p14:sldIdLst>
        </p14:section>
        <p14:section name="Roadmap" id="{E85FE315-7A74-4A1B-89AA-9EDB23FF80F9}">
          <p14:sldIdLst>
            <p14:sldId id="986"/>
            <p14:sldId id="2033"/>
          </p14:sldIdLst>
        </p14:section>
        <p14:section name="Since Last STM" id="{16734B1F-4494-4DFF-9BAB-B1A6BDD36B91}">
          <p14:sldIdLst>
            <p14:sldId id="2073"/>
            <p14:sldId id="7422"/>
            <p14:sldId id="7419"/>
            <p14:sldId id="984"/>
            <p14:sldId id="990"/>
            <p14:sldId id="258"/>
            <p14:sldId id="259"/>
            <p14:sldId id="260"/>
          </p14:sldIdLst>
        </p14:section>
        <p14:section name="Publications" id="{1A90689B-F808-4BB4-841D-6679B86C1670}">
          <p14:sldIdLst>
            <p14:sldId id="991"/>
            <p14:sldId id="7421"/>
          </p14:sldIdLst>
        </p14:section>
        <p14:section name="Future" id="{87430A11-2EF3-4EA9-AA74-0E5724F1331D}">
          <p14:sldIdLst>
            <p14:sldId id="2020"/>
            <p14:sldId id="3495"/>
            <p14:sldId id="3496"/>
          </p14:sldIdLst>
        </p14:section>
        <p14:section name="Data" id="{4B736D88-6DC4-4FCA-8406-F79C6E55CCFE}">
          <p14:sldIdLst>
            <p14:sldId id="2057"/>
            <p14:sldId id="7423"/>
          </p14:sldIdLst>
        </p14:section>
        <p14:section name="Summary" id="{57CDFBF1-85B4-4302-8E5B-3414D55BF809}">
          <p14:sldIdLst>
            <p14:sldId id="73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BA618B-38B1-EFF6-37B7-AE7F836D9385}" name="Flittner, David E. (LARC-E303)" initials="F(" userId="S::dflittne@ndc.nasa.gov::346ff0de-595c-4b11-b593-3ba79138544d" providerId="AD"/>
  <p188:author id="{65CB87B6-585C-7596-66BB-B8AA722DDC4E}" name="Stone, Caitlyn (LARC-E303)[RSES]" initials="CS" userId="S::castone1@ndc.nasa.gov::c7dbbfd3-417d-4772-b0ce-f2c6f7ad8868" providerId="AD"/>
  <p188:author id="{4D21D1D8-6647-27CF-01C7-353544C0F7FF}" name="Roell, Marilee M. (LARC-E303)" initials="R(" userId="S::mroell@ndc.nasa.gov::07b7f6c5-08ea-4020-bbe4-126bf1f28a5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34B79-3F71-4E35-BACB-AD23A88A9484}" v="7" dt="2026-08-19T03:00:54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82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CFCE17AE-C1C3-4AF8-8E26-EE4A7D76B1A5}"/>
    <pc:docChg chg="mod">
      <pc:chgData name="" userId="" providerId="" clId="Web-{CFCE17AE-C1C3-4AF8-8E26-EE4A7D76B1A5}" dt="2026-07-29T20:17:17.426" v="0"/>
      <pc:docMkLst>
        <pc:docMk/>
      </pc:docMkLst>
    </pc:docChg>
  </pc:docChgLst>
  <pc:docChgLst>
    <pc:chgData name="Flittner, David E. (LARC-E303)" userId="346ff0de-595c-4b11-b593-3ba79138544d" providerId="ADAL" clId="{5274CE53-A16A-4796-A7C7-230A38526C44}"/>
    <pc:docChg chg="undo custSel addSld delSld modSld sldOrd modMainMaster addSection delSection modSection">
      <pc:chgData name="Flittner, David E. (LARC-E303)" userId="346ff0de-595c-4b11-b593-3ba79138544d" providerId="ADAL" clId="{5274CE53-A16A-4796-A7C7-230A38526C44}" dt="2026-08-19T03:01:35.217" v="3961" actId="47"/>
      <pc:docMkLst>
        <pc:docMk/>
      </pc:docMkLst>
      <pc:sldChg chg="addSp delSp modSp mod ord">
        <pc:chgData name="Flittner, David E. (LARC-E303)" userId="346ff0de-595c-4b11-b593-3ba79138544d" providerId="ADAL" clId="{5274CE53-A16A-4796-A7C7-230A38526C44}" dt="2026-07-31T03:31:13.357" v="3235"/>
        <pc:sldMkLst>
          <pc:docMk/>
          <pc:sldMk cId="3748656469" sldId="258"/>
        </pc:sldMkLst>
        <pc:spChg chg="mod">
          <ac:chgData name="Flittner, David E. (LARC-E303)" userId="346ff0de-595c-4b11-b593-3ba79138544d" providerId="ADAL" clId="{5274CE53-A16A-4796-A7C7-230A38526C44}" dt="2026-07-31T03:26:33.806" v="3222" actId="20577"/>
          <ac:spMkLst>
            <pc:docMk/>
            <pc:sldMk cId="3748656469" sldId="258"/>
            <ac:spMk id="8" creationId="{49A4A92E-FE29-8474-4B90-B705F06C605E}"/>
          </ac:spMkLst>
        </pc:spChg>
        <pc:graphicFrameChg chg="add mod ord">
          <ac:chgData name="Flittner, David E. (LARC-E303)" userId="346ff0de-595c-4b11-b593-3ba79138544d" providerId="ADAL" clId="{5274CE53-A16A-4796-A7C7-230A38526C44}" dt="2026-07-31T03:31:13.357" v="3235"/>
          <ac:graphicFrameMkLst>
            <pc:docMk/>
            <pc:sldMk cId="3748656469" sldId="258"/>
            <ac:graphicFrameMk id="10" creationId="{4AF6532D-1B4E-4461-4B2D-3D7BC4A36E63}"/>
          </ac:graphicFrameMkLst>
        </pc:graphicFrameChg>
      </pc:sldChg>
      <pc:sldChg chg="addSp delSp modSp mod ord">
        <pc:chgData name="Flittner, David E. (LARC-E303)" userId="346ff0de-595c-4b11-b593-3ba79138544d" providerId="ADAL" clId="{5274CE53-A16A-4796-A7C7-230A38526C44}" dt="2026-07-31T12:40:08.522" v="3276"/>
        <pc:sldMkLst>
          <pc:docMk/>
          <pc:sldMk cId="1116860279" sldId="259"/>
        </pc:sldMkLst>
        <pc:graphicFrameChg chg="add mod">
          <ac:chgData name="Flittner, David E. (LARC-E303)" userId="346ff0de-595c-4b11-b593-3ba79138544d" providerId="ADAL" clId="{5274CE53-A16A-4796-A7C7-230A38526C44}" dt="2026-07-31T12:40:08.522" v="3276"/>
          <ac:graphicFrameMkLst>
            <pc:docMk/>
            <pc:sldMk cId="1116860279" sldId="259"/>
            <ac:graphicFrameMk id="11" creationId="{65ACA368-3FBB-9AF7-27FA-49E4B514369E}"/>
          </ac:graphicFrameMkLst>
        </pc:graphicFrameChg>
      </pc:sldChg>
      <pc:sldChg chg="addSp delSp modSp mod ord">
        <pc:chgData name="Flittner, David E. (LARC-E303)" userId="346ff0de-595c-4b11-b593-3ba79138544d" providerId="ADAL" clId="{5274CE53-A16A-4796-A7C7-230A38526C44}" dt="2026-07-31T12:36:02.474" v="3264"/>
        <pc:sldMkLst>
          <pc:docMk/>
          <pc:sldMk cId="2107489315" sldId="260"/>
        </pc:sldMkLst>
        <pc:graphicFrameChg chg="add mod">
          <ac:chgData name="Flittner, David E. (LARC-E303)" userId="346ff0de-595c-4b11-b593-3ba79138544d" providerId="ADAL" clId="{5274CE53-A16A-4796-A7C7-230A38526C44}" dt="2026-07-31T12:36:02.474" v="3264"/>
          <ac:graphicFrameMkLst>
            <pc:docMk/>
            <pc:sldMk cId="2107489315" sldId="260"/>
            <ac:graphicFrameMk id="10" creationId="{73625D2E-D0E9-1D71-BF94-F766734CA8EA}"/>
          </ac:graphicFrameMkLst>
        </pc:graphicFrameChg>
      </pc:sldChg>
      <pc:sldChg chg="delSp modSp mod ord modClrScheme chgLayout">
        <pc:chgData name="Flittner, David E. (LARC-E303)" userId="346ff0de-595c-4b11-b593-3ba79138544d" providerId="ADAL" clId="{5274CE53-A16A-4796-A7C7-230A38526C44}" dt="2026-08-18T20:17:31.596" v="3419" actId="21"/>
        <pc:sldMkLst>
          <pc:docMk/>
          <pc:sldMk cId="4288412760" sldId="984"/>
        </pc:sldMkLst>
        <pc:spChg chg="mod ord">
          <ac:chgData name="Flittner, David E. (LARC-E303)" userId="346ff0de-595c-4b11-b593-3ba79138544d" providerId="ADAL" clId="{5274CE53-A16A-4796-A7C7-230A38526C44}" dt="2026-08-18T20:17:31.596" v="3419" actId="21"/>
          <ac:spMkLst>
            <pc:docMk/>
            <pc:sldMk cId="4288412760" sldId="984"/>
            <ac:spMk id="2" creationId="{252AADBE-6BF2-45EE-B1AF-B702E056C294}"/>
          </ac:spMkLst>
        </pc:spChg>
        <pc:spChg chg="mod ord">
          <ac:chgData name="Flittner, David E. (LARC-E303)" userId="346ff0de-595c-4b11-b593-3ba79138544d" providerId="ADAL" clId="{5274CE53-A16A-4796-A7C7-230A38526C44}" dt="2026-07-28T14:05:20.527" v="283" actId="700"/>
          <ac:spMkLst>
            <pc:docMk/>
            <pc:sldMk cId="4288412760" sldId="984"/>
            <ac:spMk id="3" creationId="{7EE8589D-9274-4E1A-A49A-14540DA309AB}"/>
          </ac:spMkLst>
        </pc:spChg>
      </pc:sldChg>
      <pc:sldChg chg="addSp delSp modSp mod">
        <pc:chgData name="Flittner, David E. (LARC-E303)" userId="346ff0de-595c-4b11-b593-3ba79138544d" providerId="ADAL" clId="{5274CE53-A16A-4796-A7C7-230A38526C44}" dt="2026-08-18T20:22:22.476" v="3476" actId="20577"/>
        <pc:sldMkLst>
          <pc:docMk/>
          <pc:sldMk cId="3822475085" sldId="986"/>
        </pc:sldMkLst>
        <pc:spChg chg="mod">
          <ac:chgData name="Flittner, David E. (LARC-E303)" userId="346ff0de-595c-4b11-b593-3ba79138544d" providerId="ADAL" clId="{5274CE53-A16A-4796-A7C7-230A38526C44}" dt="2026-08-18T20:22:22.476" v="3476" actId="20577"/>
          <ac:spMkLst>
            <pc:docMk/>
            <pc:sldMk cId="3822475085" sldId="986"/>
            <ac:spMk id="2" creationId="{B4490951-5E36-71D8-6CF6-B044A6F72D92}"/>
          </ac:spMkLst>
        </pc:spChg>
        <pc:picChg chg="add mod">
          <ac:chgData name="Flittner, David E. (LARC-E303)" userId="346ff0de-595c-4b11-b593-3ba79138544d" providerId="ADAL" clId="{5274CE53-A16A-4796-A7C7-230A38526C44}" dt="2026-08-05T12:21:18.894" v="3349" actId="1036"/>
          <ac:picMkLst>
            <pc:docMk/>
            <pc:sldMk cId="3822475085" sldId="986"/>
            <ac:picMk id="5" creationId="{0F3FCD84-3D85-6D1D-D30D-754DB74774BD}"/>
          </ac:picMkLst>
        </pc:picChg>
      </pc:sldChg>
      <pc:sldChg chg="addSp delSp modSp mod ord modClrScheme chgLayout">
        <pc:chgData name="Flittner, David E. (LARC-E303)" userId="346ff0de-595c-4b11-b593-3ba79138544d" providerId="ADAL" clId="{5274CE53-A16A-4796-A7C7-230A38526C44}" dt="2026-07-29T12:35:08.995" v="1377"/>
        <pc:sldMkLst>
          <pc:docMk/>
          <pc:sldMk cId="2421620875" sldId="990"/>
        </pc:sldMkLst>
        <pc:spChg chg="mod ord">
          <ac:chgData name="Flittner, David E. (LARC-E303)" userId="346ff0de-595c-4b11-b593-3ba79138544d" providerId="ADAL" clId="{5274CE53-A16A-4796-A7C7-230A38526C44}" dt="2026-07-28T14:00:47.175" v="259" actId="700"/>
          <ac:spMkLst>
            <pc:docMk/>
            <pc:sldMk cId="2421620875" sldId="990"/>
            <ac:spMk id="2" creationId="{06B26581-4A78-CE8A-0BEA-527FFBE07BED}"/>
          </ac:spMkLst>
        </pc:spChg>
        <pc:spChg chg="mod ord">
          <ac:chgData name="Flittner, David E. (LARC-E303)" userId="346ff0de-595c-4b11-b593-3ba79138544d" providerId="ADAL" clId="{5274CE53-A16A-4796-A7C7-230A38526C44}" dt="2026-07-28T14:00:47.175" v="259" actId="700"/>
          <ac:spMkLst>
            <pc:docMk/>
            <pc:sldMk cId="2421620875" sldId="990"/>
            <ac:spMk id="3" creationId="{A491F6BA-C3EB-64B7-C8F4-B6C34240CE8E}"/>
          </ac:spMkLst>
        </pc:spChg>
        <pc:picChg chg="add mod">
          <ac:chgData name="Flittner, David E. (LARC-E303)" userId="346ff0de-595c-4b11-b593-3ba79138544d" providerId="ADAL" clId="{5274CE53-A16A-4796-A7C7-230A38526C44}" dt="2026-07-28T15:16:03.775" v="1148" actId="1036"/>
          <ac:picMkLst>
            <pc:docMk/>
            <pc:sldMk cId="2421620875" sldId="990"/>
            <ac:picMk id="6" creationId="{C6532C4F-C9E3-4BDD-9BCF-F919DF8E95EC}"/>
          </ac:picMkLst>
        </pc:picChg>
      </pc:sldChg>
      <pc:sldChg chg="addSp delSp modSp mod">
        <pc:chgData name="Flittner, David E. (LARC-E303)" userId="346ff0de-595c-4b11-b593-3ba79138544d" providerId="ADAL" clId="{5274CE53-A16A-4796-A7C7-230A38526C44}" dt="2026-07-29T02:19:27.230" v="1372" actId="1038"/>
        <pc:sldMkLst>
          <pc:docMk/>
          <pc:sldMk cId="2254173286" sldId="991"/>
        </pc:sldMkLst>
        <pc:picChg chg="add mod ord modCrop">
          <ac:chgData name="Flittner, David E. (LARC-E303)" userId="346ff0de-595c-4b11-b593-3ba79138544d" providerId="ADAL" clId="{5274CE53-A16A-4796-A7C7-230A38526C44}" dt="2026-07-29T02:19:27.230" v="1372" actId="1038"/>
          <ac:picMkLst>
            <pc:docMk/>
            <pc:sldMk cId="2254173286" sldId="991"/>
            <ac:picMk id="8" creationId="{FDDA2586-110B-39A7-7716-071EB9BB19D9}"/>
          </ac:picMkLst>
        </pc:picChg>
      </pc:sldChg>
      <pc:sldChg chg="delSp modSp mod">
        <pc:chgData name="Flittner, David E. (LARC-E303)" userId="346ff0de-595c-4b11-b593-3ba79138544d" providerId="ADAL" clId="{5274CE53-A16A-4796-A7C7-230A38526C44}" dt="2026-08-18T20:52:36.325" v="3725" actId="5793"/>
        <pc:sldMkLst>
          <pc:docMk/>
          <pc:sldMk cId="2624669632" sldId="2020"/>
        </pc:sldMkLst>
        <pc:spChg chg="mod">
          <ac:chgData name="Flittner, David E. (LARC-E303)" userId="346ff0de-595c-4b11-b593-3ba79138544d" providerId="ADAL" clId="{5274CE53-A16A-4796-A7C7-230A38526C44}" dt="2026-08-18T20:52:36.325" v="3725" actId="5793"/>
          <ac:spMkLst>
            <pc:docMk/>
            <pc:sldMk cId="2624669632" sldId="2020"/>
            <ac:spMk id="2" creationId="{2052912D-1CDB-C82F-1ABC-B0C88A37E006}"/>
          </ac:spMkLst>
        </pc:spChg>
      </pc:sldChg>
      <pc:sldChg chg="addSp delSp modSp mod">
        <pc:chgData name="Flittner, David E. (LARC-E303)" userId="346ff0de-595c-4b11-b593-3ba79138544d" providerId="ADAL" clId="{5274CE53-A16A-4796-A7C7-230A38526C44}" dt="2026-08-05T12:20:41.891" v="3317" actId="21"/>
        <pc:sldMkLst>
          <pc:docMk/>
          <pc:sldMk cId="2512260241" sldId="2025"/>
        </pc:sldMkLst>
        <pc:spChg chg="mod">
          <ac:chgData name="Flittner, David E. (LARC-E303)" userId="346ff0de-595c-4b11-b593-3ba79138544d" providerId="ADAL" clId="{5274CE53-A16A-4796-A7C7-230A38526C44}" dt="2026-07-28T14:48:30.738" v="652" actId="1076"/>
          <ac:spMkLst>
            <pc:docMk/>
            <pc:sldMk cId="2512260241" sldId="2025"/>
            <ac:spMk id="2" creationId="{00000000-0000-0000-0000-000000000000}"/>
          </ac:spMkLst>
        </pc:spChg>
        <pc:spChg chg="mod">
          <ac:chgData name="Flittner, David E. (LARC-E303)" userId="346ff0de-595c-4b11-b593-3ba79138544d" providerId="ADAL" clId="{5274CE53-A16A-4796-A7C7-230A38526C44}" dt="2026-07-28T14:16:58.246" v="488" actId="20577"/>
          <ac:spMkLst>
            <pc:docMk/>
            <pc:sldMk cId="2512260241" sldId="2025"/>
            <ac:spMk id="3" creationId="{00000000-0000-0000-0000-000000000000}"/>
          </ac:spMkLst>
        </pc:spChg>
        <pc:spChg chg="add mod">
          <ac:chgData name="Flittner, David E. (LARC-E303)" userId="346ff0de-595c-4b11-b593-3ba79138544d" providerId="ADAL" clId="{5274CE53-A16A-4796-A7C7-230A38526C44}" dt="2026-07-28T14:50:24.772" v="727" actId="14100"/>
          <ac:spMkLst>
            <pc:docMk/>
            <pc:sldMk cId="2512260241" sldId="2025"/>
            <ac:spMk id="12" creationId="{1E64AF01-3C6D-CCE2-D9E2-EC4452C3DEDD}"/>
          </ac:spMkLst>
        </pc:spChg>
      </pc:sldChg>
      <pc:sldChg chg="delSp modSp mod modClrScheme chgLayout">
        <pc:chgData name="Flittner, David E. (LARC-E303)" userId="346ff0de-595c-4b11-b593-3ba79138544d" providerId="ADAL" clId="{5274CE53-A16A-4796-A7C7-230A38526C44}" dt="2026-07-28T15:11:12.661" v="1109" actId="20577"/>
        <pc:sldMkLst>
          <pc:docMk/>
          <pc:sldMk cId="1088999429" sldId="2033"/>
        </pc:sldMkLst>
        <pc:spChg chg="mod ord">
          <ac:chgData name="Flittner, David E. (LARC-E303)" userId="346ff0de-595c-4b11-b593-3ba79138544d" providerId="ADAL" clId="{5274CE53-A16A-4796-A7C7-230A38526C44}" dt="2026-07-28T15:11:12.661" v="1109" actId="20577"/>
          <ac:spMkLst>
            <pc:docMk/>
            <pc:sldMk cId="1088999429" sldId="2033"/>
            <ac:spMk id="2" creationId="{ABB847F2-66DB-FAEE-A7A6-291201747534}"/>
          </ac:spMkLst>
        </pc:spChg>
        <pc:spChg chg="mod ord">
          <ac:chgData name="Flittner, David E. (LARC-E303)" userId="346ff0de-595c-4b11-b593-3ba79138544d" providerId="ADAL" clId="{5274CE53-A16A-4796-A7C7-230A38526C44}" dt="2026-07-28T13:59:37.961" v="256" actId="700"/>
          <ac:spMkLst>
            <pc:docMk/>
            <pc:sldMk cId="1088999429" sldId="2033"/>
            <ac:spMk id="3" creationId="{0DF8A819-87BD-4C62-38EC-AE35DAB8D868}"/>
          </ac:spMkLst>
        </pc:spChg>
      </pc:sldChg>
      <pc:sldChg chg="addSp delSp modSp mod">
        <pc:chgData name="Flittner, David E. (LARC-E303)" userId="346ff0de-595c-4b11-b593-3ba79138544d" providerId="ADAL" clId="{5274CE53-A16A-4796-A7C7-230A38526C44}" dt="2026-08-19T02:11:00.565" v="3830" actId="20577"/>
        <pc:sldMkLst>
          <pc:docMk/>
          <pc:sldMk cId="1595813524" sldId="2057"/>
        </pc:sldMkLst>
        <pc:spChg chg="mod">
          <ac:chgData name="Flittner, David E. (LARC-E303)" userId="346ff0de-595c-4b11-b593-3ba79138544d" providerId="ADAL" clId="{5274CE53-A16A-4796-A7C7-230A38526C44}" dt="2026-08-17T17:37:15.956" v="3367" actId="20577"/>
          <ac:spMkLst>
            <pc:docMk/>
            <pc:sldMk cId="1595813524" sldId="2057"/>
            <ac:spMk id="2" creationId="{224FCC52-1C0F-783E-408E-430B0596A28B}"/>
          </ac:spMkLst>
        </pc:spChg>
        <pc:spChg chg="mod">
          <ac:chgData name="Flittner, David E. (LARC-E303)" userId="346ff0de-595c-4b11-b593-3ba79138544d" providerId="ADAL" clId="{5274CE53-A16A-4796-A7C7-230A38526C44}" dt="2026-08-19T02:11:00.565" v="3830" actId="20577"/>
          <ac:spMkLst>
            <pc:docMk/>
            <pc:sldMk cId="1595813524" sldId="2057"/>
            <ac:spMk id="3" creationId="{923C21B9-3EA0-EDF1-7C85-84626B72832D}"/>
          </ac:spMkLst>
        </pc:spChg>
        <pc:spChg chg="add mod">
          <ac:chgData name="Flittner, David E. (LARC-E303)" userId="346ff0de-595c-4b11-b593-3ba79138544d" providerId="ADAL" clId="{5274CE53-A16A-4796-A7C7-230A38526C44}" dt="2026-08-18T14:02:43.442" v="3391" actId="113"/>
          <ac:spMkLst>
            <pc:docMk/>
            <pc:sldMk cId="1595813524" sldId="2057"/>
            <ac:spMk id="4" creationId="{84925CE7-F344-A70B-F998-B344637A31CB}"/>
          </ac:spMkLst>
        </pc:spChg>
        <pc:spChg chg="add mod">
          <ac:chgData name="Flittner, David E. (LARC-E303)" userId="346ff0de-595c-4b11-b593-3ba79138544d" providerId="ADAL" clId="{5274CE53-A16A-4796-A7C7-230A38526C44}" dt="2026-08-18T14:02:38.700" v="3390" actId="113"/>
          <ac:spMkLst>
            <pc:docMk/>
            <pc:sldMk cId="1595813524" sldId="2057"/>
            <ac:spMk id="6" creationId="{31B9DC7D-038E-E8C1-ACDD-051E7FD37CF3}"/>
          </ac:spMkLst>
        </pc:spChg>
        <pc:spChg chg="add mod">
          <ac:chgData name="Flittner, David E. (LARC-E303)" userId="346ff0de-595c-4b11-b593-3ba79138544d" providerId="ADAL" clId="{5274CE53-A16A-4796-A7C7-230A38526C44}" dt="2026-08-18T14:02:47.237" v="3392" actId="113"/>
          <ac:spMkLst>
            <pc:docMk/>
            <pc:sldMk cId="1595813524" sldId="2057"/>
            <ac:spMk id="9" creationId="{F485E0DC-7D02-E8BB-8B3A-CB2D7FB6F6A5}"/>
          </ac:spMkLst>
        </pc:spChg>
        <pc:spChg chg="add mod">
          <ac:chgData name="Flittner, David E. (LARC-E303)" userId="346ff0de-595c-4b11-b593-3ba79138544d" providerId="ADAL" clId="{5274CE53-A16A-4796-A7C7-230A38526C44}" dt="2026-08-18T14:03:23.664" v="3401" actId="20577"/>
          <ac:spMkLst>
            <pc:docMk/>
            <pc:sldMk cId="1595813524" sldId="2057"/>
            <ac:spMk id="12" creationId="{1E190BFB-81FB-837C-1F12-B78DB8FC879E}"/>
          </ac:spMkLst>
        </pc:spChg>
        <pc:picChg chg="add mod ord">
          <ac:chgData name="Flittner, David E. (LARC-E303)" userId="346ff0de-595c-4b11-b593-3ba79138544d" providerId="ADAL" clId="{5274CE53-A16A-4796-A7C7-230A38526C44}" dt="2026-08-18T14:03:09.500" v="3397" actId="1076"/>
          <ac:picMkLst>
            <pc:docMk/>
            <pc:sldMk cId="1595813524" sldId="2057"/>
            <ac:picMk id="8" creationId="{69F743A1-1ADA-7939-0313-19E4786DACF1}"/>
          </ac:picMkLst>
        </pc:picChg>
      </pc:sldChg>
      <pc:sldChg chg="addSp delSp modSp del mod modAnim">
        <pc:chgData name="Flittner, David E. (LARC-E303)" userId="346ff0de-595c-4b11-b593-3ba79138544d" providerId="ADAL" clId="{5274CE53-A16A-4796-A7C7-230A38526C44}" dt="2026-08-19T03:01:35.217" v="3961" actId="47"/>
        <pc:sldMkLst>
          <pc:docMk/>
          <pc:sldMk cId="1866544792" sldId="2058"/>
        </pc:sldMkLst>
        <pc:spChg chg="mod">
          <ac:chgData name="Flittner, David E. (LARC-E303)" userId="346ff0de-595c-4b11-b593-3ba79138544d" providerId="ADAL" clId="{5274CE53-A16A-4796-A7C7-230A38526C44}" dt="2026-07-29T12:50:59.908" v="1410" actId="20577"/>
          <ac:spMkLst>
            <pc:docMk/>
            <pc:sldMk cId="1866544792" sldId="2058"/>
            <ac:spMk id="3" creationId="{DFC8516A-CBEE-5C5A-C122-9D0EB5C01E46}"/>
          </ac:spMkLst>
        </pc:spChg>
        <pc:picChg chg="add mod ord">
          <ac:chgData name="Flittner, David E. (LARC-E303)" userId="346ff0de-595c-4b11-b593-3ba79138544d" providerId="ADAL" clId="{5274CE53-A16A-4796-A7C7-230A38526C44}" dt="2026-07-29T12:52:24.647" v="1520" actId="166"/>
          <ac:picMkLst>
            <pc:docMk/>
            <pc:sldMk cId="1866544792" sldId="2058"/>
            <ac:picMk id="5" creationId="{3FA543E4-E202-E575-DC2C-333C6C727572}"/>
          </ac:picMkLst>
        </pc:picChg>
        <pc:picChg chg="mod">
          <ac:chgData name="Flittner, David E. (LARC-E303)" userId="346ff0de-595c-4b11-b593-3ba79138544d" providerId="ADAL" clId="{5274CE53-A16A-4796-A7C7-230A38526C44}" dt="2026-07-29T12:51:21.183" v="1516" actId="1038"/>
          <ac:picMkLst>
            <pc:docMk/>
            <pc:sldMk cId="1866544792" sldId="2058"/>
            <ac:picMk id="7" creationId="{6EA26E02-25B0-3E37-0724-A62B78128B79}"/>
          </ac:picMkLst>
        </pc:picChg>
        <pc:picChg chg="add mod">
          <ac:chgData name="Flittner, David E. (LARC-E303)" userId="346ff0de-595c-4b11-b593-3ba79138544d" providerId="ADAL" clId="{5274CE53-A16A-4796-A7C7-230A38526C44}" dt="2026-07-29T12:52:15.504" v="1519" actId="1076"/>
          <ac:picMkLst>
            <pc:docMk/>
            <pc:sldMk cId="1866544792" sldId="2058"/>
            <ac:picMk id="11" creationId="{41B71995-94AE-3A7C-9783-63FC976A9C20}"/>
          </ac:picMkLst>
        </pc:picChg>
      </pc:sldChg>
      <pc:sldChg chg="delSp modSp mod ord chgLayout">
        <pc:chgData name="Flittner, David E. (LARC-E303)" userId="346ff0de-595c-4b11-b593-3ba79138544d" providerId="ADAL" clId="{5274CE53-A16A-4796-A7C7-230A38526C44}" dt="2026-08-18T20:12:15.738" v="3414" actId="20577"/>
        <pc:sldMkLst>
          <pc:docMk/>
          <pc:sldMk cId="2166285602" sldId="2073"/>
        </pc:sldMkLst>
        <pc:spChg chg="mod ord">
          <ac:chgData name="Flittner, David E. (LARC-E303)" userId="346ff0de-595c-4b11-b593-3ba79138544d" providerId="ADAL" clId="{5274CE53-A16A-4796-A7C7-230A38526C44}" dt="2026-07-28T14:12:27.202" v="425" actId="700"/>
          <ac:spMkLst>
            <pc:docMk/>
            <pc:sldMk cId="2166285602" sldId="2073"/>
            <ac:spMk id="4" creationId="{3FF1982E-490E-60FE-F31D-71F50093F709}"/>
          </ac:spMkLst>
        </pc:spChg>
        <pc:spChg chg="mod ord">
          <ac:chgData name="Flittner, David E. (LARC-E303)" userId="346ff0de-595c-4b11-b593-3ba79138544d" providerId="ADAL" clId="{5274CE53-A16A-4796-A7C7-230A38526C44}" dt="2026-08-18T20:12:15.738" v="3414" actId="20577"/>
          <ac:spMkLst>
            <pc:docMk/>
            <pc:sldMk cId="2166285602" sldId="2073"/>
            <ac:spMk id="6" creationId="{6718A7E5-24FA-6C71-B7D2-30B95896A583}"/>
          </ac:spMkLst>
        </pc:spChg>
        <pc:spChg chg="mod ord">
          <ac:chgData name="Flittner, David E. (LARC-E303)" userId="346ff0de-595c-4b11-b593-3ba79138544d" providerId="ADAL" clId="{5274CE53-A16A-4796-A7C7-230A38526C44}" dt="2026-07-28T15:12:02.704" v="1129" actId="6549"/>
          <ac:spMkLst>
            <pc:docMk/>
            <pc:sldMk cId="2166285602" sldId="2073"/>
            <ac:spMk id="9" creationId="{57BE2D4E-8E92-1C5C-ADDA-0E77C0EB8C52}"/>
          </ac:spMkLst>
        </pc:spChg>
      </pc:sldChg>
      <pc:sldChg chg="addSp delSp modSp mod">
        <pc:chgData name="Flittner, David E. (LARC-E303)" userId="346ff0de-595c-4b11-b593-3ba79138544d" providerId="ADAL" clId="{5274CE53-A16A-4796-A7C7-230A38526C44}" dt="2026-07-30T20:19:03.976" v="3193" actId="22"/>
        <pc:sldMkLst>
          <pc:docMk/>
          <pc:sldMk cId="3980407405" sldId="2074"/>
        </pc:sldMkLst>
        <pc:graphicFrameChg chg="add">
          <ac:chgData name="Flittner, David E. (LARC-E303)" userId="346ff0de-595c-4b11-b593-3ba79138544d" providerId="ADAL" clId="{5274CE53-A16A-4796-A7C7-230A38526C44}" dt="2026-07-30T20:19:03.976" v="3193" actId="22"/>
          <ac:graphicFrameMkLst>
            <pc:docMk/>
            <pc:sldMk cId="3980407405" sldId="2074"/>
            <ac:graphicFrameMk id="4" creationId="{56C73E35-0C0D-6EC8-798D-C5FDF83BF0A2}"/>
          </ac:graphicFrameMkLst>
        </pc:graphicFrameChg>
      </pc:sldChg>
      <pc:sldChg chg="modSp add mod">
        <pc:chgData name="Flittner, David E. (LARC-E303)" userId="346ff0de-595c-4b11-b593-3ba79138544d" providerId="ADAL" clId="{5274CE53-A16A-4796-A7C7-230A38526C44}" dt="2026-08-18T20:54:34.298" v="3825" actId="20577"/>
        <pc:sldMkLst>
          <pc:docMk/>
          <pc:sldMk cId="102995168" sldId="3495"/>
        </pc:sldMkLst>
        <pc:spChg chg="mod">
          <ac:chgData name="Flittner, David E. (LARC-E303)" userId="346ff0de-595c-4b11-b593-3ba79138544d" providerId="ADAL" clId="{5274CE53-A16A-4796-A7C7-230A38526C44}" dt="2026-08-18T20:54:34.298" v="3825" actId="20577"/>
          <ac:spMkLst>
            <pc:docMk/>
            <pc:sldMk cId="102995168" sldId="3495"/>
            <ac:spMk id="2" creationId="{50E4C3EC-91AC-83B4-69AA-4BA9B56666C2}"/>
          </ac:spMkLst>
        </pc:spChg>
      </pc:sldChg>
      <pc:sldChg chg="add">
        <pc:chgData name="Flittner, David E. (LARC-E303)" userId="346ff0de-595c-4b11-b593-3ba79138544d" providerId="ADAL" clId="{5274CE53-A16A-4796-A7C7-230A38526C44}" dt="2026-07-28T13:17:36.571" v="168"/>
        <pc:sldMkLst>
          <pc:docMk/>
          <pc:sldMk cId="758583380" sldId="3496"/>
        </pc:sldMkLst>
      </pc:sldChg>
      <pc:sldChg chg="modSp add mod">
        <pc:chgData name="Flittner, David E. (LARC-E303)" userId="346ff0de-595c-4b11-b593-3ba79138544d" providerId="ADAL" clId="{5274CE53-A16A-4796-A7C7-230A38526C44}" dt="2026-08-18T21:07:09.845" v="3828" actId="20577"/>
        <pc:sldMkLst>
          <pc:docMk/>
          <pc:sldMk cId="84490088" sldId="7370"/>
        </pc:sldMkLst>
        <pc:spChg chg="mod">
          <ac:chgData name="Flittner, David E. (LARC-E303)" userId="346ff0de-595c-4b11-b593-3ba79138544d" providerId="ADAL" clId="{5274CE53-A16A-4796-A7C7-230A38526C44}" dt="2026-08-18T21:07:09.845" v="3828" actId="20577"/>
          <ac:spMkLst>
            <pc:docMk/>
            <pc:sldMk cId="84490088" sldId="7370"/>
            <ac:spMk id="2" creationId="{38BDDAFE-D2D7-2E43-A659-98082DB0F916}"/>
          </ac:spMkLst>
        </pc:spChg>
      </pc:sldChg>
      <pc:sldChg chg="add">
        <pc:chgData name="Flittner, David E. (LARC-E303)" userId="346ff0de-595c-4b11-b593-3ba79138544d" providerId="ADAL" clId="{5274CE53-A16A-4796-A7C7-230A38526C44}" dt="2026-07-30T20:13:33.717" v="3179"/>
        <pc:sldMkLst>
          <pc:docMk/>
          <pc:sldMk cId="1859008609" sldId="7419"/>
        </pc:sldMkLst>
      </pc:sldChg>
      <pc:sldChg chg="addSp modSp new mod">
        <pc:chgData name="Flittner, David E. (LARC-E303)" userId="346ff0de-595c-4b11-b593-3ba79138544d" providerId="ADAL" clId="{5274CE53-A16A-4796-A7C7-230A38526C44}" dt="2026-08-18T20:49:42.228" v="3685" actId="20577"/>
        <pc:sldMkLst>
          <pc:docMk/>
          <pc:sldMk cId="3319572912" sldId="7421"/>
        </pc:sldMkLst>
        <pc:spChg chg="mod">
          <ac:chgData name="Flittner, David E. (LARC-E303)" userId="346ff0de-595c-4b11-b593-3ba79138544d" providerId="ADAL" clId="{5274CE53-A16A-4796-A7C7-230A38526C44}" dt="2026-08-18T20:49:42.228" v="3685" actId="20577"/>
          <ac:spMkLst>
            <pc:docMk/>
            <pc:sldMk cId="3319572912" sldId="7421"/>
            <ac:spMk id="2" creationId="{BD56907D-496E-F455-5818-7D0745B95700}"/>
          </ac:spMkLst>
        </pc:spChg>
        <pc:spChg chg="mod">
          <ac:chgData name="Flittner, David E. (LARC-E303)" userId="346ff0de-595c-4b11-b593-3ba79138544d" providerId="ADAL" clId="{5274CE53-A16A-4796-A7C7-230A38526C44}" dt="2026-07-29T18:49:40.549" v="2315" actId="20577"/>
          <ac:spMkLst>
            <pc:docMk/>
            <pc:sldMk cId="3319572912" sldId="7421"/>
            <ac:spMk id="3" creationId="{F1195C8B-A099-11FC-A7A4-93AD33C554C2}"/>
          </ac:spMkLst>
        </pc:spChg>
        <pc:picChg chg="add mod modCrop">
          <ac:chgData name="Flittner, David E. (LARC-E303)" userId="346ff0de-595c-4b11-b593-3ba79138544d" providerId="ADAL" clId="{5274CE53-A16A-4796-A7C7-230A38526C44}" dt="2026-07-29T18:50:06.843" v="2329" actId="14100"/>
          <ac:picMkLst>
            <pc:docMk/>
            <pc:sldMk cId="3319572912" sldId="7421"/>
            <ac:picMk id="4" creationId="{17DB7D0E-9B21-1A1C-C6D6-21D774E8C039}"/>
          </ac:picMkLst>
        </pc:picChg>
        <pc:cxnChg chg="add mod">
          <ac:chgData name="Flittner, David E. (LARC-E303)" userId="346ff0de-595c-4b11-b593-3ba79138544d" providerId="ADAL" clId="{5274CE53-A16A-4796-A7C7-230A38526C44}" dt="2026-07-30T20:05:50.772" v="2930" actId="13822"/>
          <ac:cxnSpMkLst>
            <pc:docMk/>
            <pc:sldMk cId="3319572912" sldId="7421"/>
            <ac:cxnSpMk id="6" creationId="{80B3B175-27B5-81E9-93EF-04511AA2747F}"/>
          </ac:cxnSpMkLst>
        </pc:cxnChg>
      </pc:sldChg>
      <pc:sldChg chg="modSp add mod">
        <pc:chgData name="Flittner, David E. (LARC-E303)" userId="346ff0de-595c-4b11-b593-3ba79138544d" providerId="ADAL" clId="{5274CE53-A16A-4796-A7C7-230A38526C44}" dt="2026-07-31T14:33:00.381" v="3301" actId="6549"/>
        <pc:sldMkLst>
          <pc:docMk/>
          <pc:sldMk cId="3978195441" sldId="7422"/>
        </pc:sldMkLst>
        <pc:spChg chg="mod">
          <ac:chgData name="Flittner, David E. (LARC-E303)" userId="346ff0de-595c-4b11-b593-3ba79138544d" providerId="ADAL" clId="{5274CE53-A16A-4796-A7C7-230A38526C44}" dt="2026-07-31T14:33:00.381" v="3301" actId="6549"/>
          <ac:spMkLst>
            <pc:docMk/>
            <pc:sldMk cId="3978195441" sldId="7422"/>
            <ac:spMk id="6" creationId="{F9700550-BA7A-EDF5-7AFA-BD7A848E2737}"/>
          </ac:spMkLst>
        </pc:spChg>
        <pc:spChg chg="mod">
          <ac:chgData name="Flittner, David E. (LARC-E303)" userId="346ff0de-595c-4b11-b593-3ba79138544d" providerId="ADAL" clId="{5274CE53-A16A-4796-A7C7-230A38526C44}" dt="2026-07-31T14:12:55.310" v="3286" actId="5793"/>
          <ac:spMkLst>
            <pc:docMk/>
            <pc:sldMk cId="3978195441" sldId="7422"/>
            <ac:spMk id="9" creationId="{E9EB3465-6A87-985C-9729-6E28E7E2238F}"/>
          </ac:spMkLst>
        </pc:spChg>
      </pc:sldChg>
      <pc:sldChg chg="addSp delSp modSp add mod">
        <pc:chgData name="Flittner, David E. (LARC-E303)" userId="346ff0de-595c-4b11-b593-3ba79138544d" providerId="ADAL" clId="{5274CE53-A16A-4796-A7C7-230A38526C44}" dt="2026-08-19T03:01:07.826" v="3960" actId="208"/>
        <pc:sldMkLst>
          <pc:docMk/>
          <pc:sldMk cId="2668537249" sldId="7423"/>
        </pc:sldMkLst>
        <pc:spChg chg="add mod">
          <ac:chgData name="Flittner, David E. (LARC-E303)" userId="346ff0de-595c-4b11-b593-3ba79138544d" providerId="ADAL" clId="{5274CE53-A16A-4796-A7C7-230A38526C44}" dt="2026-08-19T02:58:33.296" v="3926" actId="208"/>
          <ac:spMkLst>
            <pc:docMk/>
            <pc:sldMk cId="2668537249" sldId="7423"/>
            <ac:spMk id="6" creationId="{92B48FC0-CE46-3CCF-DDCE-E54C83D80F93}"/>
          </ac:spMkLst>
        </pc:spChg>
        <pc:spChg chg="add mod">
          <ac:chgData name="Flittner, David E. (LARC-E303)" userId="346ff0de-595c-4b11-b593-3ba79138544d" providerId="ADAL" clId="{5274CE53-A16A-4796-A7C7-230A38526C44}" dt="2026-08-19T02:59:17.895" v="3929" actId="208"/>
          <ac:spMkLst>
            <pc:docMk/>
            <pc:sldMk cId="2668537249" sldId="7423"/>
            <ac:spMk id="9" creationId="{247C7934-932A-E70F-01A1-06D382547A1E}"/>
          </ac:spMkLst>
        </pc:spChg>
        <pc:spChg chg="add mod">
          <ac:chgData name="Flittner, David E. (LARC-E303)" userId="346ff0de-595c-4b11-b593-3ba79138544d" providerId="ADAL" clId="{5274CE53-A16A-4796-A7C7-230A38526C44}" dt="2026-08-19T02:59:54.090" v="3937" actId="14100"/>
          <ac:spMkLst>
            <pc:docMk/>
            <pc:sldMk cId="2668537249" sldId="7423"/>
            <ac:spMk id="10" creationId="{2992C7E2-3C84-7B0A-CE4E-1CE44B37E0D8}"/>
          </ac:spMkLst>
        </pc:spChg>
        <pc:spChg chg="add mod">
          <ac:chgData name="Flittner, David E. (LARC-E303)" userId="346ff0de-595c-4b11-b593-3ba79138544d" providerId="ADAL" clId="{5274CE53-A16A-4796-A7C7-230A38526C44}" dt="2026-08-19T03:00:23.832" v="3953" actId="207"/>
          <ac:spMkLst>
            <pc:docMk/>
            <pc:sldMk cId="2668537249" sldId="7423"/>
            <ac:spMk id="13" creationId="{B58426C3-E4A7-22C1-4CBD-F49A025C3546}"/>
          </ac:spMkLst>
        </pc:spChg>
        <pc:picChg chg="add mod">
          <ac:chgData name="Flittner, David E. (LARC-E303)" userId="346ff0de-595c-4b11-b593-3ba79138544d" providerId="ADAL" clId="{5274CE53-A16A-4796-A7C7-230A38526C44}" dt="2026-08-19T02:55:53.012" v="3918" actId="1076"/>
          <ac:picMkLst>
            <pc:docMk/>
            <pc:sldMk cId="2668537249" sldId="7423"/>
            <ac:picMk id="2" creationId="{19FA1119-B99F-DBA7-FD5F-C3F68B495C26}"/>
          </ac:picMkLst>
        </pc:picChg>
        <pc:picChg chg="add mod">
          <ac:chgData name="Flittner, David E. (LARC-E303)" userId="346ff0de-595c-4b11-b593-3ba79138544d" providerId="ADAL" clId="{5274CE53-A16A-4796-A7C7-230A38526C44}" dt="2026-08-19T02:57:15.215" v="3922" actId="14100"/>
          <ac:picMkLst>
            <pc:docMk/>
            <pc:sldMk cId="2668537249" sldId="7423"/>
            <ac:picMk id="4" creationId="{C7D9F386-4D7B-0222-4239-FF8396B25608}"/>
          </ac:picMkLst>
        </pc:picChg>
        <pc:picChg chg="del">
          <ac:chgData name="Flittner, David E. (LARC-E303)" userId="346ff0de-595c-4b11-b593-3ba79138544d" providerId="ADAL" clId="{5274CE53-A16A-4796-A7C7-230A38526C44}" dt="2026-08-19T02:54:29.692" v="3832" actId="478"/>
          <ac:picMkLst>
            <pc:docMk/>
            <pc:sldMk cId="2668537249" sldId="7423"/>
            <ac:picMk id="5" creationId="{2500136E-07C5-6230-8C27-D53EB44C9AFD}"/>
          </ac:picMkLst>
        </pc:picChg>
        <pc:picChg chg="mod">
          <ac:chgData name="Flittner, David E. (LARC-E303)" userId="346ff0de-595c-4b11-b593-3ba79138544d" providerId="ADAL" clId="{5274CE53-A16A-4796-A7C7-230A38526C44}" dt="2026-08-19T02:55:28.059" v="3879" actId="1038"/>
          <ac:picMkLst>
            <pc:docMk/>
            <pc:sldMk cId="2668537249" sldId="7423"/>
            <ac:picMk id="7" creationId="{19282D71-A4F2-E269-1D2E-75D51B408C24}"/>
          </ac:picMkLst>
        </pc:picChg>
        <pc:picChg chg="mod">
          <ac:chgData name="Flittner, David E. (LARC-E303)" userId="346ff0de-595c-4b11-b593-3ba79138544d" providerId="ADAL" clId="{5274CE53-A16A-4796-A7C7-230A38526C44}" dt="2026-08-19T02:55:46.206" v="3917" actId="1076"/>
          <ac:picMkLst>
            <pc:docMk/>
            <pc:sldMk cId="2668537249" sldId="7423"/>
            <ac:picMk id="11" creationId="{76152B98-D59D-5905-8AEC-355C46EBA8D9}"/>
          </ac:picMkLst>
        </pc:picChg>
        <pc:cxnChg chg="add mod">
          <ac:chgData name="Flittner, David E. (LARC-E303)" userId="346ff0de-595c-4b11-b593-3ba79138544d" providerId="ADAL" clId="{5274CE53-A16A-4796-A7C7-230A38526C44}" dt="2026-08-19T03:00:44.460" v="3956" actId="208"/>
          <ac:cxnSpMkLst>
            <pc:docMk/>
            <pc:sldMk cId="2668537249" sldId="7423"/>
            <ac:cxnSpMk id="15" creationId="{E8F14E50-E1B9-88D9-888D-C8018CE0E82D}"/>
          </ac:cxnSpMkLst>
        </pc:cxnChg>
        <pc:cxnChg chg="add mod">
          <ac:chgData name="Flittner, David E. (LARC-E303)" userId="346ff0de-595c-4b11-b593-3ba79138544d" providerId="ADAL" clId="{5274CE53-A16A-4796-A7C7-230A38526C44}" dt="2026-08-19T03:01:07.826" v="3960" actId="208"/>
          <ac:cxnSpMkLst>
            <pc:docMk/>
            <pc:sldMk cId="2668537249" sldId="7423"/>
            <ac:cxnSpMk id="16" creationId="{72E2869E-8928-DD5B-D61B-14E92112BADB}"/>
          </ac:cxnSpMkLst>
        </pc:cxnChg>
      </pc:sldChg>
      <pc:sldChg chg="addSp delSp modSp add del mod">
        <pc:chgData name="Flittner, David E. (LARC-E303)" userId="346ff0de-595c-4b11-b593-3ba79138544d" providerId="ADAL" clId="{5274CE53-A16A-4796-A7C7-230A38526C44}" dt="2026-08-18T14:03:41.409" v="3402" actId="47"/>
        <pc:sldMkLst>
          <pc:docMk/>
          <pc:sldMk cId="4061100424" sldId="7423"/>
        </pc:sldMkLst>
      </pc:sldChg>
      <pc:sldMasterChg chg="addSp delSp modSp mod delSldLayout modSldLayout">
        <pc:chgData name="Flittner, David E. (LARC-E303)" userId="346ff0de-595c-4b11-b593-3ba79138544d" providerId="ADAL" clId="{5274CE53-A16A-4796-A7C7-230A38526C44}" dt="2026-07-29T19:26:19.209" v="2664" actId="47"/>
        <pc:sldMasterMkLst>
          <pc:docMk/>
          <pc:sldMasterMk cId="1577998065" sldId="2147483660"/>
        </pc:sldMasterMkLst>
        <pc:spChg chg="add mod">
          <ac:chgData name="Flittner, David E. (LARC-E303)" userId="346ff0de-595c-4b11-b593-3ba79138544d" providerId="ADAL" clId="{5274CE53-A16A-4796-A7C7-230A38526C44}" dt="2026-07-28T14:11:09.528" v="339" actId="20577"/>
          <ac:spMkLst>
            <pc:docMk/>
            <pc:sldMasterMk cId="1577998065" sldId="2147483660"/>
            <ac:spMk id="8" creationId="{BAB24B72-0C61-8005-F05E-6FC7E97D6AF6}"/>
          </ac:spMkLst>
        </pc:spChg>
        <pc:sldLayoutChg chg="addSp delSp modSp mod">
          <pc:chgData name="Flittner, David E. (LARC-E303)" userId="346ff0de-595c-4b11-b593-3ba79138544d" providerId="ADAL" clId="{5274CE53-A16A-4796-A7C7-230A38526C44}" dt="2026-07-28T14:11:51.310" v="424" actId="478"/>
          <pc:sldLayoutMkLst>
            <pc:docMk/>
            <pc:sldMasterMk cId="1577998065" sldId="2147483660"/>
            <pc:sldLayoutMk cId="480875516" sldId="2147483662"/>
          </pc:sldLayoutMkLst>
        </pc:sldLayoutChg>
        <pc:sldLayoutChg chg="addSp delSp modSp mod">
          <pc:chgData name="Flittner, David E. (LARC-E303)" userId="346ff0de-595c-4b11-b593-3ba79138544d" providerId="ADAL" clId="{5274CE53-A16A-4796-A7C7-230A38526C44}" dt="2026-07-28T14:11:39.748" v="376"/>
          <pc:sldLayoutMkLst>
            <pc:docMk/>
            <pc:sldMasterMk cId="1577998065" sldId="2147483660"/>
            <pc:sldLayoutMk cId="3514841209" sldId="2147483666"/>
          </pc:sldLayoutMkLst>
          <pc:spChg chg="mod">
            <ac:chgData name="Flittner, David E. (LARC-E303)" userId="346ff0de-595c-4b11-b593-3ba79138544d" providerId="ADAL" clId="{5274CE53-A16A-4796-A7C7-230A38526C44}" dt="2026-07-28T14:09:21.657" v="324" actId="20577"/>
            <ac:spMkLst>
              <pc:docMk/>
              <pc:sldMasterMk cId="1577998065" sldId="2147483660"/>
              <pc:sldLayoutMk cId="3514841209" sldId="2147483666"/>
              <ac:spMk id="5" creationId="{00000000-0000-0000-0000-000000000000}"/>
            </ac:spMkLst>
          </pc:spChg>
        </pc:sldLayoutChg>
      </pc:sldMasterChg>
    </pc:docChg>
  </pc:docChgLst>
  <pc:docChgLst>
    <pc:chgData name="Damadeo, Robert (LARC-E303)" userId="S::rdamadeo@ndc.nasa.gov::a9222451-ed4c-4640-99d6-2d1042419e75" providerId="AD" clId="Web-{5E0E4713-E891-6913-EB30-210D563F7C52}"/>
    <pc:docChg chg="modSld">
      <pc:chgData name="Damadeo, Robert (LARC-E303)" userId="S::rdamadeo@ndc.nasa.gov::a9222451-ed4c-4640-99d6-2d1042419e75" providerId="AD" clId="Web-{5E0E4713-E891-6913-EB30-210D563F7C52}" dt="2026-08-05T19:12:47.018" v="19" actId="20577"/>
      <pc:docMkLst>
        <pc:docMk/>
      </pc:docMkLst>
      <pc:sldChg chg="modSp">
        <pc:chgData name="Damadeo, Robert (LARC-E303)" userId="S::rdamadeo@ndc.nasa.gov::a9222451-ed4c-4640-99d6-2d1042419e75" providerId="AD" clId="Web-{5E0E4713-E891-6913-EB30-210D563F7C52}" dt="2026-08-05T19:12:47.018" v="19" actId="20577"/>
        <pc:sldMkLst>
          <pc:docMk/>
          <pc:sldMk cId="4288412760" sldId="984"/>
        </pc:sldMkLst>
        <pc:spChg chg="mod">
          <ac:chgData name="Damadeo, Robert (LARC-E303)" userId="S::rdamadeo@ndc.nasa.gov::a9222451-ed4c-4640-99d6-2d1042419e75" providerId="AD" clId="Web-{5E0E4713-E891-6913-EB30-210D563F7C52}" dt="2026-08-05T19:12:47.018" v="19" actId="20577"/>
          <ac:spMkLst>
            <pc:docMk/>
            <pc:sldMk cId="4288412760" sldId="984"/>
            <ac:spMk id="2" creationId="{252AADBE-6BF2-45EE-B1AF-B702E056C294}"/>
          </ac:spMkLst>
        </pc:spChg>
      </pc:sldChg>
    </pc:docChg>
  </pc:docChgLst>
  <pc:docChgLst>
    <pc:chgData name="Roell, Marilee M. (LARC-E303)" userId="S::mroell@ndc.nasa.gov::07b7f6c5-08ea-4020-bbe4-126bf1f28a53" providerId="AD" clId="Web-{2F6D19D2-65D6-8F2C-6629-35BB5A9F54C1}"/>
    <pc:docChg chg="mod">
      <pc:chgData name="Roell, Marilee M. (LARC-E303)" userId="S::mroell@ndc.nasa.gov::07b7f6c5-08ea-4020-bbe4-126bf1f28a53" providerId="AD" clId="Web-{2F6D19D2-65D6-8F2C-6629-35BB5A9F54C1}" dt="2026-07-29T20:12:38.814" v="0"/>
      <pc:docMkLst>
        <pc:docMk/>
      </pc:docMkLst>
    </pc:docChg>
  </pc:docChgLst>
  <pc:docChgLst>
    <pc:chgData name="Stone, Caitlyn (LARC-E303)[RSES]" userId="c7dbbfd3-417d-4772-b0ce-f2c6f7ad8868" providerId="ADAL" clId="{57ABEBA6-AD75-40AC-B6BD-7F9CE92D30DB}"/>
    <pc:docChg chg="modSld">
      <pc:chgData name="Stone, Caitlyn (LARC-E303)[RSES]" userId="c7dbbfd3-417d-4772-b0ce-f2c6f7ad8868" providerId="ADAL" clId="{57ABEBA6-AD75-40AC-B6BD-7F9CE92D30DB}" dt="2026-07-30T11:32:47.725" v="13" actId="6549"/>
      <pc:docMkLst>
        <pc:docMk/>
      </pc:docMkLst>
      <pc:sldChg chg="modSp mod">
        <pc:chgData name="Stone, Caitlyn (LARC-E303)[RSES]" userId="c7dbbfd3-417d-4772-b0ce-f2c6f7ad8868" providerId="ADAL" clId="{57ABEBA6-AD75-40AC-B6BD-7F9CE92D30DB}" dt="2026-07-30T11:32:47.725" v="13" actId="6549"/>
        <pc:sldMkLst>
          <pc:docMk/>
          <pc:sldMk cId="4288412760" sldId="984"/>
        </pc:sldMkLst>
        <pc:spChg chg="mod">
          <ac:chgData name="Stone, Caitlyn (LARC-E303)[RSES]" userId="c7dbbfd3-417d-4772-b0ce-f2c6f7ad8868" providerId="ADAL" clId="{57ABEBA6-AD75-40AC-B6BD-7F9CE92D30DB}" dt="2026-07-30T11:32:47.725" v="13" actId="6549"/>
          <ac:spMkLst>
            <pc:docMk/>
            <pc:sldMk cId="4288412760" sldId="984"/>
            <ac:spMk id="2" creationId="{252AADBE-6BF2-45EE-B1AF-B702E056C29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asa-my.sharepoint.com/personal/dflittne_ndc_nasa_gov/Documents/SAGE_III_ISS_STM_2026/SageCloudMetricsJun25-Jul26/SageIii_IssUsersAllCountriesJun25-Jul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flittne\AppData\Local\Microsoft\Windows\INetCache\Content.Outlook\9QXXL15Q\uniqueuserbyaffiliationprimestudyarea_EMS_Jun25-Jul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flittne\AppData\Local\Microsoft\Windows\INetCache\Content.Outlook\9QXXL15Q\uniqueuserbyaffiliationprimestudyarea_EMS_Jun25-Jul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059994461907963"/>
          <c:y val="2.4996639934227065E-2"/>
          <c:w val="0.52669500445292539"/>
          <c:h val="0.7717474985083557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AD-4BAC-8813-83E628185C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AD-4BAC-8813-83E628185C1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AD-4BAC-8813-83E628185C1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AD-4BAC-8813-83E628185C1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3AD-4BAC-8813-83E628185C1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3AD-4BAC-8813-83E628185C1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3AD-4BAC-8813-83E628185C1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3AD-4BAC-8813-83E628185C1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3AD-4BAC-8813-83E628185C1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3AD-4BAC-8813-83E628185C1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A3AD-4BAC-8813-83E628185C1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A3AD-4BAC-8813-83E628185C1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A3AD-4BAC-8813-83E628185C1D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A3AD-4BAC-8813-83E628185C1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A3AD-4BAC-8813-83E628185C1D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A3AD-4BAC-8813-83E628185C1D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A3AD-4BAC-8813-83E628185C1D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A3AD-4BAC-8813-83E628185C1D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A3AD-4BAC-8813-83E628185C1D}"/>
              </c:ext>
            </c:extLst>
          </c:dPt>
          <c:cat>
            <c:strRef>
              <c:f>SageIii_IssUsersAllCountriesJun!$A$2:$A$20</c:f>
              <c:strCache>
                <c:ptCount val="19"/>
                <c:pt idx="0">
                  <c:v>United States</c:v>
                </c:pt>
                <c:pt idx="1">
                  <c:v>Germany</c:v>
                </c:pt>
                <c:pt idx="2">
                  <c:v>Taiwan</c:v>
                </c:pt>
                <c:pt idx="3">
                  <c:v>Canada</c:v>
                </c:pt>
                <c:pt idx="4">
                  <c:v>China</c:v>
                </c:pt>
                <c:pt idx="5">
                  <c:v>Belgium</c:v>
                </c:pt>
                <c:pt idx="6">
                  <c:v>France</c:v>
                </c:pt>
                <c:pt idx="7">
                  <c:v>South Korea</c:v>
                </c:pt>
                <c:pt idx="8">
                  <c:v>Austria</c:v>
                </c:pt>
                <c:pt idx="9">
                  <c:v>Japan</c:v>
                </c:pt>
                <c:pt idx="10">
                  <c:v>United Kingdom</c:v>
                </c:pt>
                <c:pt idx="11">
                  <c:v>Italy</c:v>
                </c:pt>
                <c:pt idx="12">
                  <c:v>Brazil</c:v>
                </c:pt>
                <c:pt idx="13">
                  <c:v>Singapore</c:v>
                </c:pt>
                <c:pt idx="14">
                  <c:v>Hong Kong</c:v>
                </c:pt>
                <c:pt idx="15">
                  <c:v>Switzerland</c:v>
                </c:pt>
                <c:pt idx="16">
                  <c:v>Sweden</c:v>
                </c:pt>
                <c:pt idx="17">
                  <c:v>India</c:v>
                </c:pt>
                <c:pt idx="18">
                  <c:v>Netherlands</c:v>
                </c:pt>
              </c:strCache>
            </c:strRef>
          </c:cat>
          <c:val>
            <c:numRef>
              <c:f>SageIii_IssUsersAllCountriesJun!$C$2:$C$20</c:f>
              <c:numCache>
                <c:formatCode>General</c:formatCode>
                <c:ptCount val="19"/>
                <c:pt idx="0">
                  <c:v>64.770933295491844</c:v>
                </c:pt>
                <c:pt idx="1">
                  <c:v>12.9695080309709</c:v>
                </c:pt>
                <c:pt idx="2">
                  <c:v>9.5056806591515812</c:v>
                </c:pt>
                <c:pt idx="3">
                  <c:v>4.6425308866440211</c:v>
                </c:pt>
                <c:pt idx="4">
                  <c:v>3.8887681705705495</c:v>
                </c:pt>
                <c:pt idx="5">
                  <c:v>1.5877907956470452</c:v>
                </c:pt>
                <c:pt idx="6">
                  <c:v>1.5039777917712482</c:v>
                </c:pt>
                <c:pt idx="7">
                  <c:v>0.44134863548882053</c:v>
                </c:pt>
                <c:pt idx="8">
                  <c:v>0.37660419863238465</c:v>
                </c:pt>
                <c:pt idx="9">
                  <c:v>0.25299110429175792</c:v>
                </c:pt>
                <c:pt idx="10">
                  <c:v>2.4057436297682505E-2</c:v>
                </c:pt>
                <c:pt idx="11">
                  <c:v>1.3303651408856683E-2</c:v>
                </c:pt>
                <c:pt idx="12">
                  <c:v>1.1640694982749599E-2</c:v>
                </c:pt>
                <c:pt idx="13">
                  <c:v>5.2105968018022015E-3</c:v>
                </c:pt>
                <c:pt idx="14">
                  <c:v>3.6585041374355884E-3</c:v>
                </c:pt>
                <c:pt idx="15">
                  <c:v>1.5520926643666131E-3</c:v>
                </c:pt>
                <c:pt idx="16">
                  <c:v>2.2172752348094472E-4</c:v>
                </c:pt>
                <c:pt idx="17">
                  <c:v>1.1086376174047236E-4</c:v>
                </c:pt>
                <c:pt idx="18">
                  <c:v>1.1086376174047236E-4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A3AD-4BAC-8813-83E628185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"/>
          <c:w val="0.2170711399201064"/>
          <c:h val="0.826808994741426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B4-4A1B-9DCA-3019D92746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B4-4A1B-9DCA-3019D92746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B4-4A1B-9DCA-3019D92746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B4-4A1B-9DCA-3019D92746B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4B4-4A1B-9DCA-3019D92746BC}"/>
              </c:ext>
            </c:extLst>
          </c:dPt>
          <c:cat>
            <c:strRef>
              <c:f>Sheet1!$A$2:$A$6</c:f>
              <c:strCache>
                <c:ptCount val="5"/>
                <c:pt idx="0">
                  <c:v>Education</c:v>
                </c:pt>
                <c:pt idx="1">
                  <c:v>Government</c:v>
                </c:pt>
                <c:pt idx="2">
                  <c:v>Non-profit</c:v>
                </c:pt>
                <c:pt idx="3">
                  <c:v>Commercial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26</c:v>
                </c:pt>
                <c:pt idx="2">
                  <c:v>8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B4-4A1B-9DCA-3019D9274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390271216097986"/>
          <c:y val="2.4813895781638655E-4"/>
          <c:w val="0.64463916010498679"/>
          <c:h val="0.999750558475475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9C-47BE-AEE6-15EB81BC14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9C-47BE-AEE6-15EB81BC14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F9C-47BE-AEE6-15EB81BC14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F9C-47BE-AEE6-15EB81BC142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F9C-47BE-AEE6-15EB81BC142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F9C-47BE-AEE6-15EB81BC142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F9C-47BE-AEE6-15EB81BC142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F9C-47BE-AEE6-15EB81BC142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FF9C-47BE-AEE6-15EB81BC142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FF9C-47BE-AEE6-15EB81BC142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FF9C-47BE-AEE6-15EB81BC1425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FF9C-47BE-AEE6-15EB81BC1425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FF9C-47BE-AEE6-15EB81BC1425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FF9C-47BE-AEE6-15EB81BC1425}"/>
              </c:ext>
            </c:extLst>
          </c:dPt>
          <c:cat>
            <c:strRef>
              <c:f>Sheet1!$D$2:$D$15</c:f>
              <c:strCache>
                <c:ptCount val="14"/>
                <c:pt idx="0">
                  <c:v>Atmospheric Aerosols</c:v>
                </c:pt>
                <c:pt idx="1">
                  <c:v>Atmospheric Composition</c:v>
                </c:pt>
                <c:pt idx="2">
                  <c:v>Other</c:v>
                </c:pt>
                <c:pt idx="3">
                  <c:v>N/A</c:v>
                </c:pt>
                <c:pt idx="4">
                  <c:v>Upper Atmosphere Composition</c:v>
                </c:pt>
                <c:pt idx="5">
                  <c:v>Clouds</c:v>
                </c:pt>
                <c:pt idx="6">
                  <c:v>Upper Atmosphere Dynamics</c:v>
                </c:pt>
                <c:pt idx="7">
                  <c:v>Land Processes</c:v>
                </c:pt>
                <c:pt idx="8">
                  <c:v>Air Sea Interaction</c:v>
                </c:pt>
                <c:pt idx="9">
                  <c:v>Biological Oceanography</c:v>
                </c:pt>
                <c:pt idx="10">
                  <c:v>Geophysics</c:v>
                </c:pt>
                <c:pt idx="11">
                  <c:v>Physical Oceanography</c:v>
                </c:pt>
                <c:pt idx="12">
                  <c:v>Polar Processes</c:v>
                </c:pt>
                <c:pt idx="13">
                  <c:v>Tropospheric Chemistry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29</c:v>
                </c:pt>
                <c:pt idx="1">
                  <c:v>18</c:v>
                </c:pt>
                <c:pt idx="2">
                  <c:v>10</c:v>
                </c:pt>
                <c:pt idx="3">
                  <c:v>9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FF9C-47BE-AEE6-15EB81BC1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880025830881109E-2"/>
          <c:y val="2.5446810989357395E-2"/>
          <c:w val="0.26443496170620795"/>
          <c:h val="0.954970943579833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19289-A09D-4AE4-86BD-3A3099D5ABB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B7512-93DB-4515-8018-4F23CAB73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9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tural-resources.canada.ca/corporate/terms-conditions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5/BAMS-D-23-0281.1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Observe the instrument in the Space Walk photo.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B8C42F-44B2-4847-8167-E8213BAAFA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61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B7512-93DB-4515-8018-4F23CAB73B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10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4BCAF-9537-F294-8F79-EAE9E3D6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2DCF6-D009-BA39-2CCE-9BEAB5B09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25C6EA-489B-1A53-B8DE-71E7EA782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70BBA-5004-DE34-D8BA-E255C4801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86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042D-1B86-B32F-41CB-5F50E7A68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36BCB-0808-7A1A-5581-7C217508F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A8231-9BA8-91C5-7539-AD2B27149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C309D-6161-F335-D8C9-B060FC917F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05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The SAGE III/ISS mission is a collaboration internally within NASA between the Science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Mission Directorate (SMD)/Earth Science Division (ESD) and the Space Operations Mission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Directorate (SOMD)/ISSP and an external collaboration between NASA and ESA, who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supplied the vital Hexapod pointing system. The mission is managed by LaRC and reports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to the NASA Earth Systematic Missions Program Office - Goddard (ESMPO-G) . The Project Scientist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interfaces with the science community including the ROSES funded SAGE III/ISS Science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Team and provides guidance to the Science Manager (SM) and the Mission Operations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Manager (MOM) on meeting overall science mission goals. Overall mission activities and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reporting to ESMPO and ESD are managed by the SM and day-to-day mission operations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are managed by the MOM. Communication and interface with the ISSP are led by the MOM.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The MOM also interfaces with ESA and subcontractor Thales Alenia Space–Italy (TAS-I)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rPr>
              <a:t>for Hexapod engineering support.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99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Terms and Conditions - Natural Resources Canada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B7512-93DB-4515-8018-4F23CAB73B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09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Salawitch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R. J., and Coauthors, 2025: The Imminent Data Desert: The Future of Stratospheric Monitoring in a Rapidly Changing World. 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Bull. Amer. Meteor. Soc.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 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106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E540–E563,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  <a:hlinkClick r:id="rId3"/>
              </a:rPr>
              <a:t>https://doi.org/10.1175/BAMS-D-23-0281.1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.</a:t>
            </a:r>
            <a:endParaRPr lang="en-US" sz="1200" kern="0">
              <a:latin typeface="Arial" panose="020B0604020202020204" pitchFamily="34" charset="0"/>
              <a:ea typeface="CMR1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>
                <a:latin typeface="Arial" panose="020B0604020202020204" pitchFamily="34" charset="0"/>
                <a:ea typeface="CMR12"/>
                <a:cs typeface="Arial" panose="020B0604020202020204" pitchFamily="34" charset="0"/>
              </a:rPr>
              <a:t>mention SAGE III/ISS can assist in crossing the data desert for O3 and H2O.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>
              <a:latin typeface="Arial" panose="020B0604020202020204" pitchFamily="34" charset="0"/>
              <a:ea typeface="CMR1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>
                <a:latin typeface="Arial" panose="020B0604020202020204" pitchFamily="34" charset="0"/>
                <a:ea typeface="CMR12"/>
                <a:cs typeface="Arial" panose="020B0604020202020204" pitchFamily="34" charset="0"/>
              </a:rPr>
              <a:t>SAGE III/ISS continues atmospheric monitoring</a:t>
            </a:r>
            <a:r>
              <a:rPr lang="en-US" sz="1200"/>
              <a:t>, delivering trusted data to inform research and action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9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9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143001"/>
            <a:ext cx="11988800" cy="5349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100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100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628995" y="196749"/>
            <a:ext cx="8905880" cy="646331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32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08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143001"/>
            <a:ext cx="11988800" cy="5349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100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100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628995" y="196749"/>
            <a:ext cx="8905880" cy="646331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32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84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E44665-0579-4EC4-9042-05E0E5D08F2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8/18/2026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C4BF0E-0046-461D-A74E-B1E374E9E6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7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612905" y="160339"/>
            <a:ext cx="90551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612905" y="979489"/>
            <a:ext cx="905510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169987" y="64563"/>
            <a:ext cx="911788" cy="942160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2929401C-2087-1BA5-1F56-74AD8C4A99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4" y="64562"/>
            <a:ext cx="1026694" cy="849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B24B72-0C61-8005-F05E-6FC7E97D6AF6}"/>
              </a:ext>
            </a:extLst>
          </p:cNvPr>
          <p:cNvSpPr txBox="1"/>
          <p:nvPr userDrawn="1"/>
        </p:nvSpPr>
        <p:spPr>
          <a:xfrm>
            <a:off x="101600" y="6607389"/>
            <a:ext cx="3045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/>
              <a:t>SAGE STM @ LaRC: August 19-20, 2026</a:t>
            </a:r>
          </a:p>
        </p:txBody>
      </p:sp>
    </p:spTree>
    <p:extLst>
      <p:ext uri="{BB962C8B-B14F-4D97-AF65-F5344CB8AC3E}">
        <p14:creationId xmlns:p14="http://schemas.microsoft.com/office/powerpoint/2010/main" val="157799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78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54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13" indent="-285737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2942" indent="-228589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120" indent="-228589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298" indent="-228589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44665-0579-4EC4-9042-05E0E5D08F2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4BF0E-0046-461D-A74E-B1E374E9E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5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15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slide" Target="slide1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slide" Target="slide5.xml"/><Relationship Id="rId5" Type="http://schemas.openxmlformats.org/officeDocument/2006/relationships/image" Target="../media/image8.png"/><Relationship Id="rId15" Type="http://schemas.openxmlformats.org/officeDocument/2006/relationships/slide" Target="slide20.xml"/><Relationship Id="rId10" Type="http://schemas.openxmlformats.org/officeDocument/2006/relationships/slide" Target="slide3.xml"/><Relationship Id="rId4" Type="http://schemas.openxmlformats.org/officeDocument/2006/relationships/image" Target="../media/image7.png"/><Relationship Id="rId9" Type="http://schemas.openxmlformats.org/officeDocument/2006/relationships/slide" Target="slide2.xml"/><Relationship Id="rId14" Type="http://schemas.openxmlformats.org/officeDocument/2006/relationships/slide" Target="slide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nasa.gov/sites/default/files/thumbnails/image/51752252125_be036501b8_k.jpg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s://sage.larc.nasa.gov/missions/about-sage-iii-on-is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toc/10.1002/(ISSN)2169-8996.SAGEDAT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hyperlink" Target="https://intern.nasa.gov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sage.nasa.gov/publications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acp.copernicus.org/articles/25/14703/2025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sage.nasa.gov/sageiii-iss/browse_images/expedited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mt.copernicus.org/articles/14/557/2021/" TargetMode="External"/><Relationship Id="rId2" Type="http://schemas.openxmlformats.org/officeDocument/2006/relationships/hyperlink" Target="https://sage.nasa.gov/wp/wp-content/uploads/2025/09/Ernest-SAGE-STM-2025.ppt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wfis.cfs.nrcan.gc.ca/ha/nfdb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sl.noaa.gov/assessments/ozone/2022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gusphere.copernicus.org/preprints/2025/egusphere-2025-499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4" name="Summary Zoom 3">
                <a:extLst>
                  <a:ext uri="{FF2B5EF4-FFF2-40B4-BE49-F238E27FC236}">
                    <a16:creationId xmlns:a16="http://schemas.microsoft.com/office/drawing/2014/main" id="{56C73E35-0C0D-6EC8-798D-C5FDF83BF0A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1737220"/>
                  </p:ext>
                </p:extLst>
              </p:nvPr>
            </p:nvGraphicFramePr>
            <p:xfrm>
              <a:off x="101600" y="1143000"/>
              <a:ext cx="11988800" cy="5349875"/>
            </p:xfrm>
            <a:graphic>
              <a:graphicData uri="http://schemas.microsoft.com/office/powerpoint/2016/summaryzoom">
                <psuz:summaryZm>
                  <psuz:summaryZmObj sectionId="{364213CD-F90F-4692-A602-29AECDDAC670}">
                    <psuz:zmPr id="{D462FCBF-422D-4809-BE07-E28593091717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1607504" y="160497"/>
                          <a:ext cx="2853266" cy="16049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E85FE315-7A74-4A1B-89AA-9EDB23FF80F9}">
                    <psuz:zmPr id="{E21F9EAA-A20C-43D1-A064-78760568EA25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567767" y="160497"/>
                          <a:ext cx="2853266" cy="16049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16734B1F-4494-4DFF-9BAB-B1A6BDD36B91}">
                    <psuz:zmPr id="{09B7D8E1-8436-4EF1-BD6E-C1201210E997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7528030" y="160497"/>
                          <a:ext cx="2853266" cy="16049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1A90689B-F808-4BB4-841D-6679B86C1670}">
                    <psuz:zmPr id="{419CC1DF-EC12-4F7B-80BB-D39DCCC9E297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1607504" y="1872456"/>
                          <a:ext cx="2853266" cy="16049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87430A11-2EF3-4EA9-AA74-0E5724F1331D}">
                    <psuz:zmPr id="{0026F00B-0CD8-4EBD-AAE4-BB478B611647}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567767" y="1872456"/>
                          <a:ext cx="2853266" cy="16049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4B736D88-6DC4-4FCA-8406-F79C6E55CCFE}">
                    <psuz:zmPr id="{447C7520-5C34-4D91-8213-D03B3E2BBE52}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7528030" y="1872456"/>
                          <a:ext cx="2853266" cy="16049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57CDFBF1-85B4-4302-8E5B-3414D55BF809}">
                    <psuz:zmPr id="{7554094B-CD8D-40C4-A465-6620E5763DE3}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1607504" y="3584415"/>
                          <a:ext cx="2853266" cy="16049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4" name="Summary Zoom 3">
                <a:extLst>
                  <a:ext uri="{FF2B5EF4-FFF2-40B4-BE49-F238E27FC236}">
                    <a16:creationId xmlns:a16="http://schemas.microsoft.com/office/drawing/2014/main" id="{56C73E35-0C0D-6EC8-798D-C5FDF83BF0A2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101600" y="1143000"/>
                <a:ext cx="11988800" cy="5349875"/>
                <a:chOff x="101600" y="1143000"/>
                <a:chExt cx="11988800" cy="5349875"/>
              </a:xfrm>
            </p:grpSpPr>
            <p:pic>
              <p:nvPicPr>
                <p:cNvPr id="2" name="Picture 2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09104" y="1303497"/>
                  <a:ext cx="2853266" cy="16049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3" name="Picture 3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69367" y="1303497"/>
                  <a:ext cx="2853266" cy="16049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5" name="Picture 5">
                  <a:hlinkClick r:id="rId11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629630" y="1303497"/>
                  <a:ext cx="2853266" cy="16049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6" name="Picture 6">
                  <a:hlinkClick r:id="rId12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709104" y="3015456"/>
                  <a:ext cx="2853266" cy="16049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7" name="Picture 7">
                  <a:hlinkClick r:id="rId13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69367" y="3015456"/>
                  <a:ext cx="2853266" cy="16049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8" name="Picture 8">
                  <a:hlinkClick r:id="rId14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29630" y="3015456"/>
                  <a:ext cx="2853266" cy="16049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9" name="Picture 9">
                  <a:hlinkClick r:id="rId15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09104" y="4727415"/>
                  <a:ext cx="2853266" cy="16049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3980407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0460" y="115348"/>
            <a:ext cx="7082117" cy="2009287"/>
          </a:xfrm>
        </p:spPr>
        <p:txBody>
          <a:bodyPr>
            <a:normAutofit fontScale="90000"/>
          </a:bodyPr>
          <a:lstStyle/>
          <a:p>
            <a:r>
              <a:rPr lang="en-US" sz="4800" b="1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lt"/>
              </a:rPr>
              <a:t>Stratospheric Aerosol and Gas Experiment III/ISS – Mission Status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8125" y="4133850"/>
            <a:ext cx="4210050" cy="2608802"/>
          </a:xfrm>
          <a:gradFill>
            <a:gsLst>
              <a:gs pos="0">
                <a:schemeClr val="tx1">
                  <a:alpha val="4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David Flittner, </a:t>
            </a:r>
          </a:p>
          <a:p>
            <a:r>
              <a:rPr lang="en-US" sz="2800" b="1">
                <a:solidFill>
                  <a:schemeClr val="bg1"/>
                </a:solidFill>
              </a:rPr>
              <a:t>SAGE III/ISS Mission Team </a:t>
            </a:r>
          </a:p>
          <a:p>
            <a:r>
              <a:rPr lang="en-US" sz="2800" b="1">
                <a:solidFill>
                  <a:schemeClr val="bg1"/>
                </a:solidFill>
              </a:rPr>
              <a:t>&amp; SAGE III/ISS</a:t>
            </a:r>
          </a:p>
          <a:p>
            <a:r>
              <a:rPr lang="en-US" sz="2800" b="1">
                <a:solidFill>
                  <a:schemeClr val="bg1"/>
                </a:solidFill>
              </a:rPr>
              <a:t>19-20 August 2026</a:t>
            </a:r>
          </a:p>
          <a:p>
            <a:r>
              <a:rPr lang="en-US" sz="2800" b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sage.larc.nasa.gov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28ABFE-6CB9-448A-B92D-3D4057A78014}"/>
              </a:ext>
            </a:extLst>
          </p:cNvPr>
          <p:cNvSpPr/>
          <p:nvPr/>
        </p:nvSpPr>
        <p:spPr>
          <a:xfrm>
            <a:off x="3939597" y="3268867"/>
            <a:ext cx="832428" cy="49960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5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FA6C1D0E-EC7D-3C8F-51A6-4BB1B8B34A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8" t="55245" r="71309" b="37703"/>
          <a:stretch/>
        </p:blipFill>
        <p:spPr>
          <a:xfrm>
            <a:off x="356683" y="2977606"/>
            <a:ext cx="2398928" cy="3589133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907CAB7-D940-4127-8D2B-AE3E07D3D3F4}"/>
              </a:ext>
            </a:extLst>
          </p:cNvPr>
          <p:cNvCxnSpPr>
            <a:cxnSpLocks/>
            <a:endCxn id="5" idx="3"/>
          </p:cNvCxnSpPr>
          <p:nvPr/>
        </p:nvCxnSpPr>
        <p:spPr>
          <a:xfrm flipV="1">
            <a:off x="2382260" y="3695306"/>
            <a:ext cx="1679243" cy="2076844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56683" y="6566739"/>
            <a:ext cx="4714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</a:t>
            </a:r>
            <a:r>
              <a:rPr lang="en-US" sz="1200">
                <a:hlinkClick r:id="rId6"/>
              </a:rPr>
              <a:t>51752252125_be036501b8_k.jpg (2048×1361) (nasa.gov)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EE85766C-E768-468B-BF7E-B57ABBCB4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5" y="246685"/>
            <a:ext cx="889868" cy="7389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64AF01-3C6D-CCE2-D9E2-EC4452C3DEDD}"/>
              </a:ext>
            </a:extLst>
          </p:cNvPr>
          <p:cNvSpPr txBox="1"/>
          <p:nvPr/>
        </p:nvSpPr>
        <p:spPr>
          <a:xfrm>
            <a:off x="11043138" y="3912577"/>
            <a:ext cx="1148862" cy="221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/>
              <a:t>Courtesy of R. Manion</a:t>
            </a:r>
          </a:p>
        </p:txBody>
      </p:sp>
    </p:spTree>
    <p:extLst>
      <p:ext uri="{BB962C8B-B14F-4D97-AF65-F5344CB8AC3E}">
        <p14:creationId xmlns:p14="http://schemas.microsoft.com/office/powerpoint/2010/main" val="2512260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90951-5E36-71D8-6CF6-B044A6F72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43001"/>
            <a:ext cx="11988800" cy="4914899"/>
          </a:xfrm>
        </p:spPr>
        <p:txBody>
          <a:bodyPr/>
          <a:lstStyle/>
          <a:p>
            <a:r>
              <a:rPr lang="en-US" dirty="0"/>
              <a:t>Accomplishments of note since last year</a:t>
            </a:r>
          </a:p>
          <a:p>
            <a:pPr lvl="1"/>
            <a:r>
              <a:rPr lang="en-US" dirty="0"/>
              <a:t>Operations – Caitlyn Stone</a:t>
            </a:r>
          </a:p>
          <a:p>
            <a:pPr lvl="1"/>
            <a:r>
              <a:rPr lang="en-US" dirty="0"/>
              <a:t>Data products &amp; processing – Robbie Manion</a:t>
            </a:r>
          </a:p>
          <a:p>
            <a:pPr lvl="1"/>
            <a:r>
              <a:rPr lang="en-US" dirty="0"/>
              <a:t>Water vapor (H2O) product status – Mike Heitz</a:t>
            </a:r>
          </a:p>
          <a:p>
            <a:pPr lvl="1"/>
            <a:r>
              <a:rPr lang="en-US" dirty="0"/>
              <a:t>Product evaluation – Mary Cate McKee </a:t>
            </a:r>
          </a:p>
          <a:p>
            <a:pPr lvl="1"/>
            <a:r>
              <a:rPr lang="en-US" dirty="0"/>
              <a:t>Product browse – Rick Farmer</a:t>
            </a:r>
          </a:p>
          <a:p>
            <a:r>
              <a:rPr lang="en-US" dirty="0"/>
              <a:t>Publications</a:t>
            </a:r>
          </a:p>
          <a:p>
            <a:r>
              <a:rPr lang="en-US" dirty="0"/>
              <a:t>Future: short-term, long-term</a:t>
            </a:r>
          </a:p>
          <a:p>
            <a:r>
              <a:rPr lang="en-US" dirty="0"/>
              <a:t>Data slide</a:t>
            </a:r>
          </a:p>
          <a:p>
            <a:r>
              <a:rPr lang="en-US" dirty="0"/>
              <a:t>Summary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199E08-DA69-AE5A-4D44-71A3EF34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FCD84-3D85-6D1D-D30D-754DB7477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593" y="3535014"/>
            <a:ext cx="6558031" cy="32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75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B847F2-66DB-FAEE-A7A6-291201747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Thank you to Tracy May &amp; Allison McMahon for planning, organizing and making it happen!</a:t>
            </a:r>
          </a:p>
          <a:p>
            <a:r>
              <a:rPr lang="en-US"/>
              <a:t>Thank you to Jun Wang &amp; Emma Knowland for crafting the meeting.</a:t>
            </a:r>
          </a:p>
          <a:p>
            <a:r>
              <a:rPr lang="en-US"/>
              <a:t>Thank you for taking the time to join the meeting and contributing to science advancements fueled by SAGE data and your curiosity.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F8A819-87BD-4C62-38EC-AE35DAB8D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SAGE III/ISS STM 2026 - Thank You!</a:t>
            </a:r>
          </a:p>
        </p:txBody>
      </p:sp>
    </p:spTree>
    <p:extLst>
      <p:ext uri="{BB962C8B-B14F-4D97-AF65-F5344CB8AC3E}">
        <p14:creationId xmlns:p14="http://schemas.microsoft.com/office/powerpoint/2010/main" val="108899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4D069-A1AC-6EB0-A858-31CC2F30A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718A7E5-24FA-6C71-B7D2-30B95896A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SzPct val="90000"/>
              <a:buFont typeface="Wingdings" panose="05000000000000000000" pitchFamily="2" charset="2"/>
              <a:buChar char="Ø"/>
            </a:pPr>
            <a:r>
              <a:rPr lang="en-US" sz="2000" dirty="0"/>
              <a:t>Continuing to meet Science Data Acquisition baseline mission requirement: </a:t>
            </a:r>
            <a:r>
              <a:rPr lang="en-US" sz="2000" dirty="0">
                <a:solidFill>
                  <a:srgbClr val="00B050"/>
                </a:solidFill>
              </a:rPr>
              <a:t>84.1% </a:t>
            </a:r>
            <a:r>
              <a:rPr lang="en-US" sz="2000" dirty="0"/>
              <a:t>acquired vs planned (baseline 75%)</a:t>
            </a:r>
          </a:p>
          <a:p>
            <a:pPr marL="380982" indent="-380982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B050"/>
                </a:solidFill>
              </a:rPr>
              <a:t>109 months </a:t>
            </a:r>
            <a:r>
              <a:rPr lang="en-US" sz="2000" dirty="0"/>
              <a:t>of science data processed (June 2017 – June 2026) and released via ASDC for use by the public and international science community - EOSDIS transitioned products to </a:t>
            </a:r>
            <a:r>
              <a:rPr lang="en-US" sz="2000" i="1" dirty="0"/>
              <a:t>the cloud</a:t>
            </a:r>
            <a:endParaRPr lang="en-US" sz="2000" dirty="0"/>
          </a:p>
          <a:p>
            <a:pPr marL="1066747" lvl="1" indent="-457177">
              <a:buFont typeface="Arial" panose="020B0604020202020204" pitchFamily="34" charset="0"/>
              <a:buChar char="•"/>
            </a:pPr>
            <a:r>
              <a:rPr lang="en-US" sz="1800" dirty="0"/>
              <a:t>Solar science event count: 81,687</a:t>
            </a:r>
          </a:p>
          <a:p>
            <a:pPr marL="1066747" lvl="1" indent="-457177">
              <a:buFont typeface="Arial" panose="020B0604020202020204" pitchFamily="34" charset="0"/>
              <a:buChar char="•"/>
            </a:pPr>
            <a:r>
              <a:rPr lang="en-US" sz="1800" dirty="0"/>
              <a:t>Lunar science event count: 5,156</a:t>
            </a:r>
          </a:p>
          <a:p>
            <a:r>
              <a:rPr lang="en-US" sz="2000" dirty="0"/>
              <a:t>Multiple improvements of the science data products for next version (v6.1) &amp; research Temp/Pres profiles</a:t>
            </a:r>
          </a:p>
          <a:p>
            <a:r>
              <a:rPr lang="en-US" sz="2000" dirty="0"/>
              <a:t>Working towards </a:t>
            </a:r>
            <a:r>
              <a:rPr lang="en-US" sz="2000" dirty="0">
                <a:solidFill>
                  <a:srgbClr val="00B050"/>
                </a:solidFill>
              </a:rPr>
              <a:t>release of Expedited </a:t>
            </a:r>
            <a:r>
              <a:rPr lang="en-US" sz="2000" dirty="0"/>
              <a:t>processing of products (~ 1 day latency)</a:t>
            </a:r>
          </a:p>
          <a:p>
            <a:r>
              <a:rPr lang="en-US" sz="2000" dirty="0">
                <a:solidFill>
                  <a:srgbClr val="00B050"/>
                </a:solidFill>
              </a:rPr>
              <a:t>98 peer-reviewed </a:t>
            </a:r>
            <a:r>
              <a:rPr lang="en-US" sz="2000" dirty="0"/>
              <a:t>papers using SAGE III/ISS data products have been published since 2014</a:t>
            </a:r>
          </a:p>
          <a:p>
            <a:pPr lvl="1"/>
            <a:r>
              <a:rPr lang="en-US" sz="1600" dirty="0"/>
              <a:t>AGU special collection - </a:t>
            </a:r>
            <a:r>
              <a:rPr lang="en-US" sz="1600" dirty="0">
                <a:hlinkClick r:id="rId3"/>
              </a:rPr>
              <a:t>SAGE Data Products: Algorithms, Science, and Applications for Upper Troposphere and Stratosphere Studies</a:t>
            </a:r>
            <a:endParaRPr lang="en-US" sz="1600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57BE2D4E-8E92-1C5C-ADDA-0E77C0EB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Highlights &amp; Accomplishments Since August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1982E-490E-60FE-F31D-71F50093F7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8839200"/>
            <a:ext cx="2844800" cy="304800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609585" rtl="0" eaLnBrk="1" latinLnBrk="0" hangingPunct="1">
              <a:defRPr sz="1333" kern="1200" smtClean="0">
                <a:solidFill>
                  <a:srgbClr val="000000"/>
                </a:solidFill>
                <a:latin typeface="Calibri" charset="0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45FCEB-303F-E942-90CB-43BBD32A464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85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A9A0D-8478-E7FE-E1CD-B1EE7F7B2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9700550-BA7A-EDF5-7AFA-BD7A848E2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>
                <a:solidFill>
                  <a:srgbClr val="00B050"/>
                </a:solidFill>
              </a:rPr>
              <a:t>Proposal </a:t>
            </a:r>
            <a:r>
              <a:rPr lang="en-US" sz="2000"/>
              <a:t>to ESD Review of Operating Missions (aka ESD Senior Review) </a:t>
            </a:r>
            <a:r>
              <a:rPr lang="en-US" sz="2000">
                <a:solidFill>
                  <a:srgbClr val="00B050"/>
                </a:solidFill>
              </a:rPr>
              <a:t>for 2027-2029</a:t>
            </a:r>
            <a:r>
              <a:rPr lang="en-US" sz="2000"/>
              <a:t>; awaiting outcome</a:t>
            </a:r>
          </a:p>
          <a:p>
            <a:r>
              <a:rPr lang="en-US" sz="2000"/>
              <a:t>Assisted SMD/ESD Flight with exploring </a:t>
            </a:r>
            <a:r>
              <a:rPr lang="en-US" sz="2000">
                <a:ea typeface="ヒラギノ角ゴ Pro W3"/>
              </a:rPr>
              <a:t>interest in partnerships for SAGE III and two other International Space Station (ISS) instruments using an ISS NASA Research Announcement </a:t>
            </a:r>
            <a:endParaRPr lang="en-US" sz="2000"/>
          </a:p>
          <a:p>
            <a:pPr lvl="0"/>
            <a:r>
              <a:rPr lang="en-US" sz="2000"/>
              <a:t>The </a:t>
            </a:r>
            <a:r>
              <a:rPr lang="en-US" sz="2000">
                <a:solidFill>
                  <a:srgbClr val="00B050"/>
                </a:solidFill>
              </a:rPr>
              <a:t>Ninth</a:t>
            </a:r>
            <a:r>
              <a:rPr lang="en-US" sz="2000"/>
              <a:t> Science Team meeting August 2026 hosted at Langley Research Center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000"/>
              <a:t>CMP subsystem data has been invaluable and is recognized as crucial for ISS and external payload environment knowledge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000"/>
              <a:t>Exploring alternate information to flag mechanical disturbances to replace DMP data after failure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000"/>
              <a:t>End-of-life ground support hardware replacement progressing to allow mission operations to 2030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9EB3465-6A87-985C-9729-6E28E7E22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Highlights &amp; Accomplishments Since August 2025 – cont.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36120-8351-9E0F-82BF-BD23D77232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8839200"/>
            <a:ext cx="2844800" cy="304800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609585" rtl="0" eaLnBrk="1" latinLnBrk="0" hangingPunct="1">
              <a:defRPr sz="1333" kern="1200" smtClean="0">
                <a:solidFill>
                  <a:srgbClr val="000000"/>
                </a:solidFill>
                <a:latin typeface="Calibri" charset="0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45FCEB-303F-E942-90CB-43BBD32A464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95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39AD413-897A-6DB8-31A4-41CE23DE6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064" y="1082181"/>
            <a:ext cx="11445873" cy="557907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D78C42-4AE3-E33E-9B7C-2EEC8F77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SAGE III/ISS Mission Org and Connections</a:t>
            </a:r>
          </a:p>
        </p:txBody>
      </p:sp>
    </p:spTree>
    <p:extLst>
      <p:ext uri="{BB962C8B-B14F-4D97-AF65-F5344CB8AC3E}">
        <p14:creationId xmlns:p14="http://schemas.microsoft.com/office/powerpoint/2010/main" val="185900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2AADBE-6BF2-45EE-B1AF-B702E056C294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2400" dirty="0"/>
              <a:t>Management – Marilee Roell, Dave Flittner, Sherry Beimler, Charles Hill</a:t>
            </a:r>
          </a:p>
          <a:p>
            <a:r>
              <a:rPr lang="en-US" sz="2400" dirty="0"/>
              <a:t>Operations –Caitlyn Stone, Chris Brown, Donald Cleckner, James Losey, </a:t>
            </a:r>
            <a:br>
              <a:rPr lang="en-US" sz="2400" dirty="0"/>
            </a:br>
            <a:r>
              <a:rPr lang="en-US" sz="2400" dirty="0"/>
              <a:t>Kenta Funada, Bob Borchardt, Robbie Manion, Riley Runyon</a:t>
            </a:r>
          </a:p>
          <a:p>
            <a:r>
              <a:rPr lang="en-US" sz="2400" dirty="0"/>
              <a:t>Ground Systems – Greg Paxton, Rick Farmer</a:t>
            </a:r>
          </a:p>
          <a:p>
            <a:r>
              <a:rPr lang="en-US" sz="2400" dirty="0"/>
              <a:t>Science – David Flittner, Charles Hill, Rob Damadeo, Kevin Leavor, </a:t>
            </a:r>
            <a:br>
              <a:rPr lang="en-US" sz="2400" dirty="0"/>
            </a:br>
            <a:r>
              <a:rPr lang="en-US" sz="2400" dirty="0"/>
              <a:t>Mary Cate McKee, Mahesh Kovilakam, Travis Knepp, Nick Ernest</a:t>
            </a:r>
          </a:p>
          <a:p>
            <a:pPr marL="342265" indent="-342265"/>
            <a:r>
              <a:rPr lang="en-US" sz="2400" dirty="0">
                <a:ea typeface="ヒラギノ角ゴ Pro W3"/>
              </a:rPr>
              <a:t>Science Processing – Robbie Manion, Mike Heitz, Marsha Larosee, </a:t>
            </a:r>
            <a:br>
              <a:rPr lang="en-US" sz="2400" dirty="0">
                <a:ea typeface="ヒラギノ角ゴ Pro W3"/>
              </a:rPr>
            </a:br>
            <a:r>
              <a:rPr lang="en-US" sz="2400" dirty="0">
                <a:ea typeface="ヒラギノ角ゴ Pro W3"/>
              </a:rPr>
              <a:t>Riley Runyon, James Losey, Rob Damadeo</a:t>
            </a:r>
          </a:p>
          <a:p>
            <a:r>
              <a:rPr lang="en-US" sz="2400" dirty="0"/>
              <a:t>Validation - Kevin Leavor, Mary Cate McKee, Caitlyn Stone</a:t>
            </a:r>
          </a:p>
          <a:p>
            <a:r>
              <a:rPr lang="en-US" sz="2400" dirty="0"/>
              <a:t>Public Engagement – Allison McMahon</a:t>
            </a:r>
          </a:p>
          <a:p>
            <a:r>
              <a:rPr lang="en-US" sz="2400" dirty="0"/>
              <a:t>Web Development – Rick Farmer, Kevin Leavor</a:t>
            </a:r>
          </a:p>
          <a:p>
            <a:r>
              <a:rPr lang="en-US" sz="2400" dirty="0"/>
              <a:t>Emergencies – Shane Wolf, Tom Johnson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E8589D-9274-4E1A-A49A-14540DA30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SAGE III/ISS Mission Teams</a:t>
            </a:r>
          </a:p>
        </p:txBody>
      </p:sp>
    </p:spTree>
    <p:extLst>
      <p:ext uri="{BB962C8B-B14F-4D97-AF65-F5344CB8AC3E}">
        <p14:creationId xmlns:p14="http://schemas.microsoft.com/office/powerpoint/2010/main" val="4288412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B26581-4A78-CE8A-0BEA-527FFBE07BED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NASA Internship and Fellowship opportunities: </a:t>
            </a:r>
            <a:r>
              <a:rPr lang="en-US">
                <a:hlinkClick r:id="rId2"/>
              </a:rPr>
              <a:t>NASA Intern</a:t>
            </a:r>
            <a:endParaRPr lang="en-US"/>
          </a:p>
          <a:p>
            <a:r>
              <a:rPr lang="en-US"/>
              <a:t>SAGE III/ISS has a vibrant &amp; sought-after internship program</a:t>
            </a:r>
          </a:p>
          <a:p>
            <a:pPr lvl="1"/>
            <a:r>
              <a:rPr lang="en-US"/>
              <a:t>3-5 interns during summer</a:t>
            </a:r>
          </a:p>
          <a:p>
            <a:r>
              <a:rPr lang="en-US"/>
              <a:t>Interns work on real tasks benefiting the SAGE III/ISS mission</a:t>
            </a:r>
          </a:p>
          <a:p>
            <a:r>
              <a:rPr lang="en-US"/>
              <a:t>Fantastic program teaching necessary skills/habits for successful science/engineering careers, e.g.:</a:t>
            </a:r>
          </a:p>
          <a:p>
            <a:pPr lvl="1"/>
            <a:r>
              <a:rPr lang="en-US"/>
              <a:t>Python programing</a:t>
            </a:r>
          </a:p>
          <a:p>
            <a:pPr lvl="1"/>
            <a:r>
              <a:rPr lang="en-US"/>
              <a:t>Configuration management (git)</a:t>
            </a:r>
          </a:p>
          <a:p>
            <a:pPr lvl="1"/>
            <a:r>
              <a:rPr lang="en-US"/>
              <a:t>Self documenting code techniques</a:t>
            </a:r>
          </a:p>
          <a:p>
            <a:pPr lvl="1"/>
            <a:r>
              <a:rPr lang="en-US"/>
              <a:t>Linux shells and scripting</a:t>
            </a:r>
          </a:p>
          <a:p>
            <a:r>
              <a:rPr lang="en-US"/>
              <a:t>Exceptional candidates should contact charles.a.hill@nasa.gov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91F6BA-C3EB-64B7-C8F4-B6C34240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32C4F-C9E3-4BDD-9BCF-F919DF8E9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065" y="3703641"/>
            <a:ext cx="2768643" cy="207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20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AF6532D-1B4E-4461-4B2D-3D7BC4A36E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302158"/>
              </p:ext>
            </p:extLst>
          </p:nvPr>
        </p:nvGraphicFramePr>
        <p:xfrm>
          <a:off x="3097161" y="978888"/>
          <a:ext cx="10422362" cy="7112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3C666-0850-60C7-5DC6-129F85BB7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43001"/>
            <a:ext cx="3985768" cy="960119"/>
          </a:xfrm>
        </p:spPr>
        <p:txBody>
          <a:bodyPr/>
          <a:lstStyle/>
          <a:p>
            <a:r>
              <a:rPr lang="en-US"/>
              <a:t>Unique Users by Country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AB60B-49F6-CDB2-8C5C-1908445D6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the consumers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A4A92E-FE29-8474-4B90-B705F06C605E}"/>
              </a:ext>
            </a:extLst>
          </p:cNvPr>
          <p:cNvSpPr txBox="1"/>
          <p:nvPr/>
        </p:nvSpPr>
        <p:spPr>
          <a:xfrm>
            <a:off x="10085832" y="5396419"/>
            <a:ext cx="170992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i="1"/>
              <a:t>Courtesy of David Westberg</a:t>
            </a:r>
          </a:p>
        </p:txBody>
      </p:sp>
    </p:spTree>
    <p:extLst>
      <p:ext uri="{BB962C8B-B14F-4D97-AF65-F5344CB8AC3E}">
        <p14:creationId xmlns:p14="http://schemas.microsoft.com/office/powerpoint/2010/main" val="374865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162D7-B6A9-D812-0349-1F101285F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Unique User by Affiliation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5B4F4D-EF78-14A4-E189-641BC3CE9531}"/>
              </a:ext>
            </a:extLst>
          </p:cNvPr>
          <p:cNvSpPr txBox="1"/>
          <p:nvPr/>
        </p:nvSpPr>
        <p:spPr>
          <a:xfrm>
            <a:off x="10085832" y="5396419"/>
            <a:ext cx="170992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i="1"/>
              <a:t>Courtesy of Cheyenne Land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5ACA368-3FBB-9AF7-27FA-49E4B51436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1600" y="1158875"/>
          <a:ext cx="11988800" cy="534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6860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339CB-860B-E48B-07D3-1A708DFF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Unique User by Primary Study Area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EFABD5-3D14-6155-C5A3-1489FB52FAC7}"/>
              </a:ext>
            </a:extLst>
          </p:cNvPr>
          <p:cNvSpPr txBox="1"/>
          <p:nvPr/>
        </p:nvSpPr>
        <p:spPr>
          <a:xfrm>
            <a:off x="10314432" y="4225987"/>
            <a:ext cx="170992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i="1"/>
              <a:t>Courtesy of Cheyenne Land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3625D2E-D0E9-1D71-BF94-F766734CA8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7313" y="1133475"/>
          <a:ext cx="11988800" cy="534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7489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96B20-9655-5240-9012-378E9723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Publications</a:t>
            </a:r>
            <a:r>
              <a:rPr lang="en-US"/>
              <a:t> Using SAGE data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DDA2586-110B-39A7-7716-071EB9BB1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422" t="8381" r="8171" b="11581"/>
          <a:stretch>
            <a:fillRect/>
          </a:stretch>
        </p:blipFill>
        <p:spPr>
          <a:xfrm>
            <a:off x="817681" y="1019907"/>
            <a:ext cx="10494982" cy="564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73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56907D-496E-F455-5818-7D0745B95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err="1"/>
              <a:t>Lagrangian</a:t>
            </a:r>
            <a:r>
              <a:rPr lang="en-US" sz="2400" b="0" dirty="0"/>
              <a:t> reconstruction vs. SAGE </a:t>
            </a:r>
            <a:br>
              <a:rPr lang="en-US" sz="2400" b="0" dirty="0"/>
            </a:br>
            <a:r>
              <a:rPr lang="en-US" sz="2400" b="0" dirty="0"/>
              <a:t>for boreal summer monsoon UTLS</a:t>
            </a:r>
          </a:p>
          <a:p>
            <a:pPr lvl="1"/>
            <a:r>
              <a:rPr lang="en-US" sz="2000" dirty="0"/>
              <a:t>Cold temp. at tropopause determines H2O</a:t>
            </a:r>
            <a:br>
              <a:rPr lang="en-US" sz="2000" dirty="0"/>
            </a:br>
            <a:r>
              <a:rPr lang="en-US" sz="2000" dirty="0"/>
              <a:t>entering stratosphere – driven by ERA5 field</a:t>
            </a:r>
            <a:endParaRPr lang="en-US" sz="2000" b="0" dirty="0"/>
          </a:p>
          <a:p>
            <a:r>
              <a:rPr lang="en-US" sz="2400" b="0" dirty="0"/>
              <a:t>Findings:</a:t>
            </a:r>
          </a:p>
          <a:p>
            <a:pPr lvl="1"/>
            <a:r>
              <a:rPr lang="en-US" sz="2000" b="0" dirty="0"/>
              <a:t>Reconstructions consistently exhibit a </a:t>
            </a:r>
            <a:br>
              <a:rPr lang="en-US" sz="2000" b="0" dirty="0"/>
            </a:br>
            <a:r>
              <a:rPr lang="en-US" sz="2000" b="0" dirty="0"/>
              <a:t>1.5 </a:t>
            </a:r>
            <a:r>
              <a:rPr lang="en-US" sz="2000" b="0" dirty="0" err="1"/>
              <a:t>ppmv</a:t>
            </a:r>
            <a:r>
              <a:rPr lang="en-US" sz="2000" b="0" dirty="0"/>
              <a:t> dry bias across the tropics</a:t>
            </a:r>
          </a:p>
          <a:p>
            <a:pPr lvl="1"/>
            <a:r>
              <a:rPr lang="en-US" sz="2000" b="0" dirty="0"/>
              <a:t>Reproduces UTLS H2O variations and structures well in Asia, but poorly in NA</a:t>
            </a:r>
          </a:p>
          <a:p>
            <a:pPr lvl="1"/>
            <a:r>
              <a:rPr lang="en-US" sz="2000" b="0" dirty="0"/>
              <a:t>ASM, UTLS H2O controlled by local tropopause temp. over southern Asia. </a:t>
            </a:r>
          </a:p>
          <a:p>
            <a:pPr lvl="1"/>
            <a:r>
              <a:rPr lang="en-US" sz="2000" b="0" dirty="0"/>
              <a:t>NAM, H2O is strongly influenced by long-range transport from southern Asia and hence by tropopause temp. in that region</a:t>
            </a:r>
            <a:r>
              <a:rPr lang="en-US" sz="2000" dirty="0"/>
              <a:t> -</a:t>
            </a:r>
            <a:r>
              <a:rPr lang="en-US" sz="2000" b="0" dirty="0"/>
              <a:t> the moistest air masses locally controlled by NAM temp.</a:t>
            </a:r>
          </a:p>
          <a:p>
            <a:r>
              <a:rPr lang="en-US" sz="2400" b="0" dirty="0"/>
              <a:t>Failure of NAM UTLS H2O reconstruction arises primarily from underestimation of local moistening processes such as deep convection and ice injection</a:t>
            </a:r>
          </a:p>
          <a:p>
            <a:pPr lvl="1"/>
            <a:r>
              <a:rPr lang="en-US" sz="2000" b="0" dirty="0"/>
              <a:t>Errors in long-range transport likely contribute further to the particularly large dry bias in the NAM reconstructions.</a:t>
            </a: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195C8B-A099-11FC-A7A4-93AD33C55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Wang et al.</a:t>
            </a:r>
            <a:r>
              <a:rPr lang="en-US"/>
              <a:t> Understanding boreal summer UTLS H2O variations in monsoon regions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DB7D0E-9B21-1A1C-C6D6-21D774E8C0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924"/>
          <a:stretch>
            <a:fillRect/>
          </a:stretch>
        </p:blipFill>
        <p:spPr>
          <a:xfrm>
            <a:off x="5934811" y="937742"/>
            <a:ext cx="6022727" cy="272901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0B3B175-27B5-81E9-93EF-04511AA2747F}"/>
              </a:ext>
            </a:extLst>
          </p:cNvPr>
          <p:cNvCxnSpPr/>
          <p:nvPr/>
        </p:nvCxnSpPr>
        <p:spPr>
          <a:xfrm flipV="1">
            <a:off x="5539154" y="1266092"/>
            <a:ext cx="556846" cy="1055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572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52912D-1CDB-C82F-1ABC-B0C88A37E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Collecting/processing/distributing/supporting interpretation of SAGE III/ISS science data products</a:t>
            </a:r>
          </a:p>
          <a:p>
            <a:r>
              <a:rPr lang="en-US" dirty="0"/>
              <a:t>Addressing known deficiencies in existing data products</a:t>
            </a:r>
          </a:p>
          <a:p>
            <a:r>
              <a:rPr lang="en-US" dirty="0"/>
              <a:t>Evaluating existing products</a:t>
            </a:r>
          </a:p>
          <a:p>
            <a:r>
              <a:rPr lang="en-US" dirty="0"/>
              <a:t>Release expedited processing data</a:t>
            </a:r>
          </a:p>
          <a:p>
            <a:pPr lvl="1"/>
            <a:r>
              <a:rPr lang="en-US" dirty="0"/>
              <a:t>Regular suite of solar products – except aerosol categorization flag</a:t>
            </a:r>
          </a:p>
          <a:p>
            <a:pPr lvl="1"/>
            <a:r>
              <a:rPr lang="en-US" dirty="0"/>
              <a:t>Utilizes current operational daily cadence</a:t>
            </a:r>
          </a:p>
          <a:p>
            <a:pPr lvl="1"/>
            <a:r>
              <a:rPr lang="en-US" dirty="0"/>
              <a:t>Latency ~ 1 day</a:t>
            </a:r>
          </a:p>
          <a:p>
            <a:pPr lvl="1"/>
            <a:r>
              <a:rPr lang="en-US" dirty="0"/>
              <a:t>Currently are only available as images from Mission </a:t>
            </a:r>
            <a:r>
              <a:rPr lang="en-US" dirty="0">
                <a:hlinkClick r:id="rId2"/>
              </a:rPr>
              <a:t>browse portal</a:t>
            </a:r>
            <a:endParaRPr lang="en-US" dirty="0"/>
          </a:p>
          <a:p>
            <a:pPr lvl="1"/>
            <a:r>
              <a:rPr lang="en-US" dirty="0"/>
              <a:t>Will be available via EOSDIS as a rolling archive of ~ 3 months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9CA77B-4E99-2872-4F28-1EAB24D8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of SAGE III/ISS – Very Near Term</a:t>
            </a:r>
          </a:p>
        </p:txBody>
      </p:sp>
    </p:spTree>
    <p:extLst>
      <p:ext uri="{BB962C8B-B14F-4D97-AF65-F5344CB8AC3E}">
        <p14:creationId xmlns:p14="http://schemas.microsoft.com/office/powerpoint/2010/main" val="2624669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7195A-C9DD-7CBE-4A9A-F4CADD070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E4C3EC-91AC-83B4-69AA-4BA9B5666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20" tIns="60960" rIns="121920" bIns="60960" anchor="t"/>
          <a:lstStyle/>
          <a:p>
            <a:pPr marL="342045" indent="-342045"/>
            <a:r>
              <a:rPr lang="en-US" dirty="0">
                <a:ea typeface="ヒラギノ角ゴ Pro W3"/>
              </a:rPr>
              <a:t>Continue science operations, data processing &amp; distribution</a:t>
            </a:r>
          </a:p>
          <a:p>
            <a:pPr marL="342045" indent="-342045"/>
            <a:r>
              <a:rPr lang="en-US" dirty="0">
                <a:ea typeface="ヒラギノ角ゴ Pro W3"/>
              </a:rPr>
              <a:t>Deliver on proposed product improvements from the 2026 Senior Review (some activities outlined in SR23 were for FY24–29)</a:t>
            </a:r>
          </a:p>
          <a:p>
            <a:pPr marL="742076" lvl="1" indent="-342045"/>
            <a:r>
              <a:rPr lang="en-US" dirty="0">
                <a:ea typeface="ヒラギノ角ゴ Pro W3"/>
              </a:rPr>
              <a:t>Awaiting review results and guidance from Earth Science Division</a:t>
            </a:r>
          </a:p>
          <a:p>
            <a:pPr marL="742076" lvl="1" indent="-342045"/>
            <a:r>
              <a:rPr lang="en-US" dirty="0">
                <a:ea typeface="ヒラギノ角ゴ Pro W3"/>
              </a:rPr>
              <a:t>Meanwhile, proceed as planned within the allocated budget</a:t>
            </a:r>
          </a:p>
          <a:p>
            <a:pPr marL="342045" indent="-342045">
              <a:buClr>
                <a:srgbClr val="B7820D"/>
              </a:buClr>
            </a:pPr>
            <a:r>
              <a:rPr lang="en-US" dirty="0">
                <a:ea typeface="ヒラギノ角ゴ Pro W3"/>
              </a:rPr>
              <a:t>Work in development for next proposed release (2027):</a:t>
            </a:r>
          </a:p>
          <a:p>
            <a:pPr marL="742508" lvl="1" indent="-285320"/>
            <a:r>
              <a:rPr lang="en-US" dirty="0">
                <a:ea typeface="ヒラギノ角ゴ Pro W3"/>
              </a:rPr>
              <a:t>Details in Data Processing presentation</a:t>
            </a:r>
          </a:p>
          <a:p>
            <a:pPr marL="342045" indent="-342045">
              <a:buClr>
                <a:srgbClr val="EFAB16">
                  <a:lumMod val="75000"/>
                </a:srgbClr>
              </a:buClr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15F3D0-4DD9-E098-C148-656A38127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995" y="196749"/>
            <a:ext cx="9050819" cy="646331"/>
          </a:xfrm>
        </p:spPr>
        <p:txBody>
          <a:bodyPr/>
          <a:lstStyle/>
          <a:p>
            <a:r>
              <a:rPr lang="en-US">
                <a:ea typeface="ヒラギノ角ゴ Pro W3"/>
              </a:rPr>
              <a:t>Product Mission Extension Activities - 1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5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9D1D8-9764-8946-67E4-2700B99BE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81484A-2D74-8D41-7DB5-0BCC61A31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121920" tIns="60960" rIns="121920" bIns="60960" anchor="t"/>
          <a:lstStyle/>
          <a:p>
            <a:pPr marL="342045" indent="-342045">
              <a:buClr>
                <a:srgbClr val="B7820D"/>
              </a:buClr>
            </a:pPr>
            <a:r>
              <a:rPr lang="en-US">
                <a:ea typeface="ヒラギノ角ゴ Pro W3"/>
              </a:rPr>
              <a:t>Follow-on Development (possible release in 2028/2029)</a:t>
            </a:r>
            <a:endParaRPr lang="en-US"/>
          </a:p>
          <a:p>
            <a:pPr marL="742508" lvl="1" indent="-285320"/>
            <a:r>
              <a:rPr lang="en-US">
                <a:ea typeface="ヒラギノ角ゴ Pro W3"/>
              </a:rPr>
              <a:t>Implement PSD retrieval updates recommended by </a:t>
            </a:r>
            <a:r>
              <a:rPr lang="en-US">
                <a:ea typeface="ヒラギノ角ゴ Pro W3"/>
                <a:hlinkClick r:id="rId2"/>
              </a:rPr>
              <a:t>Ernest et al. (2025)</a:t>
            </a:r>
            <a:endParaRPr lang="en-US">
              <a:ea typeface="ヒラギノ角ゴ Pro W3"/>
            </a:endParaRPr>
          </a:p>
          <a:p>
            <a:pPr marL="742508" lvl="1" indent="-285320"/>
            <a:r>
              <a:rPr lang="en-US">
                <a:ea typeface="ヒラギノ角ゴ Pro W3"/>
              </a:rPr>
              <a:t>Correct for biases from diurnal variability in stratospheric NO</a:t>
            </a:r>
            <a:r>
              <a:rPr lang="en-US" baseline="-25000">
                <a:ea typeface="ヒラギノ角ゴ Pro W3"/>
              </a:rPr>
              <a:t>2</a:t>
            </a:r>
            <a:r>
              <a:rPr lang="en-US">
                <a:ea typeface="ヒラギノ角ゴ Pro W3"/>
              </a:rPr>
              <a:t> (</a:t>
            </a:r>
            <a:r>
              <a:rPr lang="en-US">
                <a:ea typeface="ヒラギノ角ゴ Pro W3"/>
                <a:hlinkClick r:id="rId3"/>
              </a:rPr>
              <a:t>Dube,AMT,2021</a:t>
            </a:r>
            <a:r>
              <a:rPr lang="en-US">
                <a:ea typeface="ヒラギノ角ゴ Pro W3"/>
              </a:rPr>
              <a:t>)</a:t>
            </a:r>
          </a:p>
          <a:p>
            <a:pPr marL="742508" lvl="1" indent="-285320"/>
            <a:r>
              <a:rPr lang="en-US">
                <a:ea typeface="ヒラギノ角ゴ Pro W3"/>
              </a:rPr>
              <a:t>Correct for biases from diurnal variability in mesospheric O</a:t>
            </a:r>
            <a:r>
              <a:rPr lang="en-US" baseline="-25000">
                <a:ea typeface="ヒラギノ角ゴ Pro W3"/>
              </a:rPr>
              <a:t>3</a:t>
            </a:r>
            <a:r>
              <a:rPr lang="en-US">
                <a:ea typeface="ヒラギノ角ゴ Pro W3"/>
              </a:rPr>
              <a:t> (</a:t>
            </a:r>
            <a:r>
              <a:rPr lang="en-US">
                <a:ea typeface="ヒラギノ角ゴ Pro W3"/>
                <a:hlinkClick r:id="rId3"/>
              </a:rPr>
              <a:t>Dube,AMT,2021</a:t>
            </a:r>
            <a:r>
              <a:rPr lang="en-US">
                <a:ea typeface="ヒラギノ角ゴ Pro W3"/>
              </a:rPr>
              <a:t>)</a:t>
            </a:r>
          </a:p>
          <a:p>
            <a:pPr marL="742508" lvl="1" indent="-285320"/>
            <a:r>
              <a:rPr lang="en-US">
                <a:ea typeface="ヒラギノ角ゴ Pro W3"/>
              </a:rPr>
              <a:t>Revisit non-linear retrievals to reduce noise and increase stability (H</a:t>
            </a:r>
            <a:r>
              <a:rPr lang="en-US" baseline="-25000">
                <a:ea typeface="ヒラギノ角ゴ Pro W3"/>
              </a:rPr>
              <a:t>2</a:t>
            </a:r>
            <a:r>
              <a:rPr lang="en-US">
                <a:ea typeface="ヒラギノ角ゴ Pro W3"/>
              </a:rPr>
              <a:t>O, P/T)</a:t>
            </a:r>
          </a:p>
          <a:p>
            <a:pPr marL="742508" lvl="1" indent="-285320"/>
            <a:r>
              <a:rPr lang="en-US">
                <a:ea typeface="ヒラギノ角ゴ Pro W3"/>
              </a:rPr>
              <a:t>Experimental correction for inhomogeneity biases from clouds in troposphere</a:t>
            </a:r>
          </a:p>
          <a:p>
            <a:pPr marL="742508" lvl="1" indent="-285320"/>
            <a:r>
              <a:rPr lang="en-US">
                <a:ea typeface="ヒラギノ角ゴ Pro W3"/>
              </a:rPr>
              <a:t>Revisit lunar retrievals to improve NO</a:t>
            </a:r>
            <a:r>
              <a:rPr lang="en-US" baseline="-25000">
                <a:ea typeface="ヒラギノ角ゴ Pro W3"/>
              </a:rPr>
              <a:t>2</a:t>
            </a:r>
            <a:r>
              <a:rPr lang="en-US">
                <a:ea typeface="ヒラギノ角ゴ Pro W3"/>
              </a:rPr>
              <a:t> and NO</a:t>
            </a:r>
            <a:r>
              <a:rPr lang="en-US" baseline="-25000">
                <a:ea typeface="ヒラギノ角ゴ Pro W3"/>
              </a:rPr>
              <a:t>3</a:t>
            </a:r>
            <a:r>
              <a:rPr lang="en-US">
                <a:ea typeface="ヒラギノ角ゴ Pro W3"/>
              </a:rPr>
              <a:t> and investigate </a:t>
            </a:r>
            <a:r>
              <a:rPr lang="en-US" err="1">
                <a:ea typeface="ヒラギノ角ゴ Pro W3"/>
              </a:rPr>
              <a:t>OClO</a:t>
            </a:r>
            <a:endParaRPr lang="en-US">
              <a:ea typeface="ヒラギノ角ゴ Pro W3"/>
            </a:endParaRPr>
          </a:p>
          <a:p>
            <a:pPr marL="742508" lvl="1" indent="-285320"/>
            <a:r>
              <a:rPr lang="en-US">
                <a:ea typeface="ヒラギノ角ゴ Pro W3"/>
              </a:rPr>
              <a:t>Produce an "absolute" pointing algorithm</a:t>
            </a:r>
          </a:p>
          <a:p>
            <a:pPr marL="1142125" lvl="2" indent="-227748"/>
            <a:r>
              <a:rPr lang="en-US">
                <a:ea typeface="ヒラギノ角ゴ Pro W3"/>
              </a:rPr>
              <a:t>Recent analyses of in-orbit and laboratory testing data has reconciled discrepancies between relative pointing (used by solar) and instrument subsystem readings</a:t>
            </a:r>
          </a:p>
          <a:p>
            <a:pPr marL="1142125" lvl="2" indent="-227748"/>
            <a:r>
              <a:rPr lang="en-US">
                <a:ea typeface="ヒラギノ角ゴ Pro W3"/>
              </a:rPr>
              <a:t>Would significantly improve lunar pointing registration</a:t>
            </a:r>
          </a:p>
          <a:p>
            <a:pPr marL="1142125" lvl="2" indent="-227748"/>
            <a:r>
              <a:rPr lang="en-US" u="sng">
                <a:ea typeface="ヒラギノ角ゴ Pro W3"/>
              </a:rPr>
              <a:t>Finally enables production of Level 1B radiance profiles from limb scatter measurements</a:t>
            </a:r>
            <a:r>
              <a:rPr lang="en-US">
                <a:ea typeface="ヒラギノ角ゴ Pro W3"/>
              </a:rPr>
              <a:t> (&gt;32K total limb events, ~80K total solar events)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1BB42-AA75-3FE5-6C7D-079829509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994" y="196749"/>
            <a:ext cx="9022465" cy="646331"/>
          </a:xfrm>
        </p:spPr>
        <p:txBody>
          <a:bodyPr/>
          <a:lstStyle/>
          <a:p>
            <a:r>
              <a:rPr lang="en-US">
                <a:ea typeface="ヒラギノ角ゴ Pro W3"/>
              </a:rPr>
              <a:t>Product Mission Extension Activities - 2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83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3C21B9-3EA0-EDF1-7C85-84626B728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Canadian area burned so far ~ 2024, but far less than 2023 or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C3C81A-1044-A964-100A-BBFD8E658203}"/>
              </a:ext>
            </a:extLst>
          </p:cNvPr>
          <p:cNvSpPr txBox="1"/>
          <p:nvPr/>
        </p:nvSpPr>
        <p:spPr>
          <a:xfrm>
            <a:off x="10332720" y="1380744"/>
            <a:ext cx="1783080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>
                <a:hlinkClick r:id="rId3"/>
              </a:rPr>
              <a:t>Canadian Wildland Fire Information System | Canadian National Fire Database (CNFDB)</a:t>
            </a:r>
            <a:endParaRPr 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4FCC52-1C0F-783E-408E-430B0596A28B}"/>
              </a:ext>
            </a:extLst>
          </p:cNvPr>
          <p:cNvSpPr txBox="1"/>
          <p:nvPr/>
        </p:nvSpPr>
        <p:spPr>
          <a:xfrm>
            <a:off x="0" y="3995923"/>
            <a:ext cx="187604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2026 Area Burned = 4.1M hectares (Aug. 17, 2026)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9F743A1-1ADA-7939-0313-19E4786DA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274661" y="1143000"/>
            <a:ext cx="7642678" cy="5349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925CE7-F344-A70B-F998-B344637A31CB}"/>
              </a:ext>
            </a:extLst>
          </p:cNvPr>
          <p:cNvSpPr txBox="1"/>
          <p:nvPr/>
        </p:nvSpPr>
        <p:spPr>
          <a:xfrm>
            <a:off x="7746023" y="1802423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9DC7D-038E-E8C1-ACDD-051E7FD37CF3}"/>
              </a:ext>
            </a:extLst>
          </p:cNvPr>
          <p:cNvSpPr txBox="1"/>
          <p:nvPr/>
        </p:nvSpPr>
        <p:spPr>
          <a:xfrm>
            <a:off x="8360019" y="3448605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85E0DC-7D02-E8BB-8B3A-CB2D7FB6F6A5}"/>
              </a:ext>
            </a:extLst>
          </p:cNvPr>
          <p:cNvSpPr txBox="1"/>
          <p:nvPr/>
        </p:nvSpPr>
        <p:spPr>
          <a:xfrm>
            <a:off x="6544407" y="4457588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190BFB-81FB-837C-1F12-B78DB8FC879E}"/>
              </a:ext>
            </a:extLst>
          </p:cNvPr>
          <p:cNvSpPr txBox="1"/>
          <p:nvPr/>
        </p:nvSpPr>
        <p:spPr>
          <a:xfrm>
            <a:off x="8751277" y="4088256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595813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03D54-8FE6-C6B5-A7B5-54B0F4DB6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9D3E89-A5F5-87EB-117D-86D4C0EF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2026 vs 2025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9282D71-A4F2-E269-1D2E-75D51B408C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609" y="908677"/>
            <a:ext cx="5391807" cy="303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6152B98-D59D-5905-8AEC-355C46EBA8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8584" y="909384"/>
            <a:ext cx="5391807" cy="30328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FA1119-B99F-DBA7-FD5F-C3F68B495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583" y="3825108"/>
            <a:ext cx="5391807" cy="30328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D9F386-4D7B-0222-4239-FF8396B25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48" y="3824400"/>
            <a:ext cx="5393067" cy="30336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2B48FC0-CE46-3CCF-DDCE-E54C83D80F93}"/>
              </a:ext>
            </a:extLst>
          </p:cNvPr>
          <p:cNvSpPr/>
          <p:nvPr/>
        </p:nvSpPr>
        <p:spPr>
          <a:xfrm>
            <a:off x="3594538" y="5738648"/>
            <a:ext cx="830317" cy="493986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7C7934-932A-E70F-01A1-06D382547A1E}"/>
              </a:ext>
            </a:extLst>
          </p:cNvPr>
          <p:cNvSpPr/>
          <p:nvPr/>
        </p:nvSpPr>
        <p:spPr>
          <a:xfrm>
            <a:off x="9212317" y="2786607"/>
            <a:ext cx="830317" cy="493986"/>
          </a:xfrm>
          <a:prstGeom prst="ellipse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92C7E2-3C84-7B0A-CE4E-1CE44B37E0D8}"/>
              </a:ext>
            </a:extLst>
          </p:cNvPr>
          <p:cNvSpPr txBox="1"/>
          <p:nvPr/>
        </p:nvSpPr>
        <p:spPr>
          <a:xfrm>
            <a:off x="3678621" y="4887310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CLOUD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8426C3-E4A7-22C1-4CBD-F49A025C3546}"/>
              </a:ext>
            </a:extLst>
          </p:cNvPr>
          <p:cNvSpPr txBox="1"/>
          <p:nvPr/>
        </p:nvSpPr>
        <p:spPr>
          <a:xfrm>
            <a:off x="9359462" y="1997207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AEROSOL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8F14E50-E1B9-88D9-888D-C8018CE0E82D}"/>
              </a:ext>
            </a:extLst>
          </p:cNvPr>
          <p:cNvCxnSpPr/>
          <p:nvPr/>
        </p:nvCxnSpPr>
        <p:spPr>
          <a:xfrm flipH="1">
            <a:off x="9774621" y="2425476"/>
            <a:ext cx="126124" cy="361131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2E2869E-8928-DD5B-D61B-14E92112BADB}"/>
              </a:ext>
            </a:extLst>
          </p:cNvPr>
          <p:cNvCxnSpPr>
            <a:cxnSpLocks/>
          </p:cNvCxnSpPr>
          <p:nvPr/>
        </p:nvCxnSpPr>
        <p:spPr>
          <a:xfrm>
            <a:off x="4014951" y="5256642"/>
            <a:ext cx="0" cy="48200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537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BDDAFE-D2D7-2E43-A659-98082DB0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971513"/>
            <a:ext cx="11988800" cy="5610609"/>
          </a:xfrm>
        </p:spPr>
        <p:txBody>
          <a:bodyPr/>
          <a:lstStyle/>
          <a:p>
            <a:r>
              <a:rPr lang="en-US" sz="2400" dirty="0"/>
              <a:t>SAGE III/ISS is a </a:t>
            </a:r>
            <a:r>
              <a:rPr lang="en-US" sz="2400" i="1" dirty="0"/>
              <a:t>rare-earth</a:t>
            </a:r>
            <a:r>
              <a:rPr lang="en-US" sz="2400" dirty="0"/>
              <a:t> element in the atmospheric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observing</a:t>
            </a:r>
            <a:r>
              <a:rPr lang="en-US" sz="2400" dirty="0"/>
              <a:t> system:</a:t>
            </a:r>
          </a:p>
          <a:p>
            <a:pPr marL="487668" lvl="1" indent="-182875"/>
            <a:r>
              <a:rPr lang="en-US" sz="1867" dirty="0"/>
              <a:t>Occultation method produces a uniquely stable data set capable of detecting trends ~1%/decade in O</a:t>
            </a:r>
            <a:r>
              <a:rPr lang="en-US" sz="1867" baseline="-25000" dirty="0"/>
              <a:t>3</a:t>
            </a:r>
            <a:r>
              <a:rPr lang="en-US" sz="1867" dirty="0"/>
              <a:t>.</a:t>
            </a:r>
          </a:p>
          <a:p>
            <a:pPr marL="487668" lvl="1" indent="-182875"/>
            <a:r>
              <a:rPr lang="en-US" sz="1867" dirty="0"/>
              <a:t>Provides irreplaceable measurements of stratospheric aerosol extinction and particle size distribution</a:t>
            </a:r>
          </a:p>
          <a:p>
            <a:pPr marL="487668" lvl="1" indent="-182875"/>
            <a:r>
              <a:rPr lang="en-US" sz="1867"/>
              <a:t>Data contributes to several multi-instrument, multi-decadal data sets capturing key forcings to the atmosphere on a range of time scales.</a:t>
            </a:r>
          </a:p>
          <a:p>
            <a:pPr marL="487668" lvl="1" indent="-182875"/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SAGE </a:t>
            </a:r>
            <a:r>
              <a:rPr lang="en-US" sz="1867" kern="1400" dirty="0">
                <a:latin typeface="Arial" panose="020B0604020202020204" pitchFamily="34" charset="0"/>
                <a:cs typeface="Arial" panose="020B0604020202020204" pitchFamily="34" charset="0"/>
              </a:rPr>
              <a:t>informs international </a:t>
            </a:r>
            <a:r>
              <a:rPr lang="en-US" sz="1867" kern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assessments of ozone recovery</a:t>
            </a:r>
            <a:r>
              <a:rPr lang="en-US" sz="1867" kern="1400" dirty="0">
                <a:latin typeface="Arial" panose="020B0604020202020204" pitchFamily="34" charset="0"/>
                <a:cs typeface="Arial" panose="020B0604020202020204" pitchFamily="34" charset="0"/>
              </a:rPr>
              <a:t> and aerosol forcings for </a:t>
            </a:r>
            <a:r>
              <a:rPr lang="en-US" sz="1867" kern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Earth sys</a:t>
            </a:r>
            <a:r>
              <a:rPr lang="en-US" sz="1867" kern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tem models</a:t>
            </a:r>
            <a:r>
              <a:rPr lang="en-US" sz="1867" kern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7668" lvl="1" indent="-182875"/>
            <a:r>
              <a:rPr lang="en-US" sz="1867" dirty="0"/>
              <a:t>Ultimate value is realized as a reference standard for various peer data sets, improving the accuracy and reliability of the observing system</a:t>
            </a:r>
          </a:p>
          <a:p>
            <a:r>
              <a:rPr lang="en-US" sz="2400" dirty="0"/>
              <a:t>Emerging uses in assimilation systems with core SAGE products e.g.,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r>
              <a:rPr lang="en-US" sz="2400" dirty="0"/>
              <a:t>No appreciable impact to data quality from instrument aging</a:t>
            </a:r>
          </a:p>
          <a:p>
            <a:pPr marL="487668" lvl="1" indent="-182875"/>
            <a:r>
              <a:rPr lang="en-US" sz="1867" dirty="0"/>
              <a:t>A unique benefit of properly implemented solar occultation technique</a:t>
            </a:r>
          </a:p>
          <a:p>
            <a:r>
              <a:rPr lang="en-US" sz="2400" dirty="0"/>
              <a:t>Extending SAGE III/ISS continues the SAGE series’ </a:t>
            </a:r>
            <a:r>
              <a:rPr lang="en-US" sz="2400" i="1" dirty="0"/>
              <a:t>monitoring of the Earth system</a:t>
            </a:r>
            <a:r>
              <a:rPr lang="en-US" sz="2400" dirty="0"/>
              <a:t>, </a:t>
            </a:r>
            <a:r>
              <a:rPr lang="en-US" sz="2400" i="1" dirty="0"/>
              <a:t>delivering trusted information to drive Earth resilience activities, advancing</a:t>
            </a:r>
            <a:r>
              <a:rPr lang="en-US" sz="2400" dirty="0"/>
              <a:t> Earth Science to Action objectives.</a:t>
            </a:r>
          </a:p>
          <a:p>
            <a:r>
              <a:rPr lang="en-US" sz="2400" dirty="0">
                <a:ea typeface="ヒラギノ角ゴ Pro W3"/>
              </a:rPr>
              <a:t>Per recent direction from ESD, the SAGE III/ISS mission continues to operate as a fully funded mission collecting atmospheric data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C747A6-998D-CB6D-24C3-8D8264C3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44900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5" ma:contentTypeDescription="Create a new document." ma:contentTypeScope="" ma:versionID="577db54b4c2332cce5dea161d5cd88f9">
  <xsd:schema xmlns:xsd="http://www.w3.org/2001/XMLSchema" xmlns:xs="http://www.w3.org/2001/XMLSchema" xmlns:p="http://schemas.microsoft.com/office/2006/metadata/properties" xmlns:ns3="3cb15ddf-dbe9-47ea-851d-c70642058130" xmlns:ns4="4817ca35-7031-43a6-bda2-0d9832ef6347" targetNamespace="http://schemas.microsoft.com/office/2006/metadata/properties" ma:root="true" ma:fieldsID="86ff2c4892e623567bf815bcdd67741e" ns3:_="" ns4:_=""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44D5CE-52CD-4005-94DB-838287BF76F7}">
  <ds:schemaRefs>
    <ds:schemaRef ds:uri="3cb15ddf-dbe9-47ea-851d-c70642058130"/>
    <ds:schemaRef ds:uri="4817ca35-7031-43a6-bda2-0d9832ef63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777366C-9C26-4BF0-AF70-1DC32A2295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B5EE9C-D0E8-47E3-BB6D-AEE02DE9C687}">
  <ds:schemaRefs>
    <ds:schemaRef ds:uri="3cb15ddf-dbe9-47ea-851d-c70642058130"/>
    <ds:schemaRef ds:uri="4817ca35-7031-43a6-bda2-0d9832ef634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1656</Words>
  <Application>Microsoft Office PowerPoint</Application>
  <PresentationFormat>Widescreen</PresentationFormat>
  <Paragraphs>158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Wingdings</vt:lpstr>
      <vt:lpstr>ヒラギノ角ゴ Pro W3</vt:lpstr>
      <vt:lpstr>1_Office Theme</vt:lpstr>
      <vt:lpstr>2_Office Theme</vt:lpstr>
      <vt:lpstr>PowerPoint Presentation</vt:lpstr>
      <vt:lpstr>Stratospheric Aerosol and Gas Experiment III/ISS – Mission Status</vt:lpstr>
      <vt:lpstr>Outline</vt:lpstr>
      <vt:lpstr>SAGE III/ISS STM 2026 - Thank You!</vt:lpstr>
      <vt:lpstr>Highlights &amp; Accomplishments Since August 2025</vt:lpstr>
      <vt:lpstr>Highlights &amp; Accomplishments Since August 2025 – cont.</vt:lpstr>
      <vt:lpstr>SAGE III/ISS Mission Org and Connections</vt:lpstr>
      <vt:lpstr>SAGE III/ISS Mission Teams</vt:lpstr>
      <vt:lpstr>Interns</vt:lpstr>
      <vt:lpstr>Who are the consumers</vt:lpstr>
      <vt:lpstr>Unique User by Affiliation</vt:lpstr>
      <vt:lpstr>Unique User by Primary Study Area</vt:lpstr>
      <vt:lpstr>Publications Using SAGE data</vt:lpstr>
      <vt:lpstr>Wang et al. Understanding boreal summer UTLS H2O variations in monsoon regions</vt:lpstr>
      <vt:lpstr>Future of SAGE III/ISS – Very Near Term</vt:lpstr>
      <vt:lpstr>Product Mission Extension Activities - 1</vt:lpstr>
      <vt:lpstr>Product Mission Extension Activities - 2</vt:lpstr>
      <vt:lpstr>Canadian area burned so far ~ 2024, but far less than 2023 or 2025</vt:lpstr>
      <vt:lpstr>2026 vs 2025</vt:lpstr>
      <vt:lpstr>Summary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Damadeo, Robert (LARC-E303)</dc:creator>
  <cp:lastModifiedBy>Flittner, David E. (LARC-E303)</cp:lastModifiedBy>
  <cp:revision>1</cp:revision>
  <dcterms:created xsi:type="dcterms:W3CDTF">2020-03-13T16:24:34Z</dcterms:created>
  <dcterms:modified xsi:type="dcterms:W3CDTF">2026-08-19T03:01:46Z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