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7" r:id="rId6"/>
    <p:sldId id="264" r:id="rId7"/>
    <p:sldId id="258" r:id="rId8"/>
    <p:sldId id="259" r:id="rId9"/>
    <p:sldId id="260" r:id="rId10"/>
    <p:sldId id="262" r:id="rId11"/>
    <p:sldId id="261" r:id="rId12"/>
    <p:sldId id="268" r:id="rId13"/>
    <p:sldId id="269" r:id="rId14"/>
    <p:sldId id="266" r:id="rId15"/>
    <p:sldId id="271" r:id="rId16"/>
    <p:sldId id="272" r:id="rId17"/>
    <p:sldId id="265" r:id="rId18"/>
    <p:sldId id="267" r:id="rId19"/>
    <p:sldId id="263" r:id="rId20"/>
    <p:sldId id="270" r:id="rId21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CB87B6-585C-7596-66BB-B8AA722DDC4E}" name="Stone, Caitlyn (LARC-E303)[RSES]" initials="CS" userId="S::castone1@ndc.nasa.gov::c7dbbfd3-417d-4772-b0ce-f2c6f7ad886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8989"/>
    <a:srgbClr val="EF9337"/>
    <a:srgbClr val="CC6600"/>
    <a:srgbClr val="FFF9CC"/>
    <a:srgbClr val="00CCFF"/>
    <a:srgbClr val="E7E7E7"/>
    <a:srgbClr val="F5FFA7"/>
    <a:srgbClr val="3399FF"/>
    <a:srgbClr val="FFFF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370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nest, Nicholas A. (LARC-E304)[RSES]" userId="8f345d29-7aea-4651-a560-4a7777562813" providerId="ADAL" clId="{14CEF76A-E235-46F2-AD49-DF5F08C9A74C}"/>
    <pc:docChg chg="undo custSel addSld modSld sldOrd">
      <pc:chgData name="Ernest, Nicholas A. (LARC-E304)[RSES]" userId="8f345d29-7aea-4651-a560-4a7777562813" providerId="ADAL" clId="{14CEF76A-E235-46F2-AD49-DF5F08C9A74C}" dt="2026-08-18T20:17:13.352" v="1732" actId="113"/>
      <pc:docMkLst>
        <pc:docMk/>
      </pc:docMkLst>
      <pc:sldChg chg="modSp mod modClrScheme chgLayout">
        <pc:chgData name="Ernest, Nicholas A. (LARC-E304)[RSES]" userId="8f345d29-7aea-4651-a560-4a7777562813" providerId="ADAL" clId="{14CEF76A-E235-46F2-AD49-DF5F08C9A74C}" dt="2026-08-17T19:02:21.347" v="939" actId="20577"/>
        <pc:sldMkLst>
          <pc:docMk/>
          <pc:sldMk cId="1652126288" sldId="256"/>
        </pc:sldMkLst>
        <pc:spChg chg="mod ord">
          <ac:chgData name="Ernest, Nicholas A. (LARC-E304)[RSES]" userId="8f345d29-7aea-4651-a560-4a7777562813" providerId="ADAL" clId="{14CEF76A-E235-46F2-AD49-DF5F08C9A74C}" dt="2026-08-17T02:33:11.254" v="490" actId="1076"/>
          <ac:spMkLst>
            <pc:docMk/>
            <pc:sldMk cId="1652126288" sldId="256"/>
            <ac:spMk id="2" creationId="{4AA7A38D-0E91-2832-ABFC-866D8A33A235}"/>
          </ac:spMkLst>
        </pc:spChg>
        <pc:spChg chg="mod ord">
          <ac:chgData name="Ernest, Nicholas A. (LARC-E304)[RSES]" userId="8f345d29-7aea-4651-a560-4a7777562813" providerId="ADAL" clId="{14CEF76A-E235-46F2-AD49-DF5F08C9A74C}" dt="2026-08-17T19:02:21.347" v="939" actId="20577"/>
          <ac:spMkLst>
            <pc:docMk/>
            <pc:sldMk cId="1652126288" sldId="256"/>
            <ac:spMk id="3" creationId="{9F4666E4-639F-705C-2169-022954206A4C}"/>
          </ac:spMkLst>
        </pc:spChg>
      </pc:sldChg>
      <pc:sldChg chg="delSp modSp mod">
        <pc:chgData name="Ernest, Nicholas A. (LARC-E304)[RSES]" userId="8f345d29-7aea-4651-a560-4a7777562813" providerId="ADAL" clId="{14CEF76A-E235-46F2-AD49-DF5F08C9A74C}" dt="2026-08-18T20:17:13.352" v="1732" actId="113"/>
        <pc:sldMkLst>
          <pc:docMk/>
          <pc:sldMk cId="4053853573" sldId="257"/>
        </pc:sldMkLst>
        <pc:spChg chg="mod">
          <ac:chgData name="Ernest, Nicholas A. (LARC-E304)[RSES]" userId="8f345d29-7aea-4651-a560-4a7777562813" providerId="ADAL" clId="{14CEF76A-E235-46F2-AD49-DF5F08C9A74C}" dt="2026-08-18T20:17:13.352" v="1732" actId="113"/>
          <ac:spMkLst>
            <pc:docMk/>
            <pc:sldMk cId="4053853573" sldId="257"/>
            <ac:spMk id="4" creationId="{38C7B0E2-0C85-D34C-1535-B75B4F31712B}"/>
          </ac:spMkLst>
        </pc:spChg>
        <pc:picChg chg="del mod">
          <ac:chgData name="Ernest, Nicholas A. (LARC-E304)[RSES]" userId="8f345d29-7aea-4651-a560-4a7777562813" providerId="ADAL" clId="{14CEF76A-E235-46F2-AD49-DF5F08C9A74C}" dt="2026-08-17T02:33:57.740" v="529" actId="21"/>
          <ac:picMkLst>
            <pc:docMk/>
            <pc:sldMk cId="4053853573" sldId="257"/>
            <ac:picMk id="6" creationId="{5EB6A3D8-A2C5-3D55-3DDD-278DF6CEF499}"/>
          </ac:picMkLst>
        </pc:picChg>
        <pc:picChg chg="mod modCrop">
          <ac:chgData name="Ernest, Nicholas A. (LARC-E304)[RSES]" userId="8f345d29-7aea-4651-a560-4a7777562813" providerId="ADAL" clId="{14CEF76A-E235-46F2-AD49-DF5F08C9A74C}" dt="2026-08-17T02:35:53.013" v="538" actId="14100"/>
          <ac:picMkLst>
            <pc:docMk/>
            <pc:sldMk cId="4053853573" sldId="257"/>
            <ac:picMk id="8" creationId="{82FF62E5-9DF3-996F-ECC1-50137CA24335}"/>
          </ac:picMkLst>
        </pc:picChg>
      </pc:sldChg>
      <pc:sldChg chg="addSp delSp modSp mod">
        <pc:chgData name="Ernest, Nicholas A. (LARC-E304)[RSES]" userId="8f345d29-7aea-4651-a560-4a7777562813" providerId="ADAL" clId="{14CEF76A-E235-46F2-AD49-DF5F08C9A74C}" dt="2026-08-17T03:27:54.010" v="546" actId="1076"/>
        <pc:sldMkLst>
          <pc:docMk/>
          <pc:sldMk cId="801048772" sldId="258"/>
        </pc:sldMkLst>
        <pc:picChg chg="del">
          <ac:chgData name="Ernest, Nicholas A. (LARC-E304)[RSES]" userId="8f345d29-7aea-4651-a560-4a7777562813" providerId="ADAL" clId="{14CEF76A-E235-46F2-AD49-DF5F08C9A74C}" dt="2026-08-17T03:27:47.889" v="543" actId="478"/>
          <ac:picMkLst>
            <pc:docMk/>
            <pc:sldMk cId="801048772" sldId="258"/>
            <ac:picMk id="5" creationId="{B18FD9BB-022F-D61D-FE45-2BDC196C70C3}"/>
          </ac:picMkLst>
        </pc:picChg>
        <pc:picChg chg="add mod">
          <ac:chgData name="Ernest, Nicholas A. (LARC-E304)[RSES]" userId="8f345d29-7aea-4651-a560-4a7777562813" providerId="ADAL" clId="{14CEF76A-E235-46F2-AD49-DF5F08C9A74C}" dt="2026-08-17T03:27:54.010" v="546" actId="1076"/>
          <ac:picMkLst>
            <pc:docMk/>
            <pc:sldMk cId="801048772" sldId="258"/>
            <ac:picMk id="6" creationId="{DC8B4745-773A-AD1E-A09E-9A994FD51878}"/>
          </ac:picMkLst>
        </pc:picChg>
      </pc:sldChg>
      <pc:sldChg chg="addSp modSp mod">
        <pc:chgData name="Ernest, Nicholas A. (LARC-E304)[RSES]" userId="8f345d29-7aea-4651-a560-4a7777562813" providerId="ADAL" clId="{14CEF76A-E235-46F2-AD49-DF5F08C9A74C}" dt="2026-08-18T19:31:46.088" v="1663" actId="2711"/>
        <pc:sldMkLst>
          <pc:docMk/>
          <pc:sldMk cId="706288016" sldId="259"/>
        </pc:sldMkLst>
        <pc:spChg chg="add mod">
          <ac:chgData name="Ernest, Nicholas A. (LARC-E304)[RSES]" userId="8f345d29-7aea-4651-a560-4a7777562813" providerId="ADAL" clId="{14CEF76A-E235-46F2-AD49-DF5F08C9A74C}" dt="2026-08-18T19:31:46.088" v="1663" actId="2711"/>
          <ac:spMkLst>
            <pc:docMk/>
            <pc:sldMk cId="706288016" sldId="259"/>
            <ac:spMk id="7" creationId="{00DDD492-6104-5ED3-ADA5-ADE28326B590}"/>
          </ac:spMkLst>
        </pc:spChg>
      </pc:sldChg>
      <pc:sldChg chg="modSp mod">
        <pc:chgData name="Ernest, Nicholas A. (LARC-E304)[RSES]" userId="8f345d29-7aea-4651-a560-4a7777562813" providerId="ADAL" clId="{14CEF76A-E235-46F2-AD49-DF5F08C9A74C}" dt="2026-08-18T00:57:38.738" v="989" actId="20577"/>
        <pc:sldMkLst>
          <pc:docMk/>
          <pc:sldMk cId="599162971" sldId="260"/>
        </pc:sldMkLst>
        <pc:spChg chg="mod">
          <ac:chgData name="Ernest, Nicholas A. (LARC-E304)[RSES]" userId="8f345d29-7aea-4651-a560-4a7777562813" providerId="ADAL" clId="{14CEF76A-E235-46F2-AD49-DF5F08C9A74C}" dt="2026-08-18T00:57:38.738" v="989" actId="20577"/>
          <ac:spMkLst>
            <pc:docMk/>
            <pc:sldMk cId="599162971" sldId="260"/>
            <ac:spMk id="2" creationId="{75919D71-8A45-A447-2B9A-8EF3648C4BF1}"/>
          </ac:spMkLst>
        </pc:spChg>
        <pc:picChg chg="mod">
          <ac:chgData name="Ernest, Nicholas A. (LARC-E304)[RSES]" userId="8f345d29-7aea-4651-a560-4a7777562813" providerId="ADAL" clId="{14CEF76A-E235-46F2-AD49-DF5F08C9A74C}" dt="2026-08-17T04:04:29.629" v="660" actId="1076"/>
          <ac:picMkLst>
            <pc:docMk/>
            <pc:sldMk cId="599162971" sldId="260"/>
            <ac:picMk id="7" creationId="{EEC223FD-D486-75BB-CD89-AA7B2A46E0BE}"/>
          </ac:picMkLst>
        </pc:picChg>
      </pc:sldChg>
      <pc:sldChg chg="modSp mod">
        <pc:chgData name="Ernest, Nicholas A. (LARC-E304)[RSES]" userId="8f345d29-7aea-4651-a560-4a7777562813" providerId="ADAL" clId="{14CEF76A-E235-46F2-AD49-DF5F08C9A74C}" dt="2026-08-18T17:06:58.324" v="1633" actId="20577"/>
        <pc:sldMkLst>
          <pc:docMk/>
          <pc:sldMk cId="1161584490" sldId="261"/>
        </pc:sldMkLst>
        <pc:spChg chg="mod">
          <ac:chgData name="Ernest, Nicholas A. (LARC-E304)[RSES]" userId="8f345d29-7aea-4651-a560-4a7777562813" providerId="ADAL" clId="{14CEF76A-E235-46F2-AD49-DF5F08C9A74C}" dt="2026-08-18T17:06:58.324" v="1633" actId="20577"/>
          <ac:spMkLst>
            <pc:docMk/>
            <pc:sldMk cId="1161584490" sldId="261"/>
            <ac:spMk id="3" creationId="{2A426BDD-4A76-BF40-36CB-6D996011FDE7}"/>
          </ac:spMkLst>
        </pc:spChg>
      </pc:sldChg>
      <pc:sldChg chg="addSp delSp modSp mod">
        <pc:chgData name="Ernest, Nicholas A. (LARC-E304)[RSES]" userId="8f345d29-7aea-4651-a560-4a7777562813" providerId="ADAL" clId="{14CEF76A-E235-46F2-AD49-DF5F08C9A74C}" dt="2026-08-18T15:38:30.099" v="1462" actId="1076"/>
        <pc:sldMkLst>
          <pc:docMk/>
          <pc:sldMk cId="2261460018" sldId="262"/>
        </pc:sldMkLst>
        <pc:spChg chg="add mod">
          <ac:chgData name="Ernest, Nicholas A. (LARC-E304)[RSES]" userId="8f345d29-7aea-4651-a560-4a7777562813" providerId="ADAL" clId="{14CEF76A-E235-46F2-AD49-DF5F08C9A74C}" dt="2026-08-18T15:38:30.099" v="1462" actId="1076"/>
          <ac:spMkLst>
            <pc:docMk/>
            <pc:sldMk cId="2261460018" sldId="262"/>
            <ac:spMk id="8" creationId="{982A4DD3-7904-1F5F-E041-9430BC0E6176}"/>
          </ac:spMkLst>
        </pc:spChg>
        <pc:picChg chg="add mod">
          <ac:chgData name="Ernest, Nicholas A. (LARC-E304)[RSES]" userId="8f345d29-7aea-4651-a560-4a7777562813" providerId="ADAL" clId="{14CEF76A-E235-46F2-AD49-DF5F08C9A74C}" dt="2026-08-18T01:46:47.974" v="994" actId="1076"/>
          <ac:picMkLst>
            <pc:docMk/>
            <pc:sldMk cId="2261460018" sldId="262"/>
            <ac:picMk id="6" creationId="{7D5EDFAB-2DC7-C945-0F50-9AD8D0E9BD6B}"/>
          </ac:picMkLst>
        </pc:picChg>
        <pc:picChg chg="add mod">
          <ac:chgData name="Ernest, Nicholas A. (LARC-E304)[RSES]" userId="8f345d29-7aea-4651-a560-4a7777562813" providerId="ADAL" clId="{14CEF76A-E235-46F2-AD49-DF5F08C9A74C}" dt="2026-08-16T01:18:00.991" v="6" actId="1076"/>
          <ac:picMkLst>
            <pc:docMk/>
            <pc:sldMk cId="2261460018" sldId="262"/>
            <ac:picMk id="7" creationId="{5A6F9947-EA73-FA0C-CE09-78FFE0C15FB0}"/>
          </ac:picMkLst>
        </pc:picChg>
      </pc:sldChg>
      <pc:sldChg chg="ord">
        <pc:chgData name="Ernest, Nicholas A. (LARC-E304)[RSES]" userId="8f345d29-7aea-4651-a560-4a7777562813" providerId="ADAL" clId="{14CEF76A-E235-46F2-AD49-DF5F08C9A74C}" dt="2026-08-17T20:26:34.135" v="961"/>
        <pc:sldMkLst>
          <pc:docMk/>
          <pc:sldMk cId="2939681030" sldId="263"/>
        </pc:sldMkLst>
      </pc:sldChg>
      <pc:sldChg chg="addSp delSp modSp mod modClrScheme chgLayout">
        <pc:chgData name="Ernest, Nicholas A. (LARC-E304)[RSES]" userId="8f345d29-7aea-4651-a560-4a7777562813" providerId="ADAL" clId="{14CEF76A-E235-46F2-AD49-DF5F08C9A74C}" dt="2026-08-18T15:59:36.322" v="1632" actId="20577"/>
        <pc:sldMkLst>
          <pc:docMk/>
          <pc:sldMk cId="3592052403" sldId="264"/>
        </pc:sldMkLst>
        <pc:spChg chg="add del mod ord">
          <ac:chgData name="Ernest, Nicholas A. (LARC-E304)[RSES]" userId="8f345d29-7aea-4651-a560-4a7777562813" providerId="ADAL" clId="{14CEF76A-E235-46F2-AD49-DF5F08C9A74C}" dt="2026-08-17T01:31:06.116" v="81" actId="478"/>
          <ac:spMkLst>
            <pc:docMk/>
            <pc:sldMk cId="3592052403" sldId="264"/>
            <ac:spMk id="2" creationId="{FB262C85-D90C-3F2B-26C2-026B03F9D74F}"/>
          </ac:spMkLst>
        </pc:spChg>
        <pc:spChg chg="add del mod ord">
          <ac:chgData name="Ernest, Nicholas A. (LARC-E304)[RSES]" userId="8f345d29-7aea-4651-a560-4a7777562813" providerId="ADAL" clId="{14CEF76A-E235-46F2-AD49-DF5F08C9A74C}" dt="2026-08-17T01:31:23.132" v="82" actId="478"/>
          <ac:spMkLst>
            <pc:docMk/>
            <pc:sldMk cId="3592052403" sldId="264"/>
            <ac:spMk id="3" creationId="{0305870D-622C-7486-A365-31F0482E6C88}"/>
          </ac:spMkLst>
        </pc:spChg>
        <pc:spChg chg="add mod">
          <ac:chgData name="Ernest, Nicholas A. (LARC-E304)[RSES]" userId="8f345d29-7aea-4651-a560-4a7777562813" providerId="ADAL" clId="{14CEF76A-E235-46F2-AD49-DF5F08C9A74C}" dt="2026-08-18T15:59:36.322" v="1632" actId="20577"/>
          <ac:spMkLst>
            <pc:docMk/>
            <pc:sldMk cId="3592052403" sldId="264"/>
            <ac:spMk id="3" creationId="{C1900011-2F3A-5199-D444-6A2849F76A9C}"/>
          </ac:spMkLst>
        </pc:spChg>
        <pc:spChg chg="add mod ord">
          <ac:chgData name="Ernest, Nicholas A. (LARC-E304)[RSES]" userId="8f345d29-7aea-4651-a560-4a7777562813" providerId="ADAL" clId="{14CEF76A-E235-46F2-AD49-DF5F08C9A74C}" dt="2026-08-17T01:32:59.084" v="86" actId="167"/>
          <ac:spMkLst>
            <pc:docMk/>
            <pc:sldMk cId="3592052403" sldId="264"/>
            <ac:spMk id="4" creationId="{910C0F18-B3A8-232F-4467-05D9FF309C4D}"/>
          </ac:spMkLst>
        </pc:spChg>
        <pc:spChg chg="add mod">
          <ac:chgData name="Ernest, Nicholas A. (LARC-E304)[RSES]" userId="8f345d29-7aea-4651-a560-4a7777562813" providerId="ADAL" clId="{14CEF76A-E235-46F2-AD49-DF5F08C9A74C}" dt="2026-08-17T01:47:51.077" v="209" actId="2711"/>
          <ac:spMkLst>
            <pc:docMk/>
            <pc:sldMk cId="3592052403" sldId="264"/>
            <ac:spMk id="6" creationId="{C863A106-9287-DD0F-5E83-3B5091FD8D60}"/>
          </ac:spMkLst>
        </pc:spChg>
        <pc:spChg chg="add mod">
          <ac:chgData name="Ernest, Nicholas A. (LARC-E304)[RSES]" userId="8f345d29-7aea-4651-a560-4a7777562813" providerId="ADAL" clId="{14CEF76A-E235-46F2-AD49-DF5F08C9A74C}" dt="2026-08-17T20:45:23.532" v="965" actId="20577"/>
          <ac:spMkLst>
            <pc:docMk/>
            <pc:sldMk cId="3592052403" sldId="264"/>
            <ac:spMk id="10" creationId="{82C99116-E459-B424-E332-59104355AC98}"/>
          </ac:spMkLst>
        </pc:spChg>
        <pc:spChg chg="add mod">
          <ac:chgData name="Ernest, Nicholas A. (LARC-E304)[RSES]" userId="8f345d29-7aea-4651-a560-4a7777562813" providerId="ADAL" clId="{14CEF76A-E235-46F2-AD49-DF5F08C9A74C}" dt="2026-08-17T01:53:37.149" v="301" actId="208"/>
          <ac:spMkLst>
            <pc:docMk/>
            <pc:sldMk cId="3592052403" sldId="264"/>
            <ac:spMk id="12" creationId="{EC18E1ED-55A9-ED2C-22C6-402125EFB677}"/>
          </ac:spMkLst>
        </pc:spChg>
        <pc:spChg chg="add mod">
          <ac:chgData name="Ernest, Nicholas A. (LARC-E304)[RSES]" userId="8f345d29-7aea-4651-a560-4a7777562813" providerId="ADAL" clId="{14CEF76A-E235-46F2-AD49-DF5F08C9A74C}" dt="2026-08-17T02:26:24.185" v="469" actId="1076"/>
          <ac:spMkLst>
            <pc:docMk/>
            <pc:sldMk cId="3592052403" sldId="264"/>
            <ac:spMk id="14" creationId="{8C8E1DDA-EAEB-D86C-287B-C8D414C589EA}"/>
          </ac:spMkLst>
        </pc:spChg>
        <pc:spChg chg="add mod">
          <ac:chgData name="Ernest, Nicholas A. (LARC-E304)[RSES]" userId="8f345d29-7aea-4651-a560-4a7777562813" providerId="ADAL" clId="{14CEF76A-E235-46F2-AD49-DF5F08C9A74C}" dt="2026-08-17T02:26:58.168" v="477" actId="1076"/>
          <ac:spMkLst>
            <pc:docMk/>
            <pc:sldMk cId="3592052403" sldId="264"/>
            <ac:spMk id="16" creationId="{B4DF4118-8468-1A39-ACC4-7EB96406B81B}"/>
          </ac:spMkLst>
        </pc:spChg>
        <pc:spChg chg="add mod">
          <ac:chgData name="Ernest, Nicholas A. (LARC-E304)[RSES]" userId="8f345d29-7aea-4651-a560-4a7777562813" providerId="ADAL" clId="{14CEF76A-E235-46F2-AD49-DF5F08C9A74C}" dt="2026-08-17T02:32:18.172" v="483" actId="1076"/>
          <ac:spMkLst>
            <pc:docMk/>
            <pc:sldMk cId="3592052403" sldId="264"/>
            <ac:spMk id="17" creationId="{108A2675-7CC9-3F4F-044E-2888F1495171}"/>
          </ac:spMkLst>
        </pc:spChg>
        <pc:spChg chg="add del mod">
          <ac:chgData name="Ernest, Nicholas A. (LARC-E304)[RSES]" userId="8f345d29-7aea-4651-a560-4a7777562813" providerId="ADAL" clId="{14CEF76A-E235-46F2-AD49-DF5F08C9A74C}" dt="2026-08-17T02:32:35.967" v="486" actId="478"/>
          <ac:spMkLst>
            <pc:docMk/>
            <pc:sldMk cId="3592052403" sldId="264"/>
            <ac:spMk id="19" creationId="{2720D312-9C64-3424-CE6B-E8BD1F654943}"/>
          </ac:spMkLst>
        </pc:spChg>
        <pc:picChg chg="mod ord modCrop">
          <ac:chgData name="Ernest, Nicholas A. (LARC-E304)[RSES]" userId="8f345d29-7aea-4651-a560-4a7777562813" providerId="ADAL" clId="{14CEF76A-E235-46F2-AD49-DF5F08C9A74C}" dt="2026-08-17T01:35:25.369" v="87" actId="732"/>
          <ac:picMkLst>
            <pc:docMk/>
            <pc:sldMk cId="3592052403" sldId="264"/>
            <ac:picMk id="5" creationId="{771159F2-E36B-A4C0-2732-6472E94FE724}"/>
          </ac:picMkLst>
        </pc:picChg>
        <pc:picChg chg="mod modCrop">
          <ac:chgData name="Ernest, Nicholas A. (LARC-E304)[RSES]" userId="8f345d29-7aea-4651-a560-4a7777562813" providerId="ADAL" clId="{14CEF76A-E235-46F2-AD49-DF5F08C9A74C}" dt="2026-08-17T02:26:20.501" v="468" actId="1076"/>
          <ac:picMkLst>
            <pc:docMk/>
            <pc:sldMk cId="3592052403" sldId="264"/>
            <ac:picMk id="7" creationId="{A4CC1A4F-AF72-9679-FB9F-9D49D9246566}"/>
          </ac:picMkLst>
        </pc:picChg>
        <pc:picChg chg="mod modCrop">
          <ac:chgData name="Ernest, Nicholas A. (LARC-E304)[RSES]" userId="8f345d29-7aea-4651-a560-4a7777562813" providerId="ADAL" clId="{14CEF76A-E235-46F2-AD49-DF5F08C9A74C}" dt="2026-08-17T01:49:27.805" v="211" actId="14100"/>
          <ac:picMkLst>
            <pc:docMk/>
            <pc:sldMk cId="3592052403" sldId="264"/>
            <ac:picMk id="9" creationId="{1C6FCB21-7BA1-1BC1-0B3F-674B313162B4}"/>
          </ac:picMkLst>
        </pc:picChg>
      </pc:sldChg>
      <pc:sldChg chg="modSp mod">
        <pc:chgData name="Ernest, Nicholas A. (LARC-E304)[RSES]" userId="8f345d29-7aea-4651-a560-4a7777562813" providerId="ADAL" clId="{14CEF76A-E235-46F2-AD49-DF5F08C9A74C}" dt="2026-08-18T02:20:40.096" v="1244" actId="20577"/>
        <pc:sldMkLst>
          <pc:docMk/>
          <pc:sldMk cId="1271112882" sldId="265"/>
        </pc:sldMkLst>
        <pc:spChg chg="mod">
          <ac:chgData name="Ernest, Nicholas A. (LARC-E304)[RSES]" userId="8f345d29-7aea-4651-a560-4a7777562813" providerId="ADAL" clId="{14CEF76A-E235-46F2-AD49-DF5F08C9A74C}" dt="2026-08-18T02:20:40.096" v="1244" actId="20577"/>
          <ac:spMkLst>
            <pc:docMk/>
            <pc:sldMk cId="1271112882" sldId="265"/>
            <ac:spMk id="3" creationId="{3909FD71-01FF-2C51-3980-A9D4AE26BC52}"/>
          </ac:spMkLst>
        </pc:spChg>
      </pc:sldChg>
      <pc:sldChg chg="addSp delSp modSp mod ord">
        <pc:chgData name="Ernest, Nicholas A. (LARC-E304)[RSES]" userId="8f345d29-7aea-4651-a560-4a7777562813" providerId="ADAL" clId="{14CEF76A-E235-46F2-AD49-DF5F08C9A74C}" dt="2026-08-18T15:48:01.648" v="1543" actId="1076"/>
        <pc:sldMkLst>
          <pc:docMk/>
          <pc:sldMk cId="3498268273" sldId="266"/>
        </pc:sldMkLst>
        <pc:spChg chg="del">
          <ac:chgData name="Ernest, Nicholas A. (LARC-E304)[RSES]" userId="8f345d29-7aea-4651-a560-4a7777562813" providerId="ADAL" clId="{14CEF76A-E235-46F2-AD49-DF5F08C9A74C}" dt="2026-08-17T18:16:34.260" v="871" actId="478"/>
          <ac:spMkLst>
            <pc:docMk/>
            <pc:sldMk cId="3498268273" sldId="266"/>
            <ac:spMk id="2" creationId="{4B0FF560-8CDE-AF2D-0ACC-72B70D39BBA6}"/>
          </ac:spMkLst>
        </pc:spChg>
        <pc:spChg chg="add mod">
          <ac:chgData name="Ernest, Nicholas A. (LARC-E304)[RSES]" userId="8f345d29-7aea-4651-a560-4a7777562813" providerId="ADAL" clId="{14CEF76A-E235-46F2-AD49-DF5F08C9A74C}" dt="2026-08-17T18:16:37.118" v="872" actId="1076"/>
          <ac:spMkLst>
            <pc:docMk/>
            <pc:sldMk cId="3498268273" sldId="266"/>
            <ac:spMk id="3" creationId="{5308A544-5B63-10BE-D34E-656B7E3F780A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02.695" v="1398" actId="1076"/>
          <ac:spMkLst>
            <pc:docMk/>
            <pc:sldMk cId="3498268273" sldId="266"/>
            <ac:spMk id="4" creationId="{E574CB17-B641-B188-B004-AECC1DB873C6}"/>
          </ac:spMkLst>
        </pc:spChg>
        <pc:spChg chg="add mod">
          <ac:chgData name="Ernest, Nicholas A. (LARC-E304)[RSES]" userId="8f345d29-7aea-4651-a560-4a7777562813" providerId="ADAL" clId="{14CEF76A-E235-46F2-AD49-DF5F08C9A74C}" dt="2026-08-18T15:48:01.648" v="1543" actId="1076"/>
          <ac:spMkLst>
            <pc:docMk/>
            <pc:sldMk cId="3498268273" sldId="266"/>
            <ac:spMk id="6" creationId="{16571FE1-1EFF-0BB6-2210-74DD2ED2F4A4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06.420" v="1399" actId="1076"/>
          <ac:spMkLst>
            <pc:docMk/>
            <pc:sldMk cId="3498268273" sldId="266"/>
            <ac:spMk id="7" creationId="{F4131E45-F319-D041-5C83-E0CD82F2B377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11.477" v="1400" actId="1076"/>
          <ac:spMkLst>
            <pc:docMk/>
            <pc:sldMk cId="3498268273" sldId="266"/>
            <ac:spMk id="9" creationId="{18656716-E444-16AB-40B2-88EF2CD45EE4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15.859" v="1401" actId="1076"/>
          <ac:spMkLst>
            <pc:docMk/>
            <pc:sldMk cId="3498268273" sldId="266"/>
            <ac:spMk id="11" creationId="{921B2F12-6460-FBB4-40B6-AFB3459C6A17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20.361" v="1402" actId="1076"/>
          <ac:spMkLst>
            <pc:docMk/>
            <pc:sldMk cId="3498268273" sldId="266"/>
            <ac:spMk id="13" creationId="{3E30C766-04B1-68B0-4F31-712F9A648BF9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24.591" v="1403" actId="1076"/>
          <ac:spMkLst>
            <pc:docMk/>
            <pc:sldMk cId="3498268273" sldId="266"/>
            <ac:spMk id="15" creationId="{1907F23A-9A6D-5C63-F63B-9046530A7795}"/>
          </ac:spMkLst>
        </pc:spChg>
        <pc:spChg chg="add mod">
          <ac:chgData name="Ernest, Nicholas A. (LARC-E304)[RSES]" userId="8f345d29-7aea-4651-a560-4a7777562813" providerId="ADAL" clId="{14CEF76A-E235-46F2-AD49-DF5F08C9A74C}" dt="2026-08-18T02:24:59.279" v="1439" actId="20577"/>
          <ac:spMkLst>
            <pc:docMk/>
            <pc:sldMk cId="3498268273" sldId="266"/>
            <ac:spMk id="17" creationId="{39A06DBE-674C-5F51-2B0A-A71FA95E3C56}"/>
          </ac:spMkLst>
        </pc:spChg>
        <pc:picChg chg="mod modCrop">
          <ac:chgData name="Ernest, Nicholas A. (LARC-E304)[RSES]" userId="8f345d29-7aea-4651-a560-4a7777562813" providerId="ADAL" clId="{14CEF76A-E235-46F2-AD49-DF5F08C9A74C}" dt="2026-08-18T02:24:41.483" v="1404" actId="732"/>
          <ac:picMkLst>
            <pc:docMk/>
            <pc:sldMk cId="3498268273" sldId="266"/>
            <ac:picMk id="5" creationId="{188F57C3-3A61-73FD-25C8-1022840AECD8}"/>
          </ac:picMkLst>
        </pc:picChg>
      </pc:sldChg>
      <pc:sldChg chg="modSp new mod">
        <pc:chgData name="Ernest, Nicholas A. (LARC-E304)[RSES]" userId="8f345d29-7aea-4651-a560-4a7777562813" providerId="ADAL" clId="{14CEF76A-E235-46F2-AD49-DF5F08C9A74C}" dt="2026-08-17T20:15:07.065" v="959" actId="255"/>
        <pc:sldMkLst>
          <pc:docMk/>
          <pc:sldMk cId="1686875003" sldId="267"/>
        </pc:sldMkLst>
        <pc:spChg chg="mod">
          <ac:chgData name="Ernest, Nicholas A. (LARC-E304)[RSES]" userId="8f345d29-7aea-4651-a560-4a7777562813" providerId="ADAL" clId="{14CEF76A-E235-46F2-AD49-DF5F08C9A74C}" dt="2026-08-17T20:15:07.065" v="959" actId="255"/>
          <ac:spMkLst>
            <pc:docMk/>
            <pc:sldMk cId="1686875003" sldId="267"/>
            <ac:spMk id="2" creationId="{B05808A5-37C1-FF8F-C5BF-F967A1037F31}"/>
          </ac:spMkLst>
        </pc:spChg>
        <pc:spChg chg="mod">
          <ac:chgData name="Ernest, Nicholas A. (LARC-E304)[RSES]" userId="8f345d29-7aea-4651-a560-4a7777562813" providerId="ADAL" clId="{14CEF76A-E235-46F2-AD49-DF5F08C9A74C}" dt="2026-08-16T22:45:20.922" v="19" actId="20577"/>
          <ac:spMkLst>
            <pc:docMk/>
            <pc:sldMk cId="1686875003" sldId="267"/>
            <ac:spMk id="3" creationId="{683B0CDB-7F96-731B-C513-92AF707CE1C1}"/>
          </ac:spMkLst>
        </pc:spChg>
      </pc:sldChg>
      <pc:sldChg chg="addSp delSp modSp add mod ord">
        <pc:chgData name="Ernest, Nicholas A. (LARC-E304)[RSES]" userId="8f345d29-7aea-4651-a560-4a7777562813" providerId="ADAL" clId="{14CEF76A-E235-46F2-AD49-DF5F08C9A74C}" dt="2026-08-18T15:55:04.305" v="1549"/>
        <pc:sldMkLst>
          <pc:docMk/>
          <pc:sldMk cId="1656246052" sldId="268"/>
        </pc:sldMkLst>
        <pc:spChg chg="del mod">
          <ac:chgData name="Ernest, Nicholas A. (LARC-E304)[RSES]" userId="8f345d29-7aea-4651-a560-4a7777562813" providerId="ADAL" clId="{14CEF76A-E235-46F2-AD49-DF5F08C9A74C}" dt="2026-08-17T03:51:25.682" v="553" actId="478"/>
          <ac:spMkLst>
            <pc:docMk/>
            <pc:sldMk cId="1656246052" sldId="268"/>
            <ac:spMk id="2" creationId="{54BB88D0-586E-3FF9-BDAC-D44EAF92F28D}"/>
          </ac:spMkLst>
        </pc:spChg>
        <pc:spChg chg="add mod">
          <ac:chgData name="Ernest, Nicholas A. (LARC-E304)[RSES]" userId="8f345d29-7aea-4651-a560-4a7777562813" providerId="ADAL" clId="{14CEF76A-E235-46F2-AD49-DF5F08C9A74C}" dt="2026-08-18T02:08:03.470" v="1019" actId="1076"/>
          <ac:spMkLst>
            <pc:docMk/>
            <pc:sldMk cId="1656246052" sldId="268"/>
            <ac:spMk id="3" creationId="{BD7E0AD9-F3D2-1B97-EDC6-02E17F8B5DB2}"/>
          </ac:spMkLst>
        </pc:spChg>
        <pc:spChg chg="add mod">
          <ac:chgData name="Ernest, Nicholas A. (LARC-E304)[RSES]" userId="8f345d29-7aea-4651-a560-4a7777562813" providerId="ADAL" clId="{14CEF76A-E235-46F2-AD49-DF5F08C9A74C}" dt="2026-08-18T02:08:22.884" v="1025" actId="20577"/>
          <ac:spMkLst>
            <pc:docMk/>
            <pc:sldMk cId="1656246052" sldId="268"/>
            <ac:spMk id="5" creationId="{E07EE14B-5FB3-8A9C-FEEF-9E83F9975DBE}"/>
          </ac:spMkLst>
        </pc:spChg>
        <pc:spChg chg="add mod">
          <ac:chgData name="Ernest, Nicholas A. (LARC-E304)[RSES]" userId="8f345d29-7aea-4651-a560-4a7777562813" providerId="ADAL" clId="{14CEF76A-E235-46F2-AD49-DF5F08C9A74C}" dt="2026-08-18T02:08:43.551" v="1037" actId="20577"/>
          <ac:spMkLst>
            <pc:docMk/>
            <pc:sldMk cId="1656246052" sldId="268"/>
            <ac:spMk id="8" creationId="{276F983C-042B-9890-5227-2BDA51668115}"/>
          </ac:spMkLst>
        </pc:spChg>
        <pc:spChg chg="add mod">
          <ac:chgData name="Ernest, Nicholas A. (LARC-E304)[RSES]" userId="8f345d29-7aea-4651-a560-4a7777562813" providerId="ADAL" clId="{14CEF76A-E235-46F2-AD49-DF5F08C9A74C}" dt="2026-08-18T02:09:07.899" v="1059" actId="1076"/>
          <ac:spMkLst>
            <pc:docMk/>
            <pc:sldMk cId="1656246052" sldId="268"/>
            <ac:spMk id="11" creationId="{13DC9388-CDE8-1400-DC1A-8B523F1C8D8E}"/>
          </ac:spMkLst>
        </pc:spChg>
        <pc:spChg chg="add mod ord">
          <ac:chgData name="Ernest, Nicholas A. (LARC-E304)[RSES]" userId="8f345d29-7aea-4651-a560-4a7777562813" providerId="ADAL" clId="{14CEF76A-E235-46F2-AD49-DF5F08C9A74C}" dt="2026-08-17T03:51:53.357" v="557" actId="167"/>
          <ac:spMkLst>
            <pc:docMk/>
            <pc:sldMk cId="1656246052" sldId="268"/>
            <ac:spMk id="15" creationId="{0FE0D1D1-B9BF-C131-2AD3-64B1D45305FA}"/>
          </ac:spMkLst>
        </pc:spChg>
        <pc:spChg chg="add mod">
          <ac:chgData name="Ernest, Nicholas A. (LARC-E304)[RSES]" userId="8f345d29-7aea-4651-a560-4a7777562813" providerId="ADAL" clId="{14CEF76A-E235-46F2-AD49-DF5F08C9A74C}" dt="2026-08-17T04:00:44.038" v="605" actId="1076"/>
          <ac:spMkLst>
            <pc:docMk/>
            <pc:sldMk cId="1656246052" sldId="268"/>
            <ac:spMk id="17" creationId="{EB94DD74-3E4A-4B3C-4557-E23EB7F82097}"/>
          </ac:spMkLst>
        </pc:spChg>
        <pc:spChg chg="add mod">
          <ac:chgData name="Ernest, Nicholas A. (LARC-E304)[RSES]" userId="8f345d29-7aea-4651-a560-4a7777562813" providerId="ADAL" clId="{14CEF76A-E235-46F2-AD49-DF5F08C9A74C}" dt="2026-08-17T15:15:15.071" v="678" actId="20577"/>
          <ac:spMkLst>
            <pc:docMk/>
            <pc:sldMk cId="1656246052" sldId="268"/>
            <ac:spMk id="19" creationId="{3F56E601-4183-D589-C31D-F8B2B6434DE8}"/>
          </ac:spMkLst>
        </pc:spChg>
        <pc:spChg chg="add mod">
          <ac:chgData name="Ernest, Nicholas A. (LARC-E304)[RSES]" userId="8f345d29-7aea-4651-a560-4a7777562813" providerId="ADAL" clId="{14CEF76A-E235-46F2-AD49-DF5F08C9A74C}" dt="2026-08-17T15:15:12.136" v="676" actId="20577"/>
          <ac:spMkLst>
            <pc:docMk/>
            <pc:sldMk cId="1656246052" sldId="268"/>
            <ac:spMk id="21" creationId="{132074CD-41AB-9664-53AE-E5309AE75236}"/>
          </ac:spMkLst>
        </pc:spChg>
        <pc:spChg chg="add mod">
          <ac:chgData name="Ernest, Nicholas A. (LARC-E304)[RSES]" userId="8f345d29-7aea-4651-a560-4a7777562813" providerId="ADAL" clId="{14CEF76A-E235-46F2-AD49-DF5F08C9A74C}" dt="2026-08-17T04:02:09.329" v="636" actId="20577"/>
          <ac:spMkLst>
            <pc:docMk/>
            <pc:sldMk cId="1656246052" sldId="268"/>
            <ac:spMk id="23" creationId="{362C1235-9A1C-D7BE-C14E-673AE9910906}"/>
          </ac:spMkLst>
        </pc:spChg>
        <pc:picChg chg="add mod">
          <ac:chgData name="Ernest, Nicholas A. (LARC-E304)[RSES]" userId="8f345d29-7aea-4651-a560-4a7777562813" providerId="ADAL" clId="{14CEF76A-E235-46F2-AD49-DF5F08C9A74C}" dt="2026-08-17T03:51:18.486" v="550" actId="1076"/>
          <ac:picMkLst>
            <pc:docMk/>
            <pc:sldMk cId="1656246052" sldId="268"/>
            <ac:picMk id="7" creationId="{DC341501-EBA5-8F67-2586-B69A560D18F8}"/>
          </ac:picMkLst>
        </pc:picChg>
        <pc:picChg chg="add mod">
          <ac:chgData name="Ernest, Nicholas A. (LARC-E304)[RSES]" userId="8f345d29-7aea-4651-a560-4a7777562813" providerId="ADAL" clId="{14CEF76A-E235-46F2-AD49-DF5F08C9A74C}" dt="2026-08-17T03:51:22.421" v="552" actId="1076"/>
          <ac:picMkLst>
            <pc:docMk/>
            <pc:sldMk cId="1656246052" sldId="268"/>
            <ac:picMk id="10" creationId="{CB8E3F58-C226-2BAC-6262-418B7BDD2978}"/>
          </ac:picMkLst>
        </pc:picChg>
        <pc:picChg chg="add mod">
          <ac:chgData name="Ernest, Nicholas A. (LARC-E304)[RSES]" userId="8f345d29-7aea-4651-a560-4a7777562813" providerId="ADAL" clId="{14CEF76A-E235-46F2-AD49-DF5F08C9A74C}" dt="2026-08-17T03:51:20.615" v="551" actId="1076"/>
          <ac:picMkLst>
            <pc:docMk/>
            <pc:sldMk cId="1656246052" sldId="268"/>
            <ac:picMk id="12" creationId="{00CB743D-DFB2-8F7C-7B05-6408F5BD1264}"/>
          </ac:picMkLst>
        </pc:picChg>
      </pc:sldChg>
      <pc:sldChg chg="addSp delSp modSp add mod">
        <pc:chgData name="Ernest, Nicholas A. (LARC-E304)[RSES]" userId="8f345d29-7aea-4651-a560-4a7777562813" providerId="ADAL" clId="{14CEF76A-E235-46F2-AD49-DF5F08C9A74C}" dt="2026-08-18T15:54:54.977" v="1545" actId="1076"/>
        <pc:sldMkLst>
          <pc:docMk/>
          <pc:sldMk cId="1413249287" sldId="269"/>
        </pc:sldMkLst>
        <pc:spChg chg="del">
          <ac:chgData name="Ernest, Nicholas A. (LARC-E304)[RSES]" userId="8f345d29-7aea-4651-a560-4a7777562813" providerId="ADAL" clId="{14CEF76A-E235-46F2-AD49-DF5F08C9A74C}" dt="2026-08-18T02:10:59.109" v="1069" actId="478"/>
          <ac:spMkLst>
            <pc:docMk/>
            <pc:sldMk cId="1413249287" sldId="269"/>
            <ac:spMk id="2" creationId="{EE615E9F-59B0-95C2-E45E-1296C5A046BE}"/>
          </ac:spMkLst>
        </pc:spChg>
        <pc:spChg chg="add mod">
          <ac:chgData name="Ernest, Nicholas A. (LARC-E304)[RSES]" userId="8f345d29-7aea-4651-a560-4a7777562813" providerId="ADAL" clId="{14CEF76A-E235-46F2-AD49-DF5F08C9A74C}" dt="2026-08-18T15:54:54.977" v="1545" actId="1076"/>
          <ac:spMkLst>
            <pc:docMk/>
            <pc:sldMk cId="1413249287" sldId="269"/>
            <ac:spMk id="3" creationId="{7B6595A2-CCAE-40EB-03ED-41FC7B2BEBF6}"/>
          </ac:spMkLst>
        </pc:spChg>
        <pc:spChg chg="add mod">
          <ac:chgData name="Ernest, Nicholas A. (LARC-E304)[RSES]" userId="8f345d29-7aea-4651-a560-4a7777562813" providerId="ADAL" clId="{14CEF76A-E235-46F2-AD49-DF5F08C9A74C}" dt="2026-08-18T02:11:57.381" v="1083" actId="20577"/>
          <ac:spMkLst>
            <pc:docMk/>
            <pc:sldMk cId="1413249287" sldId="269"/>
            <ac:spMk id="5" creationId="{15595F4B-47A8-BFC3-671F-8E339E0E0BB6}"/>
          </ac:spMkLst>
        </pc:spChg>
        <pc:spChg chg="add mod">
          <ac:chgData name="Ernest, Nicholas A. (LARC-E304)[RSES]" userId="8f345d29-7aea-4651-a560-4a7777562813" providerId="ADAL" clId="{14CEF76A-E235-46F2-AD49-DF5F08C9A74C}" dt="2026-08-18T02:11:40.151" v="1077" actId="20577"/>
          <ac:spMkLst>
            <pc:docMk/>
            <pc:sldMk cId="1413249287" sldId="269"/>
            <ac:spMk id="8" creationId="{873CA8D8-D705-FF13-08FB-5CCF1D830F44}"/>
          </ac:spMkLst>
        </pc:spChg>
        <pc:spChg chg="add mod">
          <ac:chgData name="Ernest, Nicholas A. (LARC-E304)[RSES]" userId="8f345d29-7aea-4651-a560-4a7777562813" providerId="ADAL" clId="{14CEF76A-E235-46F2-AD49-DF5F08C9A74C}" dt="2026-08-18T02:12:16.533" v="1089" actId="20577"/>
          <ac:spMkLst>
            <pc:docMk/>
            <pc:sldMk cId="1413249287" sldId="269"/>
            <ac:spMk id="11" creationId="{F050B7E5-0419-6698-67B4-CF838EEE06FF}"/>
          </ac:spMkLst>
        </pc:spChg>
        <pc:spChg chg="add mod">
          <ac:chgData name="Ernest, Nicholas A. (LARC-E304)[RSES]" userId="8f345d29-7aea-4651-a560-4a7777562813" providerId="ADAL" clId="{14CEF76A-E235-46F2-AD49-DF5F08C9A74C}" dt="2026-08-17T04:30:28.386" v="666" actId="20577"/>
          <ac:spMkLst>
            <pc:docMk/>
            <pc:sldMk cId="1413249287" sldId="269"/>
            <ac:spMk id="13" creationId="{5B6CF695-E46B-9D0D-C835-0DAFE68F76E5}"/>
          </ac:spMkLst>
        </pc:spChg>
        <pc:spChg chg="add mod">
          <ac:chgData name="Ernest, Nicholas A. (LARC-E304)[RSES]" userId="8f345d29-7aea-4651-a560-4a7777562813" providerId="ADAL" clId="{14CEF76A-E235-46F2-AD49-DF5F08C9A74C}" dt="2026-08-17T15:12:04.335" v="668" actId="20577"/>
          <ac:spMkLst>
            <pc:docMk/>
            <pc:sldMk cId="1413249287" sldId="269"/>
            <ac:spMk id="15" creationId="{25080214-74DF-584A-4B4C-8FABA472F1CB}"/>
          </ac:spMkLst>
        </pc:spChg>
        <pc:spChg chg="add mod">
          <ac:chgData name="Ernest, Nicholas A. (LARC-E304)[RSES]" userId="8f345d29-7aea-4651-a560-4a7777562813" providerId="ADAL" clId="{14CEF76A-E235-46F2-AD49-DF5F08C9A74C}" dt="2026-08-17T15:15:01.937" v="672" actId="20577"/>
          <ac:spMkLst>
            <pc:docMk/>
            <pc:sldMk cId="1413249287" sldId="269"/>
            <ac:spMk id="17" creationId="{CF1BD30E-CCA3-6563-A654-8E606636892F}"/>
          </ac:spMkLst>
        </pc:spChg>
        <pc:spChg chg="add mod">
          <ac:chgData name="Ernest, Nicholas A. (LARC-E304)[RSES]" userId="8f345d29-7aea-4651-a560-4a7777562813" providerId="ADAL" clId="{14CEF76A-E235-46F2-AD49-DF5F08C9A74C}" dt="2026-08-17T04:03:42.963" v="653" actId="1076"/>
          <ac:spMkLst>
            <pc:docMk/>
            <pc:sldMk cId="1413249287" sldId="269"/>
            <ac:spMk id="19" creationId="{81C6FBB9-F1B7-09EB-D69E-243C41337E25}"/>
          </ac:spMkLst>
        </pc:spChg>
        <pc:spChg chg="add ord">
          <ac:chgData name="Ernest, Nicholas A. (LARC-E304)[RSES]" userId="8f345d29-7aea-4651-a560-4a7777562813" providerId="ADAL" clId="{14CEF76A-E235-46F2-AD49-DF5F08C9A74C}" dt="2026-08-17T04:02:41.978" v="639" actId="167"/>
          <ac:spMkLst>
            <pc:docMk/>
            <pc:sldMk cId="1413249287" sldId="269"/>
            <ac:spMk id="21" creationId="{BD26501E-86EE-6263-F7D5-AF9AB715FDB5}"/>
          </ac:spMkLst>
        </pc:spChg>
        <pc:picChg chg="add mod">
          <ac:chgData name="Ernest, Nicholas A. (LARC-E304)[RSES]" userId="8f345d29-7aea-4651-a560-4a7777562813" providerId="ADAL" clId="{14CEF76A-E235-46F2-AD49-DF5F08C9A74C}" dt="2026-08-18T02:10:53.171" v="1068" actId="1076"/>
          <ac:picMkLst>
            <pc:docMk/>
            <pc:sldMk cId="1413249287" sldId="269"/>
            <ac:picMk id="4" creationId="{5E838763-C6E1-B71A-829D-9CC50D15D9F1}"/>
          </ac:picMkLst>
        </pc:picChg>
        <pc:picChg chg="add mod">
          <ac:chgData name="Ernest, Nicholas A. (LARC-E304)[RSES]" userId="8f345d29-7aea-4651-a560-4a7777562813" providerId="ADAL" clId="{14CEF76A-E235-46F2-AD49-DF5F08C9A74C}" dt="2026-08-18T02:10:40.114" v="1064" actId="1076"/>
          <ac:picMkLst>
            <pc:docMk/>
            <pc:sldMk cId="1413249287" sldId="269"/>
            <ac:picMk id="6" creationId="{BDA580B7-8C8A-8666-7B05-F1675B565EFA}"/>
          </ac:picMkLst>
        </pc:picChg>
        <pc:picChg chg="add mod">
          <ac:chgData name="Ernest, Nicholas A. (LARC-E304)[RSES]" userId="8f345d29-7aea-4651-a560-4a7777562813" providerId="ADAL" clId="{14CEF76A-E235-46F2-AD49-DF5F08C9A74C}" dt="2026-08-17T04:03:40.157" v="652" actId="1076"/>
          <ac:picMkLst>
            <pc:docMk/>
            <pc:sldMk cId="1413249287" sldId="269"/>
            <ac:picMk id="9" creationId="{2BAC1D52-89B3-C3C5-2E51-D05DEE294B81}"/>
          </ac:picMkLst>
        </pc:picChg>
      </pc:sldChg>
      <pc:sldChg chg="addSp delSp modSp new mod">
        <pc:chgData name="Ernest, Nicholas A. (LARC-E304)[RSES]" userId="8f345d29-7aea-4651-a560-4a7777562813" providerId="ADAL" clId="{14CEF76A-E235-46F2-AD49-DF5F08C9A74C}" dt="2026-08-17T20:14:43.350" v="957" actId="478"/>
        <pc:sldMkLst>
          <pc:docMk/>
          <pc:sldMk cId="3141687498" sldId="270"/>
        </pc:sldMkLst>
        <pc:spChg chg="del">
          <ac:chgData name="Ernest, Nicholas A. (LARC-E304)[RSES]" userId="8f345d29-7aea-4651-a560-4a7777562813" providerId="ADAL" clId="{14CEF76A-E235-46F2-AD49-DF5F08C9A74C}" dt="2026-08-17T20:14:41.335" v="956" actId="478"/>
          <ac:spMkLst>
            <pc:docMk/>
            <pc:sldMk cId="3141687498" sldId="270"/>
            <ac:spMk id="2" creationId="{EBC4435A-5994-05A9-FD4A-463D353225D3}"/>
          </ac:spMkLst>
        </pc:spChg>
        <pc:spChg chg="del">
          <ac:chgData name="Ernest, Nicholas A. (LARC-E304)[RSES]" userId="8f345d29-7aea-4651-a560-4a7777562813" providerId="ADAL" clId="{14CEF76A-E235-46F2-AD49-DF5F08C9A74C}" dt="2026-08-17T20:14:43.350" v="957" actId="478"/>
          <ac:spMkLst>
            <pc:docMk/>
            <pc:sldMk cId="3141687498" sldId="270"/>
            <ac:spMk id="3" creationId="{AD03B302-A425-4115-DFC0-705987D276DE}"/>
          </ac:spMkLst>
        </pc:spChg>
        <pc:picChg chg="add mod">
          <ac:chgData name="Ernest, Nicholas A. (LARC-E304)[RSES]" userId="8f345d29-7aea-4651-a560-4a7777562813" providerId="ADAL" clId="{14CEF76A-E235-46F2-AD49-DF5F08C9A74C}" dt="2026-08-17T20:14:39.356" v="955" actId="1076"/>
          <ac:picMkLst>
            <pc:docMk/>
            <pc:sldMk cId="3141687498" sldId="270"/>
            <ac:picMk id="6" creationId="{E485E6B9-5FA7-47EB-6FD4-71ADDF66B0A7}"/>
          </ac:picMkLst>
        </pc:picChg>
      </pc:sldChg>
      <pc:sldChg chg="addSp delSp modSp add mod">
        <pc:chgData name="Ernest, Nicholas A. (LARC-E304)[RSES]" userId="8f345d29-7aea-4651-a560-4a7777562813" providerId="ADAL" clId="{14CEF76A-E235-46F2-AD49-DF5F08C9A74C}" dt="2026-08-18T15:56:42.182" v="1602" actId="1076"/>
        <pc:sldMkLst>
          <pc:docMk/>
          <pc:sldMk cId="1940221830" sldId="271"/>
        </pc:sldMkLst>
        <pc:spChg chg="add mod">
          <ac:chgData name="Ernest, Nicholas A. (LARC-E304)[RSES]" userId="8f345d29-7aea-4651-a560-4a7777562813" providerId="ADAL" clId="{14CEF76A-E235-46F2-AD49-DF5F08C9A74C}" dt="2026-08-18T02:14:15.006" v="1123" actId="20577"/>
          <ac:spMkLst>
            <pc:docMk/>
            <pc:sldMk cId="1940221830" sldId="271"/>
            <ac:spMk id="4" creationId="{E4F8C1CC-B8E3-43F0-06C2-1329067FA858}"/>
          </ac:spMkLst>
        </pc:spChg>
        <pc:spChg chg="add mod">
          <ac:chgData name="Ernest, Nicholas A. (LARC-E304)[RSES]" userId="8f345d29-7aea-4651-a560-4a7777562813" providerId="ADAL" clId="{14CEF76A-E235-46F2-AD49-DF5F08C9A74C}" dt="2026-08-18T15:56:42.182" v="1602" actId="1076"/>
          <ac:spMkLst>
            <pc:docMk/>
            <pc:sldMk cId="1940221830" sldId="271"/>
            <ac:spMk id="5" creationId="{05E7A8B0-71D0-44E1-17BE-56A2F7B6FDA9}"/>
          </ac:spMkLst>
        </pc:spChg>
        <pc:spChg chg="add mod">
          <ac:chgData name="Ernest, Nicholas A. (LARC-E304)[RSES]" userId="8f345d29-7aea-4651-a560-4a7777562813" providerId="ADAL" clId="{14CEF76A-E235-46F2-AD49-DF5F08C9A74C}" dt="2026-08-18T02:14:31.396" v="1136" actId="20577"/>
          <ac:spMkLst>
            <pc:docMk/>
            <pc:sldMk cId="1940221830" sldId="271"/>
            <ac:spMk id="6" creationId="{4FD42A46-2D7B-2A6E-EF65-981234E28737}"/>
          </ac:spMkLst>
        </pc:spChg>
        <pc:spChg chg="add del mod">
          <ac:chgData name="Ernest, Nicholas A. (LARC-E304)[RSES]" userId="8f345d29-7aea-4651-a560-4a7777562813" providerId="ADAL" clId="{14CEF76A-E235-46F2-AD49-DF5F08C9A74C}" dt="2026-08-17T18:30:01.791" v="875" actId="478"/>
          <ac:spMkLst>
            <pc:docMk/>
            <pc:sldMk cId="1940221830" sldId="271"/>
            <ac:spMk id="6" creationId="{CE50A7B0-0B43-2D39-46C4-AA80B83FF6B1}"/>
          </ac:spMkLst>
        </pc:spChg>
        <pc:spChg chg="add mod">
          <ac:chgData name="Ernest, Nicholas A. (LARC-E304)[RSES]" userId="8f345d29-7aea-4651-a560-4a7777562813" providerId="ADAL" clId="{14CEF76A-E235-46F2-AD49-DF5F08C9A74C}" dt="2026-08-18T02:14:46.915" v="1163" actId="20577"/>
          <ac:spMkLst>
            <pc:docMk/>
            <pc:sldMk cId="1940221830" sldId="271"/>
            <ac:spMk id="9" creationId="{233C73AD-9F94-F28F-1A08-0FA9A6F0DDE7}"/>
          </ac:spMkLst>
        </pc:spChg>
        <pc:picChg chg="del">
          <ac:chgData name="Ernest, Nicholas A. (LARC-E304)[RSES]" userId="8f345d29-7aea-4651-a560-4a7777562813" providerId="ADAL" clId="{14CEF76A-E235-46F2-AD49-DF5F08C9A74C}" dt="2026-08-17T18:30:02.876" v="876" actId="478"/>
          <ac:picMkLst>
            <pc:docMk/>
            <pc:sldMk cId="1940221830" sldId="271"/>
            <ac:picMk id="4" creationId="{0849DEF9-8BE3-2F6F-9F68-313FB62612AB}"/>
          </ac:picMkLst>
        </pc:picChg>
        <pc:picChg chg="del">
          <ac:chgData name="Ernest, Nicholas A. (LARC-E304)[RSES]" userId="8f345d29-7aea-4651-a560-4a7777562813" providerId="ADAL" clId="{14CEF76A-E235-46F2-AD49-DF5F08C9A74C}" dt="2026-08-17T18:29:53.540" v="874" actId="478"/>
          <ac:picMkLst>
            <pc:docMk/>
            <pc:sldMk cId="1940221830" sldId="271"/>
            <ac:picMk id="5" creationId="{653C0351-FD69-3DF2-413F-A03B100EE78D}"/>
          </ac:picMkLst>
        </pc:picChg>
        <pc:picChg chg="add mod">
          <ac:chgData name="Ernest, Nicholas A. (LARC-E304)[RSES]" userId="8f345d29-7aea-4651-a560-4a7777562813" providerId="ADAL" clId="{14CEF76A-E235-46F2-AD49-DF5F08C9A74C}" dt="2026-08-17T18:31:17.930" v="904" actId="14100"/>
          <ac:picMkLst>
            <pc:docMk/>
            <pc:sldMk cId="1940221830" sldId="271"/>
            <ac:picMk id="8" creationId="{327850FE-01AB-23B0-4A8D-6F3BEBC22553}"/>
          </ac:picMkLst>
        </pc:picChg>
        <pc:picChg chg="add mod">
          <ac:chgData name="Ernest, Nicholas A. (LARC-E304)[RSES]" userId="8f345d29-7aea-4651-a560-4a7777562813" providerId="ADAL" clId="{14CEF76A-E235-46F2-AD49-DF5F08C9A74C}" dt="2026-08-18T02:14:01.315" v="1092" actId="1076"/>
          <ac:picMkLst>
            <pc:docMk/>
            <pc:sldMk cId="1940221830" sldId="271"/>
            <ac:picMk id="10" creationId="{21CE3666-53BC-991A-6F00-8A9F5E202FD6}"/>
          </ac:picMkLst>
        </pc:picChg>
        <pc:picChg chg="add mod">
          <ac:chgData name="Ernest, Nicholas A. (LARC-E304)[RSES]" userId="8f345d29-7aea-4651-a560-4a7777562813" providerId="ADAL" clId="{14CEF76A-E235-46F2-AD49-DF5F08C9A74C}" dt="2026-08-17T18:31:29.572" v="907" actId="1076"/>
          <ac:picMkLst>
            <pc:docMk/>
            <pc:sldMk cId="1940221830" sldId="271"/>
            <ac:picMk id="12" creationId="{5E32F8E6-F8E9-CE5F-B0B9-0F0372072AE4}"/>
          </ac:picMkLst>
        </pc:picChg>
      </pc:sldChg>
      <pc:sldChg chg="addSp delSp modSp add mod">
        <pc:chgData name="Ernest, Nicholas A. (LARC-E304)[RSES]" userId="8f345d29-7aea-4651-a560-4a7777562813" providerId="ADAL" clId="{14CEF76A-E235-46F2-AD49-DF5F08C9A74C}" dt="2026-08-18T15:47:21.972" v="1541" actId="2711"/>
        <pc:sldMkLst>
          <pc:docMk/>
          <pc:sldMk cId="817242189" sldId="272"/>
        </pc:sldMkLst>
        <pc:spChg chg="add mod">
          <ac:chgData name="Ernest, Nicholas A. (LARC-E304)[RSES]" userId="8f345d29-7aea-4651-a560-4a7777562813" providerId="ADAL" clId="{14CEF76A-E235-46F2-AD49-DF5F08C9A74C}" dt="2026-08-18T15:47:21.972" v="1541" actId="2711"/>
          <ac:spMkLst>
            <pc:docMk/>
            <pc:sldMk cId="817242189" sldId="272"/>
            <ac:spMk id="5" creationId="{1AF80292-4F0B-9167-0891-32E9452CE774}"/>
          </ac:spMkLst>
        </pc:spChg>
        <pc:picChg chg="add mod">
          <ac:chgData name="Ernest, Nicholas A. (LARC-E304)[RSES]" userId="8f345d29-7aea-4651-a560-4a7777562813" providerId="ADAL" clId="{14CEF76A-E235-46F2-AD49-DF5F08C9A74C}" dt="2026-08-17T18:38:53.206" v="915" actId="1076"/>
          <ac:picMkLst>
            <pc:docMk/>
            <pc:sldMk cId="817242189" sldId="272"/>
            <ac:picMk id="4" creationId="{55CA59CA-822F-F110-E497-9117B7C35BEF}"/>
          </ac:picMkLst>
        </pc:picChg>
        <pc:picChg chg="del">
          <ac:chgData name="Ernest, Nicholas A. (LARC-E304)[RSES]" userId="8f345d29-7aea-4651-a560-4a7777562813" providerId="ADAL" clId="{14CEF76A-E235-46F2-AD49-DF5F08C9A74C}" dt="2026-08-17T18:38:35.002" v="909" actId="478"/>
          <ac:picMkLst>
            <pc:docMk/>
            <pc:sldMk cId="817242189" sldId="272"/>
            <ac:picMk id="8" creationId="{B8ABE695-9660-FDAC-FC28-84D249785B03}"/>
          </ac:picMkLst>
        </pc:picChg>
        <pc:picChg chg="del">
          <ac:chgData name="Ernest, Nicholas A. (LARC-E304)[RSES]" userId="8f345d29-7aea-4651-a560-4a7777562813" providerId="ADAL" clId="{14CEF76A-E235-46F2-AD49-DF5F08C9A74C}" dt="2026-08-17T18:38:37.343" v="911" actId="478"/>
          <ac:picMkLst>
            <pc:docMk/>
            <pc:sldMk cId="817242189" sldId="272"/>
            <ac:picMk id="10" creationId="{25E2B9BF-C4A3-A536-8488-64F2200668C4}"/>
          </ac:picMkLst>
        </pc:picChg>
        <pc:picChg chg="del">
          <ac:chgData name="Ernest, Nicholas A. (LARC-E304)[RSES]" userId="8f345d29-7aea-4651-a560-4a7777562813" providerId="ADAL" clId="{14CEF76A-E235-46F2-AD49-DF5F08C9A74C}" dt="2026-08-17T18:38:36.371" v="910" actId="478"/>
          <ac:picMkLst>
            <pc:docMk/>
            <pc:sldMk cId="817242189" sldId="272"/>
            <ac:picMk id="12" creationId="{C7E99EA5-D513-B006-4AFE-17C10A704F3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August 18, 2026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41861-C017-9C61-7468-2159032F4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245521-A8A2-3570-BF30-D4FBFC5DD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20AEC-A664-7393-82E3-92F093EE2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EE63A-9FCE-4BC6-BFBB-1E381E3982C2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CE29B-A5D7-4294-C828-B5B47F6B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6A5FA-1B30-9BCF-D499-A0E20FEC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76143-391A-476A-B169-1DF3F370E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95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August 18, 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194/amt-17-2025-2024" TargetMode="External"/><Relationship Id="rId2" Type="http://schemas.openxmlformats.org/officeDocument/2006/relationships/hyperlink" Target="https://doi.org/10.1016/j.jqsrt.2026.11001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7A38D-0E91-2832-ABFC-866D8A33A23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133350" y="561975"/>
            <a:ext cx="6858000" cy="1790700"/>
          </a:xfrm>
        </p:spPr>
        <p:txBody>
          <a:bodyPr>
            <a:normAutofit/>
          </a:bodyPr>
          <a:lstStyle/>
          <a:p>
            <a:r>
              <a:rPr lang="en-US" dirty="0"/>
              <a:t>Update to the SAGE III/ISS Particle Size Distribution Data Product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666E4-639F-705C-2169-022954206A4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2701925"/>
            <a:ext cx="6858000" cy="1241425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Nicholas Ernest – nicholas.a.ernest@nasa.gov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Travis Knepp – travis.n.knepp@nasa.gov</a:t>
            </a:r>
          </a:p>
        </p:txBody>
      </p:sp>
    </p:spTree>
    <p:extLst>
      <p:ext uri="{BB962C8B-B14F-4D97-AF65-F5344CB8AC3E}">
        <p14:creationId xmlns:p14="http://schemas.microsoft.com/office/powerpoint/2010/main" val="165212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5DA77-6898-E4BA-8C88-33FD9201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Size Distribution Data Product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C7B0E2-0C85-D34C-1535-B75B4F3171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549" y="1288087"/>
            <a:ext cx="4506058" cy="311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685800">
              <a:spcBef>
                <a:spcPct val="0"/>
              </a:spcBef>
              <a:buClrTx/>
              <a:buFontTx/>
              <a:buChar char="•"/>
            </a:pPr>
            <a:r>
              <a:rPr lang="en-US" altLang="en-US" sz="1500" dirty="0"/>
              <a:t> </a:t>
            </a:r>
            <a:r>
              <a:rPr lang="en-US" altLang="en-US" sz="1800" b="0" dirty="0"/>
              <a:t>Utilizes 384, 448, 520, 755, 869, 1021 &amp; 1543 nm (drops 601 &amp; 676 nm).</a:t>
            </a:r>
          </a:p>
          <a:p>
            <a:pPr marL="0" indent="0" defTabSz="685800">
              <a:spcBef>
                <a:spcPct val="0"/>
              </a:spcBef>
              <a:buClrTx/>
              <a:buFontTx/>
              <a:buChar char="•"/>
            </a:pPr>
            <a:r>
              <a:rPr lang="en-US" altLang="en-US" sz="1800" b="0" dirty="0"/>
              <a:t> Retrieval of mono-modal log-normal PSD parameter values.</a:t>
            </a:r>
          </a:p>
          <a:p>
            <a:pPr marL="0" indent="0" defTabSz="685800">
              <a:spcBef>
                <a:spcPct val="0"/>
              </a:spcBef>
              <a:buClrTx/>
              <a:buFontTx/>
              <a:buChar char="•"/>
            </a:pPr>
            <a:r>
              <a:rPr lang="en-US" altLang="en-US" sz="1800" b="0" dirty="0"/>
              <a:t> All possible solutions within SAGE error envelope are weighted by a multivariate-normal PDF.</a:t>
            </a:r>
          </a:p>
          <a:p>
            <a:pPr marL="0" indent="0" defTabSz="685800">
              <a:spcBef>
                <a:spcPct val="0"/>
              </a:spcBef>
              <a:buClrTx/>
              <a:buFontTx/>
              <a:buChar char="•"/>
            </a:pPr>
            <a:r>
              <a:rPr lang="en-US" altLang="en-US" sz="1800" dirty="0"/>
              <a:t> </a:t>
            </a:r>
            <a:r>
              <a:rPr lang="en-US" altLang="en-US" sz="1800" b="0" dirty="0"/>
              <a:t>Median, percentiles for rₘ, σ, N, SAD, VD, effective radius.</a:t>
            </a:r>
          </a:p>
          <a:p>
            <a:pPr marL="0" indent="0" defTabSz="685800">
              <a:spcBef>
                <a:spcPct val="0"/>
              </a:spcBef>
              <a:buClrTx/>
              <a:buFontTx/>
              <a:buChar char="•"/>
            </a:pPr>
            <a:r>
              <a:rPr lang="en-US" altLang="en-US" sz="1800" dirty="0"/>
              <a:t>Update</a:t>
            </a:r>
            <a:r>
              <a:rPr lang="en-US" altLang="en-US" sz="1800" b="0" dirty="0"/>
              <a:t> : refractive index derivation and number density calculation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FF62E5-9DF3-996F-ECC1-50137CA243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"/>
          <a:stretch>
            <a:fillRect/>
          </a:stretch>
        </p:blipFill>
        <p:spPr>
          <a:xfrm>
            <a:off x="4400550" y="1682750"/>
            <a:ext cx="4701746" cy="206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53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0C0F18-B3A8-232F-4467-05D9FF309C4D}"/>
              </a:ext>
            </a:extLst>
          </p:cNvPr>
          <p:cNvSpPr/>
          <p:nvPr/>
        </p:nvSpPr>
        <p:spPr>
          <a:xfrm>
            <a:off x="1162050" y="635000"/>
            <a:ext cx="6934200" cy="171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1159F2-E36B-A4C0-2732-6472E94FE72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7"/>
          <a:stretch>
            <a:fillRect/>
          </a:stretch>
        </p:blipFill>
        <p:spPr>
          <a:xfrm>
            <a:off x="0" y="2870200"/>
            <a:ext cx="4264025" cy="2208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CC1A4F-AF72-9679-FB9F-9D49D92465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1"/>
          <a:stretch>
            <a:fillRect/>
          </a:stretch>
        </p:blipFill>
        <p:spPr>
          <a:xfrm>
            <a:off x="4348742" y="2802731"/>
            <a:ext cx="4486688" cy="2343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6FCB21-7BA1-1BC1-0B3F-674B313162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5"/>
          <a:stretch>
            <a:fillRect/>
          </a:stretch>
        </p:blipFill>
        <p:spPr>
          <a:xfrm>
            <a:off x="2368690" y="363537"/>
            <a:ext cx="4223396" cy="22082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63A106-9287-DD0F-5E83-3B5091FD8D60}"/>
              </a:ext>
            </a:extLst>
          </p:cNvPr>
          <p:cNvSpPr txBox="1"/>
          <p:nvPr/>
        </p:nvSpPr>
        <p:spPr>
          <a:xfrm>
            <a:off x="336550" y="908050"/>
            <a:ext cx="179705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2018 </a:t>
            </a:r>
            <a:r>
              <a:rPr lang="en-US" sz="2000" b="1" dirty="0" err="1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Ambae</a:t>
            </a:r>
            <a:endParaRPr lang="en-US" sz="2000" b="1" dirty="0">
              <a:latin typeface="Arial Black" panose="020B0A040201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  <a:p>
            <a:pPr algn="ctr"/>
            <a:r>
              <a:rPr lang="en-US" sz="20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Eruptions</a:t>
            </a:r>
            <a:endParaRPr lang="en-US" b="1" dirty="0">
              <a:latin typeface="Arial Black" panose="020B0A040201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C99116-E459-B424-E332-59104355AC98}"/>
              </a:ext>
            </a:extLst>
          </p:cNvPr>
          <p:cNvSpPr txBox="1"/>
          <p:nvPr/>
        </p:nvSpPr>
        <p:spPr>
          <a:xfrm>
            <a:off x="3035300" y="94089"/>
            <a:ext cx="2705100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520/1021 nm extinction ratio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18E1ED-55A9-ED2C-22C6-402125EFB677}"/>
              </a:ext>
            </a:extLst>
          </p:cNvPr>
          <p:cNvSpPr txBox="1"/>
          <p:nvPr/>
        </p:nvSpPr>
        <p:spPr>
          <a:xfrm>
            <a:off x="1085850" y="2571750"/>
            <a:ext cx="1797050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Mode Radius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8E1DDA-EAEB-D86C-287B-C8D414C589EA}"/>
              </a:ext>
            </a:extLst>
          </p:cNvPr>
          <p:cNvSpPr txBox="1"/>
          <p:nvPr/>
        </p:nvSpPr>
        <p:spPr>
          <a:xfrm>
            <a:off x="5480050" y="2525732"/>
            <a:ext cx="213452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Surface Area Density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DF4118-8468-1A39-ACC4-7EB96406B81B}"/>
                  </a:ext>
                </a:extLst>
              </p:cNvPr>
              <p:cNvSpPr txBox="1"/>
              <p:nvPr/>
            </p:nvSpPr>
            <p:spPr>
              <a:xfrm>
                <a:off x="7699293" y="2382038"/>
                <a:ext cx="449925" cy="42069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50" b="1" i="1" smtClean="0">
                              <a:latin typeface="Cambria Math" panose="02040503050406030204" pitchFamily="18" charset="0"/>
                              <a:ea typeface="ADLaM Display" panose="020F0502020204030204" pitchFamily="2" charset="0"/>
                              <a:cs typeface="ADLaM Display" panose="020F0502020204030204" pitchFamily="2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50" b="1" i="1" smtClean="0">
                                  <a:latin typeface="Cambria Math" panose="02040503050406030204" pitchFamily="18" charset="0"/>
                                  <a:ea typeface="ADLaM Display" panose="020F0502020204030204" pitchFamily="2" charset="0"/>
                                  <a:cs typeface="ADLaM Display" panose="020F0502020204030204" pitchFamily="2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1050"/>
                                <m:t>μ</m:t>
                              </m:r>
                              <m:r>
                                <a:rPr lang="en-US" sz="1050" b="1" i="1" smtClean="0">
                                  <a:latin typeface="Cambria Math" panose="02040503050406030204" pitchFamily="18" charset="0"/>
                                  <a:ea typeface="ADLaM Display" panose="020F0502020204030204" pitchFamily="2" charset="0"/>
                                  <a:cs typeface="ADLaM Display" panose="020F0502020204030204" pitchFamily="2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sz="1050" b="1" i="1" smtClean="0">
                                  <a:latin typeface="Cambria Math" panose="02040503050406030204" pitchFamily="18" charset="0"/>
                                  <a:ea typeface="ADLaM Display" panose="020F0502020204030204" pitchFamily="2" charset="0"/>
                                  <a:cs typeface="ADLaM Display" panose="020F0502020204030204" pitchFamily="2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1050" b="1" i="1" smtClean="0">
                              <a:latin typeface="Cambria Math" panose="02040503050406030204" pitchFamily="18" charset="0"/>
                              <a:ea typeface="ADLaM Display" panose="020F0502020204030204" pitchFamily="2" charset="0"/>
                              <a:cs typeface="ADLaM Display" panose="020F0502020204030204" pitchFamily="2" charset="0"/>
                            </a:rPr>
                            <m:t>𝒄</m:t>
                          </m:r>
                          <m:sSup>
                            <m:sSupPr>
                              <m:ctrlPr>
                                <a:rPr lang="en-US" sz="1050" b="1" i="1" smtClean="0">
                                  <a:latin typeface="Cambria Math" panose="02040503050406030204" pitchFamily="18" charset="0"/>
                                  <a:ea typeface="ADLaM Display" panose="020F0502020204030204" pitchFamily="2" charset="0"/>
                                  <a:cs typeface="ADLaM Display" panose="020F0502020204030204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1050" b="1" i="1" smtClean="0">
                                  <a:latin typeface="Cambria Math" panose="02040503050406030204" pitchFamily="18" charset="0"/>
                                  <a:ea typeface="ADLaM Display" panose="020F0502020204030204" pitchFamily="2" charset="0"/>
                                  <a:cs typeface="ADLaM Display" panose="020F0502020204030204" pitchFamily="2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en-US" sz="1050" b="1" i="1" smtClean="0">
                                  <a:latin typeface="Cambria Math" panose="02040503050406030204" pitchFamily="18" charset="0"/>
                                  <a:ea typeface="ADLaM Display" panose="020F0502020204030204" pitchFamily="2" charset="0"/>
                                  <a:cs typeface="ADLaM Display" panose="020F0502020204030204" pitchFamily="2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050" b="1" dirty="0">
                  <a:latin typeface="Arial Black" panose="020B0A04020102020204" pitchFamily="34" charset="0"/>
                  <a:ea typeface="ADLaM Display" panose="020F0502020204030204" pitchFamily="2" charset="0"/>
                  <a:cs typeface="ADLaM Display" panose="020F0502020204030204" pitchFamily="2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DF4118-8468-1A39-ACC4-7EB96406B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293" y="2382038"/>
                <a:ext cx="449925" cy="42069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108A2675-7CC9-3F4F-044E-2888F1495171}"/>
              </a:ext>
            </a:extLst>
          </p:cNvPr>
          <p:cNvSpPr/>
          <p:nvPr/>
        </p:nvSpPr>
        <p:spPr>
          <a:xfrm>
            <a:off x="4044950" y="1227143"/>
            <a:ext cx="1435100" cy="1200938"/>
          </a:xfrm>
          <a:prstGeom prst="flowChartConnector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900011-2F3A-5199-D444-6A2849F76A9C}"/>
              </a:ext>
            </a:extLst>
          </p:cNvPr>
          <p:cNvSpPr txBox="1"/>
          <p:nvPr/>
        </p:nvSpPr>
        <p:spPr>
          <a:xfrm>
            <a:off x="7191375" y="1039399"/>
            <a:ext cx="179705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Wrana et al. 2023</a:t>
            </a:r>
          </a:p>
        </p:txBody>
      </p:sp>
    </p:spTree>
    <p:extLst>
      <p:ext uri="{BB962C8B-B14F-4D97-AF65-F5344CB8AC3E}">
        <p14:creationId xmlns:p14="http://schemas.microsoft.com/office/powerpoint/2010/main" val="359205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8A65-D530-D72F-3B37-E49EC23A2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994172"/>
          </a:xfrm>
        </p:spPr>
        <p:txBody>
          <a:bodyPr/>
          <a:lstStyle/>
          <a:p>
            <a:r>
              <a:rPr lang="en-US" dirty="0"/>
              <a:t>Temperature Change Adjustment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11B12-3FEA-A004-0AF2-937604BB1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2" y="1029464"/>
            <a:ext cx="7886700" cy="3263504"/>
          </a:xfrm>
        </p:spPr>
        <p:txBody>
          <a:bodyPr/>
          <a:lstStyle/>
          <a:p>
            <a:r>
              <a:rPr lang="en-US" dirty="0"/>
              <a:t>Palmer and Williams – Lorentz-Lorenz (215 K)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8B4745-773A-AD1E-A09E-9A994FD51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50" y="1636678"/>
            <a:ext cx="5118100" cy="288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4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83DF-43C2-2ABF-77F1-298E30783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Atmospheric state variables method of deriving refractive 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952E7-35F8-5098-05CE-78B5B5AF6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258294"/>
            <a:ext cx="3102354" cy="3263504"/>
          </a:xfrm>
        </p:spPr>
        <p:txBody>
          <a:bodyPr>
            <a:normAutofit/>
          </a:bodyPr>
          <a:lstStyle/>
          <a:p>
            <a:r>
              <a:rPr lang="en-US" sz="1200" dirty="0"/>
              <a:t>Many look-up tables based on solution density and weight composition pairs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466351-40A9-9A69-1B5F-2FA39FEF8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8"/>
          <a:stretch>
            <a:fillRect/>
          </a:stretch>
        </p:blipFill>
        <p:spPr>
          <a:xfrm>
            <a:off x="3188548" y="1362337"/>
            <a:ext cx="5706200" cy="2833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964A3B-41D8-E8D0-8BE0-DD84371527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8" y="851452"/>
            <a:ext cx="2802978" cy="3187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DDD492-6104-5ED3-ADA5-ADE28326B590}"/>
              </a:ext>
            </a:extLst>
          </p:cNvPr>
          <p:cNvSpPr txBox="1"/>
          <p:nvPr/>
        </p:nvSpPr>
        <p:spPr>
          <a:xfrm>
            <a:off x="6659295" y="1254615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January 2018 Measurements</a:t>
            </a:r>
          </a:p>
        </p:txBody>
      </p:sp>
    </p:spTree>
    <p:extLst>
      <p:ext uri="{BB962C8B-B14F-4D97-AF65-F5344CB8AC3E}">
        <p14:creationId xmlns:p14="http://schemas.microsoft.com/office/powerpoint/2010/main" val="70628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9D71-8A45-A447-2B9A-8EF3648C4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Incongruence with ACE measurements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EC223FD-D486-75BB-CD89-AA7B2A46E0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9"/>
          <a:stretch>
            <a:fillRect/>
          </a:stretch>
        </p:blipFill>
        <p:spPr>
          <a:xfrm>
            <a:off x="2180561" y="1263650"/>
            <a:ext cx="4956182" cy="343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62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4E1F-4B86-D05E-F84F-09867395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ACE empirical relationship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E137E2-499C-1178-2F74-497E32869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46" y="1725863"/>
            <a:ext cx="3543607" cy="7696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A29915-4CFA-F2DE-AFDF-523D61213A34}"/>
              </a:ext>
            </a:extLst>
          </p:cNvPr>
          <p:cNvSpPr txBox="1"/>
          <p:nvPr/>
        </p:nvSpPr>
        <p:spPr>
          <a:xfrm>
            <a:off x="292100" y="1002752"/>
            <a:ext cx="3968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Bhusal et al. (2026)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6F9947-EA73-FA0C-CE09-78FFE0C15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850" y="1002752"/>
            <a:ext cx="4168281" cy="36707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5EDFAB-2DC7-C945-0F50-9AD8D0E9B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6" y="2683864"/>
            <a:ext cx="2035386" cy="23120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2A4DD3-7904-1F5F-E041-9430BC0E6176}"/>
              </a:ext>
            </a:extLst>
          </p:cNvPr>
          <p:cNvSpPr txBox="1"/>
          <p:nvPr/>
        </p:nvSpPr>
        <p:spPr>
          <a:xfrm>
            <a:off x="5333999" y="4458014"/>
            <a:ext cx="796925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ptos" panose="020B0004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ACE reported</a:t>
            </a:r>
          </a:p>
        </p:txBody>
      </p:sp>
    </p:spTree>
    <p:extLst>
      <p:ext uri="{BB962C8B-B14F-4D97-AF65-F5344CB8AC3E}">
        <p14:creationId xmlns:p14="http://schemas.microsoft.com/office/powerpoint/2010/main" val="226146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6ADC-74AD-BDA6-BD72-8B57719DE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95" y="-146820"/>
            <a:ext cx="7886700" cy="994172"/>
          </a:xfrm>
        </p:spPr>
        <p:txBody>
          <a:bodyPr/>
          <a:lstStyle/>
          <a:p>
            <a:r>
              <a:rPr lang="en-US" dirty="0"/>
              <a:t>Number density calculation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26BDD-4A76-BF40-36CB-6D996011F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594" y="731184"/>
            <a:ext cx="7886700" cy="3263504"/>
          </a:xfrm>
        </p:spPr>
        <p:txBody>
          <a:bodyPr/>
          <a:lstStyle/>
          <a:p>
            <a:r>
              <a:rPr lang="en-US" dirty="0"/>
              <a:t>median of </a:t>
            </a:r>
            <a:r>
              <a:rPr lang="en-US"/>
              <a:t>number density calculated </a:t>
            </a:r>
            <a:r>
              <a:rPr lang="en-US" dirty="0"/>
              <a:t>from each  wavelength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4B542-69E6-E9B4-31A6-E5BB8CB4F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94" y="1362966"/>
            <a:ext cx="3176374" cy="1087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8A2465-3A37-AD72-8DE9-7EAFFAC00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4" y="2692866"/>
            <a:ext cx="5024366" cy="18377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24001C-BB94-F0DE-102D-04303005B6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010" y="1148813"/>
            <a:ext cx="3550486" cy="376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84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DD841-D45F-5C4B-9B49-DBFEF073E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FE0D1D1-B9BF-C131-2AD3-64B1D45305FA}"/>
              </a:ext>
            </a:extLst>
          </p:cNvPr>
          <p:cNvSpPr/>
          <p:nvPr/>
        </p:nvSpPr>
        <p:spPr>
          <a:xfrm>
            <a:off x="1149350" y="647700"/>
            <a:ext cx="6940550" cy="209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341501-EBA5-8F67-2586-B69A560D1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877" y="2875319"/>
            <a:ext cx="3761618" cy="22227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8E3F58-C226-2BAC-6262-418B7BDD2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471" y="305757"/>
            <a:ext cx="4129057" cy="24398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CB743D-DFB2-8F7C-7B05-6408F5BD1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2" y="2857568"/>
            <a:ext cx="3821698" cy="22582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B94DD74-3E4A-4B3C-4557-E23EB7F82097}"/>
              </a:ext>
            </a:extLst>
          </p:cNvPr>
          <p:cNvSpPr txBox="1"/>
          <p:nvPr/>
        </p:nvSpPr>
        <p:spPr>
          <a:xfrm>
            <a:off x="250825" y="940534"/>
            <a:ext cx="1797050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V06.00 calculated extinction to measured</a:t>
            </a:r>
            <a:endParaRPr lang="en-US" b="1" dirty="0">
              <a:latin typeface="Arial Black" panose="020B0A040201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56E601-4183-D589-C31D-F8B2B6434DE8}"/>
              </a:ext>
            </a:extLst>
          </p:cNvPr>
          <p:cNvSpPr txBox="1"/>
          <p:nvPr/>
        </p:nvSpPr>
        <p:spPr>
          <a:xfrm>
            <a:off x="3597275" y="27656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1021 nm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2074CD-41AB-9664-53AE-E5309AE75236}"/>
              </a:ext>
            </a:extLst>
          </p:cNvPr>
          <p:cNvSpPr txBox="1"/>
          <p:nvPr/>
        </p:nvSpPr>
        <p:spPr>
          <a:xfrm>
            <a:off x="6099175" y="2605402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448 nm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2C1235-9A1C-D7BE-C14E-673AE9910906}"/>
              </a:ext>
            </a:extLst>
          </p:cNvPr>
          <p:cNvSpPr txBox="1"/>
          <p:nvPr/>
        </p:nvSpPr>
        <p:spPr>
          <a:xfrm>
            <a:off x="706357" y="2591765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755 nm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7E0AD9-F3D2-1B97-EDC6-02E17F8B5DB2}"/>
              </a:ext>
            </a:extLst>
          </p:cNvPr>
          <p:cNvSpPr txBox="1"/>
          <p:nvPr/>
        </p:nvSpPr>
        <p:spPr>
          <a:xfrm>
            <a:off x="2146301" y="2704113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median = -2.54%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7EE14B-5FB3-8A9C-FEEF-9E83F9975DBE}"/>
              </a:ext>
            </a:extLst>
          </p:cNvPr>
          <p:cNvSpPr txBox="1"/>
          <p:nvPr/>
        </p:nvSpPr>
        <p:spPr>
          <a:xfrm>
            <a:off x="7539118" y="2659875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median = -3.50%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6F983C-042B-9890-5227-2BDA51668115}"/>
              </a:ext>
            </a:extLst>
          </p:cNvPr>
          <p:cNvSpPr txBox="1"/>
          <p:nvPr/>
        </p:nvSpPr>
        <p:spPr>
          <a:xfrm>
            <a:off x="5004877" y="96218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median = +0.58%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DC9388-CDE8-1400-DC1A-8B523F1C8D8E}"/>
              </a:ext>
            </a:extLst>
          </p:cNvPr>
          <p:cNvSpPr txBox="1"/>
          <p:nvPr/>
        </p:nvSpPr>
        <p:spPr>
          <a:xfrm>
            <a:off x="7191375" y="1039399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January 2018</a:t>
            </a:r>
          </a:p>
        </p:txBody>
      </p:sp>
    </p:spTree>
    <p:extLst>
      <p:ext uri="{BB962C8B-B14F-4D97-AF65-F5344CB8AC3E}">
        <p14:creationId xmlns:p14="http://schemas.microsoft.com/office/powerpoint/2010/main" val="165624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48427-8C69-BEE7-881C-7BBC3C7F0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D26501E-86EE-6263-F7D5-AF9AB715FDB5}"/>
              </a:ext>
            </a:extLst>
          </p:cNvPr>
          <p:cNvSpPr/>
          <p:nvPr/>
        </p:nvSpPr>
        <p:spPr>
          <a:xfrm>
            <a:off x="1149350" y="647700"/>
            <a:ext cx="6940550" cy="209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38763-C6E1-B71A-829D-9CC50D15D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99" y="155996"/>
            <a:ext cx="3855581" cy="2278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A580B7-8C8A-8666-7B05-F1675B565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2749225"/>
            <a:ext cx="4051850" cy="2394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AC1D52-89B3-C3C5-2E51-D05DEE294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737" y="2678192"/>
            <a:ext cx="4125257" cy="2437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6CF695-E46B-9D0D-C835-0DAFE68F76E5}"/>
              </a:ext>
            </a:extLst>
          </p:cNvPr>
          <p:cNvSpPr txBox="1"/>
          <p:nvPr/>
        </p:nvSpPr>
        <p:spPr>
          <a:xfrm>
            <a:off x="155575" y="778399"/>
            <a:ext cx="1797050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update calculated extinction to measured</a:t>
            </a:r>
            <a:endParaRPr lang="en-US" b="1" dirty="0">
              <a:latin typeface="Arial Black" panose="020B0A040201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080214-74DF-584A-4B4C-8FABA472F1CB}"/>
              </a:ext>
            </a:extLst>
          </p:cNvPr>
          <p:cNvSpPr txBox="1"/>
          <p:nvPr/>
        </p:nvSpPr>
        <p:spPr>
          <a:xfrm>
            <a:off x="6311335" y="374119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1021 nm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1BD30E-CCA3-6563-A654-8E606636892F}"/>
              </a:ext>
            </a:extLst>
          </p:cNvPr>
          <p:cNvSpPr txBox="1"/>
          <p:nvPr/>
        </p:nvSpPr>
        <p:spPr>
          <a:xfrm>
            <a:off x="5979334" y="2370415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448 nm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C6FBB9-F1B7-09EB-D69E-243C41337E25}"/>
              </a:ext>
            </a:extLst>
          </p:cNvPr>
          <p:cNvSpPr txBox="1"/>
          <p:nvPr/>
        </p:nvSpPr>
        <p:spPr>
          <a:xfrm>
            <a:off x="1468714" y="2458972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755 nm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95F4B-47A8-BFC3-671F-8E339E0E0BB6}"/>
              </a:ext>
            </a:extLst>
          </p:cNvPr>
          <p:cNvSpPr txBox="1"/>
          <p:nvPr/>
        </p:nvSpPr>
        <p:spPr>
          <a:xfrm>
            <a:off x="2916544" y="2516502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median = -0.04%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3CA8D8-D705-FF13-08FB-5CCF1D830F44}"/>
              </a:ext>
            </a:extLst>
          </p:cNvPr>
          <p:cNvSpPr txBox="1"/>
          <p:nvPr/>
        </p:nvSpPr>
        <p:spPr>
          <a:xfrm>
            <a:off x="7394104" y="2471553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median = -0.69%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50B7E5-0419-6698-67B4-CF838EEE06FF}"/>
              </a:ext>
            </a:extLst>
          </p:cNvPr>
          <p:cNvSpPr txBox="1"/>
          <p:nvPr/>
        </p:nvSpPr>
        <p:spPr>
          <a:xfrm>
            <a:off x="6197600" y="654145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median = +2.25%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595A2-CCAE-40EB-03ED-41FC7B2BEBF6}"/>
              </a:ext>
            </a:extLst>
          </p:cNvPr>
          <p:cNvSpPr txBox="1"/>
          <p:nvPr/>
        </p:nvSpPr>
        <p:spPr>
          <a:xfrm>
            <a:off x="7209860" y="1362793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January 2018</a:t>
            </a:r>
          </a:p>
        </p:txBody>
      </p:sp>
    </p:spTree>
    <p:extLst>
      <p:ext uri="{BB962C8B-B14F-4D97-AF65-F5344CB8AC3E}">
        <p14:creationId xmlns:p14="http://schemas.microsoft.com/office/powerpoint/2010/main" val="1413249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8F57C3-3A61-73FD-25C8-1022840AEC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9" t="6290" b="47002"/>
          <a:stretch>
            <a:fillRect/>
          </a:stretch>
        </p:blipFill>
        <p:spPr>
          <a:xfrm>
            <a:off x="1887844" y="1549544"/>
            <a:ext cx="6336152" cy="256525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308A544-5B63-10BE-D34E-656B7E3F780A}"/>
              </a:ext>
            </a:extLst>
          </p:cNvPr>
          <p:cNvSpPr txBox="1">
            <a:spLocks/>
          </p:cNvSpPr>
          <p:nvPr/>
        </p:nvSpPr>
        <p:spPr bwMode="auto">
          <a:xfrm>
            <a:off x="1374146" y="222844"/>
            <a:ext cx="6679410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90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Calibri" pitchFamily="34" charset="0"/>
                <a:ea typeface="ヒラギノ角ゴ Pro W3" pitchFamily="-109" charset="-128"/>
                <a:cs typeface="ヒラギノ角ゴ Pro W3" pitchFamily="-109" charset="-128"/>
              </a:defRPr>
            </a:lvl5pPr>
            <a:lvl6pPr marL="342892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Calibri" pitchFamily="34" charset="0"/>
              </a:defRPr>
            </a:lvl6pPr>
            <a:lvl7pPr marL="685783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Calibri" pitchFamily="34" charset="0"/>
              </a:defRPr>
            </a:lvl7pPr>
            <a:lvl8pPr marL="1028675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Calibri" pitchFamily="34" charset="0"/>
              </a:defRPr>
            </a:lvl8pPr>
            <a:lvl9pPr marL="1371566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Full update comparison with v06.00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74CB17-B641-B188-B004-AECC1DB873C6}"/>
              </a:ext>
            </a:extLst>
          </p:cNvPr>
          <p:cNvSpPr txBox="1"/>
          <p:nvPr/>
        </p:nvSpPr>
        <p:spPr>
          <a:xfrm>
            <a:off x="598794" y="1672777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Mode radius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131E45-F319-D041-5C83-E0CD82F2B377}"/>
              </a:ext>
            </a:extLst>
          </p:cNvPr>
          <p:cNvSpPr txBox="1"/>
          <p:nvPr/>
        </p:nvSpPr>
        <p:spPr>
          <a:xfrm>
            <a:off x="475621" y="2062179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Distribution width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56716-E444-16AB-40B2-88EF2CD45EE4}"/>
              </a:ext>
            </a:extLst>
          </p:cNvPr>
          <p:cNvSpPr txBox="1"/>
          <p:nvPr/>
        </p:nvSpPr>
        <p:spPr>
          <a:xfrm>
            <a:off x="475621" y="2458669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Effective radius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1B2F12-6460-FBB4-40B6-AFB3459C6A17}"/>
              </a:ext>
            </a:extLst>
          </p:cNvPr>
          <p:cNvSpPr txBox="1"/>
          <p:nvPr/>
        </p:nvSpPr>
        <p:spPr>
          <a:xfrm>
            <a:off x="475621" y="2812232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Number density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0C766-04B1-68B0-4F31-712F9A648BF9}"/>
              </a:ext>
            </a:extLst>
          </p:cNvPr>
          <p:cNvSpPr txBox="1"/>
          <p:nvPr/>
        </p:nvSpPr>
        <p:spPr>
          <a:xfrm>
            <a:off x="344794" y="3221398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Surface area density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07F23A-9A6D-5C63-F63B-9046530A7795}"/>
              </a:ext>
            </a:extLst>
          </p:cNvPr>
          <p:cNvSpPr txBox="1"/>
          <p:nvPr/>
        </p:nvSpPr>
        <p:spPr>
          <a:xfrm>
            <a:off x="404373" y="3593956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Volume density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A06DBE-674C-5F51-2B0A-A71FA95E3C56}"/>
              </a:ext>
            </a:extLst>
          </p:cNvPr>
          <p:cNvSpPr txBox="1"/>
          <p:nvPr/>
        </p:nvSpPr>
        <p:spPr>
          <a:xfrm>
            <a:off x="4157395" y="1334100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Above tropopause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571FE1-1EFF-0BB6-2210-74DD2ED2F4A4}"/>
              </a:ext>
            </a:extLst>
          </p:cNvPr>
          <p:cNvSpPr txBox="1"/>
          <p:nvPr/>
        </p:nvSpPr>
        <p:spPr>
          <a:xfrm>
            <a:off x="5640866" y="1457333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with 20</a:t>
            </a:r>
            <a:r>
              <a:rPr lang="en-US" sz="800" baseline="300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 – 80</a:t>
            </a:r>
            <a:r>
              <a:rPr lang="en-US" sz="800" baseline="300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 percentiles</a:t>
            </a:r>
          </a:p>
        </p:txBody>
      </p:sp>
    </p:spTree>
    <p:extLst>
      <p:ext uri="{BB962C8B-B14F-4D97-AF65-F5344CB8AC3E}">
        <p14:creationId xmlns:p14="http://schemas.microsoft.com/office/powerpoint/2010/main" val="3498268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EA40-0658-5168-C09D-DAFED9088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D1A1-EA16-E684-CC43-81D8A7C00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update comparison with v06.00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850FE-01AB-23B0-4A8D-6F3BEBC22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38" y="3249977"/>
            <a:ext cx="3155873" cy="1893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CE3666-53BC-991A-6F00-8A9F5E202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6" y="1147754"/>
            <a:ext cx="3343618" cy="2006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32F8E6-F8E9-CE5F-B0B9-0F0372072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781" y="1051701"/>
            <a:ext cx="3343618" cy="2006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F8C1CC-B8E3-43F0-06C2-1329067FA858}"/>
              </a:ext>
            </a:extLst>
          </p:cNvPr>
          <p:cNvSpPr txBox="1"/>
          <p:nvPr/>
        </p:nvSpPr>
        <p:spPr>
          <a:xfrm>
            <a:off x="1122548" y="823755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Mode Radius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42A46-2D7B-2A6E-EF65-981234E28737}"/>
              </a:ext>
            </a:extLst>
          </p:cNvPr>
          <p:cNvSpPr txBox="1"/>
          <p:nvPr/>
        </p:nvSpPr>
        <p:spPr>
          <a:xfrm>
            <a:off x="5975349" y="4509658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Mode Width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C73AD-9F94-F28F-1A08-0FA9A6F0DDE7}"/>
              </a:ext>
            </a:extLst>
          </p:cNvPr>
          <p:cNvSpPr txBox="1"/>
          <p:nvPr/>
        </p:nvSpPr>
        <p:spPr>
          <a:xfrm>
            <a:off x="5435468" y="748384"/>
            <a:ext cx="1797050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Number Density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7A8B0-71D0-44E1-17BE-56A2F7B6FDA9}"/>
              </a:ext>
            </a:extLst>
          </p:cNvPr>
          <p:cNvSpPr txBox="1"/>
          <p:nvPr/>
        </p:nvSpPr>
        <p:spPr>
          <a:xfrm>
            <a:off x="292100" y="3981295"/>
            <a:ext cx="2197100" cy="21544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latin typeface="Arial Black" panose="020B0A04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100 * (update – v06.00)/v06.00</a:t>
            </a:r>
          </a:p>
        </p:txBody>
      </p:sp>
    </p:spTree>
    <p:extLst>
      <p:ext uri="{BB962C8B-B14F-4D97-AF65-F5344CB8AC3E}">
        <p14:creationId xmlns:p14="http://schemas.microsoft.com/office/powerpoint/2010/main" val="1940221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D1C50-C19C-7356-A1E5-E19842CA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2DC5-268B-45EE-A520-48D9A2416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update comparison with v06.00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CA59CA-822F-F110-E497-9117B7C35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671" y="1016300"/>
            <a:ext cx="6508485" cy="39796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F80292-4F0B-9167-0891-32E9452CE774}"/>
              </a:ext>
            </a:extLst>
          </p:cNvPr>
          <p:cNvSpPr txBox="1"/>
          <p:nvPr/>
        </p:nvSpPr>
        <p:spPr>
          <a:xfrm>
            <a:off x="5954279" y="1099306"/>
            <a:ext cx="1797050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with 20</a:t>
            </a:r>
            <a:r>
              <a:rPr lang="en-US" sz="800" baseline="300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 – 80</a:t>
            </a:r>
            <a:r>
              <a:rPr lang="en-US" sz="800" baseline="300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th</a:t>
            </a:r>
            <a:r>
              <a:rPr lang="en-US" sz="800" dirty="0">
                <a:latin typeface="+mj-lt"/>
                <a:ea typeface="ADLaM Display" panose="020F0502020204030204" pitchFamily="2" charset="0"/>
                <a:cs typeface="ADLaM Display" panose="020F0502020204030204" pitchFamily="2" charset="0"/>
              </a:rPr>
              <a:t> percentiles</a:t>
            </a:r>
          </a:p>
        </p:txBody>
      </p:sp>
    </p:spTree>
    <p:extLst>
      <p:ext uri="{BB962C8B-B14F-4D97-AF65-F5344CB8AC3E}">
        <p14:creationId xmlns:p14="http://schemas.microsoft.com/office/powerpoint/2010/main" val="817242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02F54-02EE-1E10-0B73-19F3DAB3E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9FD71-01FF-2C51-3980-A9D4AE26B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Refractive indices:</a:t>
            </a:r>
          </a:p>
          <a:p>
            <a:pPr lvl="1"/>
            <a:r>
              <a:rPr lang="en-US" dirty="0"/>
              <a:t>Test edge cases</a:t>
            </a:r>
          </a:p>
          <a:p>
            <a:pPr lvl="1"/>
            <a:r>
              <a:rPr lang="en-US" dirty="0"/>
              <a:t>QA testing</a:t>
            </a:r>
          </a:p>
          <a:p>
            <a:r>
              <a:rPr lang="en-US" dirty="0"/>
              <a:t>Finalize the updated algorithm for next release</a:t>
            </a:r>
          </a:p>
          <a:p>
            <a:r>
              <a:rPr lang="en-US" dirty="0"/>
              <a:t>Testing of weight composition and solution density accuracy</a:t>
            </a:r>
          </a:p>
        </p:txBody>
      </p:sp>
    </p:spTree>
    <p:extLst>
      <p:ext uri="{BB962C8B-B14F-4D97-AF65-F5344CB8AC3E}">
        <p14:creationId xmlns:p14="http://schemas.microsoft.com/office/powerpoint/2010/main" val="1271112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5808A5-37C1-FF8F-C5BF-F967A1037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b="0" dirty="0">
                <a:latin typeface="+mj-lt"/>
              </a:rPr>
              <a:t>Bhusal, M., Boone, C. D., Bernath, P. F., Lecours, M., &amp; Petera, L. (2026). Variation in composition and size distribution of stratospheric sulfate aerosol derived from Atmospheric Chemistry Experiment (ACE). </a:t>
            </a:r>
            <a:r>
              <a:rPr lang="en-US" sz="1400" b="0" i="1" dirty="0">
                <a:latin typeface="+mj-lt"/>
              </a:rPr>
              <a:t>Journal of Quantitative Spectroscopy and Radiative Transfer</a:t>
            </a:r>
            <a:r>
              <a:rPr lang="en-US" sz="1400" b="0" dirty="0">
                <a:latin typeface="+mj-lt"/>
              </a:rPr>
              <a:t>, </a:t>
            </a:r>
            <a:r>
              <a:rPr lang="en-US" sz="1400" b="0" i="1" dirty="0">
                <a:latin typeface="+mj-lt"/>
              </a:rPr>
              <a:t>362</a:t>
            </a:r>
            <a:r>
              <a:rPr lang="en-US" sz="1400" b="0" dirty="0">
                <a:latin typeface="+mj-lt"/>
              </a:rPr>
              <a:t>, 110012. </a:t>
            </a:r>
            <a:r>
              <a:rPr lang="en-US" sz="1400" b="0" dirty="0">
                <a:latin typeface="+mj-lt"/>
                <a:hlinkClick r:id="rId2"/>
              </a:rPr>
              <a:t>https://doi.org/10.1016/j.jqsrt.2026.110012</a:t>
            </a:r>
            <a:endParaRPr lang="en-US" sz="1400" b="0" dirty="0">
              <a:latin typeface="+mj-lt"/>
            </a:endParaRPr>
          </a:p>
          <a:p>
            <a:r>
              <a:rPr lang="en-US" sz="1400" b="0" dirty="0">
                <a:latin typeface="+mj-lt"/>
              </a:rPr>
              <a:t>Knepp, T. N., Kovilakam, M., Thomason, L., &amp; Miller, S. J. (2024). Characterization of stratospheric particle size distribution uncertainties using SAGE II and SAGE III/ISS extinction spectra. </a:t>
            </a:r>
            <a:r>
              <a:rPr lang="en-US" sz="1400" b="0" i="1" dirty="0">
                <a:latin typeface="+mj-lt"/>
              </a:rPr>
              <a:t>Atmospheric Measurement Techniques</a:t>
            </a:r>
            <a:r>
              <a:rPr lang="en-US" sz="1400" b="0" dirty="0">
                <a:latin typeface="+mj-lt"/>
              </a:rPr>
              <a:t>, </a:t>
            </a:r>
            <a:r>
              <a:rPr lang="en-US" sz="1400" b="0" i="1" dirty="0">
                <a:latin typeface="+mj-lt"/>
              </a:rPr>
              <a:t>17</a:t>
            </a:r>
            <a:r>
              <a:rPr lang="en-US" sz="1400" b="0" dirty="0">
                <a:latin typeface="+mj-lt"/>
              </a:rPr>
              <a:t>(7), 2025-2054. </a:t>
            </a:r>
            <a:r>
              <a:rPr lang="en-US" sz="1400" b="0" dirty="0">
                <a:latin typeface="+mj-lt"/>
                <a:hlinkClick r:id="rId3"/>
              </a:rPr>
              <a:t>https://doi.org/10.5194/amt-17-2025-2024</a:t>
            </a:r>
            <a:endParaRPr lang="en-US" sz="1400" b="0" dirty="0">
              <a:latin typeface="+mj-lt"/>
            </a:endParaRPr>
          </a:p>
          <a:p>
            <a:r>
              <a:rPr lang="en-US" sz="1400" b="0" dirty="0">
                <a:latin typeface="+mj-lt"/>
              </a:rPr>
              <a:t>Wrana, F., Niemeier, U., Thomason, L. W., Wallis, S., and von Savigny, C.: Stratospheric aerosol size reduction after volcanic eruptions, Atmos. Chem. Phys., 23, 9725–9743, https://doi.org/10.5194/acp-23-9725-2023, 2023.</a:t>
            </a:r>
          </a:p>
          <a:p>
            <a:r>
              <a:rPr lang="en-US" sz="1400" b="0" dirty="0">
                <a:latin typeface="+mj-lt"/>
              </a:rPr>
              <a:t>Wrana, F., von Savigny, C., </a:t>
            </a:r>
            <a:r>
              <a:rPr lang="en-US" sz="1400" b="0" dirty="0" err="1">
                <a:latin typeface="+mj-lt"/>
              </a:rPr>
              <a:t>Zalach</a:t>
            </a:r>
            <a:r>
              <a:rPr lang="en-US" sz="1400" b="0" dirty="0">
                <a:latin typeface="+mj-lt"/>
              </a:rPr>
              <a:t>, J., and Thomason, L. W.: Retrieval of stratospheric aerosol size distribution parameters using satellite solar occultation measurements at three wavelengths, Atmos. Meas. Tech., 14, 2345–2357, https://doi.org/10.5194/amt-14-2345-2021, 2021.</a:t>
            </a:r>
            <a:endParaRPr lang="en-US" sz="14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3B0CDB-7F96-731B-C513-92AF707CE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095BF-C22C-FF9B-321B-2DA13AA6C8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August 18,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875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A8A8-337C-04C0-0F80-A1E8F16DA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update comparison with v06.00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1CF7C2-CFEB-7715-254C-8C6EA39134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876" y="784461"/>
            <a:ext cx="6356321" cy="21272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A0C586-B63E-9C9E-58FA-E2E2E28C1C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46" y="2971800"/>
            <a:ext cx="6717629" cy="212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81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CC80-7C75-3571-1B18-9C96C386230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August 18, 2026</a:t>
            </a:fld>
            <a:endParaRPr lang="en-US"/>
          </a:p>
        </p:txBody>
      </p:sp>
      <p:pic>
        <p:nvPicPr>
          <p:cNvPr id="6" name="Picture 5" descr="Chart, timeline&#10;&#10;AI-generated content may be incorrect.">
            <a:extLst>
              <a:ext uri="{FF2B5EF4-FFF2-40B4-BE49-F238E27FC236}">
                <a16:creationId xmlns:a16="http://schemas.microsoft.com/office/drawing/2014/main" id="{E485E6B9-5FA7-47EB-6FD4-71ADDF66B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530" y="1141705"/>
            <a:ext cx="3356614" cy="33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874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ff0e2576-003e-45ae-8107-6ae8fecf94d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002BA74E6CF94780840D33936F29AF" ma:contentTypeVersion="16" ma:contentTypeDescription="Create a new document." ma:contentTypeScope="" ma:versionID="bafbc41bf2f9fe2f18c15efc598d27c8">
  <xsd:schema xmlns:xsd="http://www.w3.org/2001/XMLSchema" xmlns:xs="http://www.w3.org/2001/XMLSchema" xmlns:p="http://schemas.microsoft.com/office/2006/metadata/properties" xmlns:ns2="ff0e2576-003e-45ae-8107-6ae8fecf94df" xmlns:ns3="d900e117-17a0-4b24-9e47-511ef1d02c43" xmlns:ns4="91eedbfd-7593-49a7-88ca-dcda138cdd8f" targetNamespace="http://schemas.microsoft.com/office/2006/metadata/properties" ma:root="true" ma:fieldsID="df135f419b3ff03b79a2fce3c80a22d7" ns2:_="" ns3:_="" ns4:_="">
    <xsd:import namespace="ff0e2576-003e-45ae-8107-6ae8fecf94df"/>
    <xsd:import namespace="d900e117-17a0-4b24-9e47-511ef1d02c43"/>
    <xsd:import namespace="91eedbfd-7593-49a7-88ca-dcda138cdd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4:SharedWithUsers" minOccurs="0"/>
                <xsd:element ref="ns4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0e2576-003e-45ae-8107-6ae8fecf94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3439219-9130-4572-bb28-a542bed18b9b}" ma:internalName="TaxCatchAll" ma:showField="CatchAllData" ma:web="91eedbfd-7593-49a7-88ca-dcda138cdd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edbfd-7593-49a7-88ca-dcda138cdd8f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087A93-D27A-45AC-9476-05FDA81E53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90D1C3-2704-40BD-9A75-2D92CF007767}">
  <ds:schemaRefs>
    <ds:schemaRef ds:uri="91eedbfd-7593-49a7-88ca-dcda138cdd8f"/>
    <ds:schemaRef ds:uri="d900e117-17a0-4b24-9e47-511ef1d02c43"/>
    <ds:schemaRef ds:uri="ff0e2576-003e-45ae-8107-6ae8fecf94d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2AD0ECE-2DE7-4607-9F1E-43CA6E4071A6}">
  <ds:schemaRefs>
    <ds:schemaRef ds:uri="91eedbfd-7593-49a7-88ca-dcda138cdd8f"/>
    <ds:schemaRef ds:uri="d900e117-17a0-4b24-9e47-511ef1d02c43"/>
    <ds:schemaRef ds:uri="ff0e2576-003e-45ae-8107-6ae8fecf94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4975</TotalTime>
  <Words>581</Words>
  <Application>Microsoft Office PowerPoint</Application>
  <PresentationFormat>On-screen Show (16:9)</PresentationFormat>
  <Paragraphs>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Arial Black</vt:lpstr>
      <vt:lpstr>Calibri</vt:lpstr>
      <vt:lpstr>Cambria Math</vt:lpstr>
      <vt:lpstr>Courier New</vt:lpstr>
      <vt:lpstr>Wingdings</vt:lpstr>
      <vt:lpstr>1_Office Theme</vt:lpstr>
      <vt:lpstr>Update to the SAGE III/ISS Particle Size Distribution Data Product</vt:lpstr>
      <vt:lpstr>Particle Size Distribution Data Product</vt:lpstr>
      <vt:lpstr>PowerPoint Presentation</vt:lpstr>
      <vt:lpstr>Temperature Change Adjustment</vt:lpstr>
      <vt:lpstr>Atmospheric state variables method of deriving refractive index</vt:lpstr>
      <vt:lpstr>Incongruence with ACE measurements</vt:lpstr>
      <vt:lpstr>ACE empirical relationship</vt:lpstr>
      <vt:lpstr>Number density calculation update</vt:lpstr>
      <vt:lpstr>PowerPoint Presentation</vt:lpstr>
      <vt:lpstr>PowerPoint Presentation</vt:lpstr>
      <vt:lpstr>PowerPoint Presentation</vt:lpstr>
      <vt:lpstr>Full update comparison with v06.00</vt:lpstr>
      <vt:lpstr>Full update comparison with v06.00</vt:lpstr>
      <vt:lpstr>Future Work</vt:lpstr>
      <vt:lpstr>References</vt:lpstr>
      <vt:lpstr>Full update comparison with v06.00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Ernest, Nicholas A. (LARC-E304)[RSES]</cp:lastModifiedBy>
  <cp:revision>8</cp:revision>
  <cp:lastPrinted>2011-12-08T16:21:20Z</cp:lastPrinted>
  <dcterms:created xsi:type="dcterms:W3CDTF">2012-04-24T19:27:23Z</dcterms:created>
  <dcterms:modified xsi:type="dcterms:W3CDTF">2026-08-18T20:17:16Z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0x01010004002BA74E6CF94780840D33936F29AF</vt:lpwstr>
  </property>
  <property fmtid="{D5CDD505-2E9C-101B-9397-08002B2CF9AE}" pid="3" name="MediaServiceImageTags">
    <vt:lpwstr/>
  </property>
</Properties>
</file>