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63" r:id="rId5"/>
  </p:sldMasterIdLst>
  <p:notesMasterIdLst>
    <p:notesMasterId r:id="rId56"/>
  </p:notesMasterIdLst>
  <p:sldIdLst>
    <p:sldId id="2074" r:id="rId6"/>
    <p:sldId id="2025" r:id="rId7"/>
    <p:sldId id="986" r:id="rId8"/>
    <p:sldId id="2033" r:id="rId9"/>
    <p:sldId id="2073" r:id="rId10"/>
    <p:sldId id="990" r:id="rId11"/>
    <p:sldId id="984" r:id="rId12"/>
    <p:sldId id="258" r:id="rId13"/>
    <p:sldId id="259" r:id="rId14"/>
    <p:sldId id="260" r:id="rId15"/>
    <p:sldId id="991" r:id="rId16"/>
    <p:sldId id="2066" r:id="rId17"/>
    <p:sldId id="2067" r:id="rId18"/>
    <p:sldId id="2068" r:id="rId19"/>
    <p:sldId id="969" r:id="rId20"/>
    <p:sldId id="262" r:id="rId21"/>
    <p:sldId id="975" r:id="rId22"/>
    <p:sldId id="271" r:id="rId23"/>
    <p:sldId id="263" r:id="rId24"/>
    <p:sldId id="264" r:id="rId25"/>
    <p:sldId id="971" r:id="rId26"/>
    <p:sldId id="972" r:id="rId27"/>
    <p:sldId id="974" r:id="rId28"/>
    <p:sldId id="267" r:id="rId29"/>
    <p:sldId id="272" r:id="rId30"/>
    <p:sldId id="273" r:id="rId31"/>
    <p:sldId id="970" r:id="rId32"/>
    <p:sldId id="973" r:id="rId33"/>
    <p:sldId id="976" r:id="rId34"/>
    <p:sldId id="977" r:id="rId35"/>
    <p:sldId id="257" r:id="rId36"/>
    <p:sldId id="978" r:id="rId37"/>
    <p:sldId id="2020" r:id="rId38"/>
    <p:sldId id="753" r:id="rId39"/>
    <p:sldId id="2072" r:id="rId40"/>
    <p:sldId id="755" r:id="rId41"/>
    <p:sldId id="763" r:id="rId42"/>
    <p:sldId id="765" r:id="rId43"/>
    <p:sldId id="764" r:id="rId44"/>
    <p:sldId id="297" r:id="rId45"/>
    <p:sldId id="754" r:id="rId46"/>
    <p:sldId id="2063" r:id="rId47"/>
    <p:sldId id="2064" r:id="rId48"/>
    <p:sldId id="2065" r:id="rId49"/>
    <p:sldId id="2057" r:id="rId50"/>
    <p:sldId id="2056" r:id="rId51"/>
    <p:sldId id="2058" r:id="rId52"/>
    <p:sldId id="2059" r:id="rId53"/>
    <p:sldId id="2060" r:id="rId54"/>
    <p:sldId id="2070" r:id="rId5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ummary Section" id="{B1189553-FD22-4A4E-BB62-40D57F84F0C7}">
          <p14:sldIdLst>
            <p14:sldId id="2074"/>
          </p14:sldIdLst>
        </p14:section>
        <p14:section name="Cover Slide" id="{364213CD-F90F-4692-A602-29AECDDAC670}">
          <p14:sldIdLst>
            <p14:sldId id="2025"/>
          </p14:sldIdLst>
        </p14:section>
        <p14:section name="Roadmap" id="{E85FE315-7A74-4A1B-89AA-9EDB23FF80F9}">
          <p14:sldIdLst>
            <p14:sldId id="986"/>
            <p14:sldId id="2033"/>
          </p14:sldIdLst>
        </p14:section>
        <p14:section name="Since Last STM" id="{16734B1F-4494-4DFF-9BAB-B1A6BDD36B91}">
          <p14:sldIdLst>
            <p14:sldId id="2073"/>
            <p14:sldId id="990"/>
            <p14:sldId id="984"/>
            <p14:sldId id="258"/>
            <p14:sldId id="259"/>
            <p14:sldId id="260"/>
          </p14:sldIdLst>
        </p14:section>
        <p14:section name="Publications" id="{1A90689B-F808-4BB4-841D-6679B86C1670}">
          <p14:sldIdLst>
            <p14:sldId id="991"/>
            <p14:sldId id="2066"/>
            <p14:sldId id="2067"/>
            <p14:sldId id="2068"/>
          </p14:sldIdLst>
        </p14:section>
        <p14:section name="Validation Communication" id="{736A89CC-8A64-4542-BE8A-7CA33F9268D4}">
          <p14:sldIdLst>
            <p14:sldId id="969"/>
            <p14:sldId id="262"/>
            <p14:sldId id="975"/>
            <p14:sldId id="271"/>
            <p14:sldId id="263"/>
            <p14:sldId id="264"/>
            <p14:sldId id="971"/>
            <p14:sldId id="972"/>
            <p14:sldId id="974"/>
            <p14:sldId id="267"/>
            <p14:sldId id="272"/>
            <p14:sldId id="273"/>
            <p14:sldId id="970"/>
            <p14:sldId id="973"/>
            <p14:sldId id="976"/>
            <p14:sldId id="977"/>
            <p14:sldId id="257"/>
            <p14:sldId id="978"/>
          </p14:sldIdLst>
        </p14:section>
        <p14:section name="Future" id="{87430A11-2EF3-4EA9-AA74-0E5724F1331D}">
          <p14:sldIdLst>
            <p14:sldId id="2020"/>
            <p14:sldId id="753"/>
            <p14:sldId id="2072"/>
            <p14:sldId id="755"/>
            <p14:sldId id="763"/>
            <p14:sldId id="765"/>
            <p14:sldId id="764"/>
            <p14:sldId id="297"/>
            <p14:sldId id="754"/>
            <p14:sldId id="2063"/>
            <p14:sldId id="2064"/>
            <p14:sldId id="2065"/>
          </p14:sldIdLst>
        </p14:section>
        <p14:section name="Data" id="{4B736D88-6DC4-4FCA-8406-F79C6E55CCFE}">
          <p14:sldIdLst>
            <p14:sldId id="2057"/>
            <p14:sldId id="2056"/>
            <p14:sldId id="2058"/>
            <p14:sldId id="2059"/>
            <p14:sldId id="2060"/>
          </p14:sldIdLst>
        </p14:section>
        <p14:section name="Summary" id="{57CDFBF1-85B4-4302-8E5B-3414D55BF809}">
          <p14:sldIdLst>
            <p14:sldId id="2070"/>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45D27D8-FE81-7E53-E25C-0802098E11E6}" v="1" dt="2025-08-12T16:53:11.008"/>
    <p1510:client id="{D66B228F-58CE-8100-7053-CDA7B541C8E0}" v="1" dt="2025-08-12T13:21:42.078"/>
    <p1510:client id="{D926C3CC-5E31-3FA7-5CB0-393D2593BE3E}" v="833" dt="2025-08-12T14:23:08.294"/>
    <p1510:client id="{F193D06A-F770-459F-934E-29910CEFB195}" v="566" dt="2025-08-12T19:42:15.37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0" d="100"/>
          <a:sy n="90" d="100"/>
        </p:scale>
        <p:origin x="370" y="53"/>
      </p:cViewPr>
      <p:guideLst/>
    </p:cSldViewPr>
  </p:slideViewPr>
  <p:notesTextViewPr>
    <p:cViewPr>
      <p:scale>
        <a:sx n="1" d="1"/>
        <a:sy n="1" d="1"/>
      </p:scale>
      <p:origin x="0" y="0"/>
    </p:cViewPr>
  </p:notesTextViewPr>
  <p:sorterViewPr>
    <p:cViewPr>
      <p:scale>
        <a:sx n="100" d="100"/>
        <a:sy n="100" d="100"/>
      </p:scale>
      <p:origin x="0" y="-3307"/>
    </p:cViewPr>
  </p:sorter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viewProps" Target="viewProps.xml"/><Relationship Id="rId5" Type="http://schemas.openxmlformats.org/officeDocument/2006/relationships/slideMaster" Target="slideMasters/slideMaster2.xml"/><Relationship Id="rId61" Type="http://schemas.microsoft.com/office/2016/11/relationships/changesInfo" Target="changesInfos/changesInfo1.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notesMaster" Target="notesMasters/notesMaster1.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theme" Target="theme/theme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presProps" Target="presProps.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ell, Marilee M. (LARC-E303)" userId="S::mroell@ndc.nasa.gov::07b7f6c5-08ea-4020-bbe4-126bf1f28a53" providerId="AD" clId="Web-{D66B228F-58CE-8100-7053-CDA7B541C8E0}"/>
    <pc:docChg chg="modSld sldOrd">
      <pc:chgData name="Roell, Marilee M. (LARC-E303)" userId="S::mroell@ndc.nasa.gov::07b7f6c5-08ea-4020-bbe4-126bf1f28a53" providerId="AD" clId="Web-{D66B228F-58CE-8100-7053-CDA7B541C8E0}" dt="2025-08-12T13:21:42.078" v="1"/>
      <pc:docMkLst>
        <pc:docMk/>
      </pc:docMkLst>
      <pc:sldChg chg="ord">
        <pc:chgData name="Roell, Marilee M. (LARC-E303)" userId="S::mroell@ndc.nasa.gov::07b7f6c5-08ea-4020-bbe4-126bf1f28a53" providerId="AD" clId="Web-{D66B228F-58CE-8100-7053-CDA7B541C8E0}" dt="2025-08-12T13:21:42.078" v="1"/>
        <pc:sldMkLst>
          <pc:docMk/>
          <pc:sldMk cId="2626656833" sldId="754"/>
        </pc:sldMkLst>
      </pc:sldChg>
      <pc:sldChg chg="modSp">
        <pc:chgData name="Roell, Marilee M. (LARC-E303)" userId="S::mroell@ndc.nasa.gov::07b7f6c5-08ea-4020-bbe4-126bf1f28a53" providerId="AD" clId="Web-{D66B228F-58CE-8100-7053-CDA7B541C8E0}" dt="2025-08-12T13:17:32.367" v="0" actId="1076"/>
        <pc:sldMkLst>
          <pc:docMk/>
          <pc:sldMk cId="3927990881" sldId="2069"/>
        </pc:sldMkLst>
        <pc:graphicFrameChg chg="mod">
          <ac:chgData name="Roell, Marilee M. (LARC-E303)" userId="S::mroell@ndc.nasa.gov::07b7f6c5-08ea-4020-bbe4-126bf1f28a53" providerId="AD" clId="Web-{D66B228F-58CE-8100-7053-CDA7B541C8E0}" dt="2025-08-12T13:17:32.367" v="0" actId="1076"/>
          <ac:graphicFrameMkLst>
            <pc:docMk/>
            <pc:sldMk cId="3927990881" sldId="2069"/>
            <ac:graphicFrameMk id="5" creationId="{EFEA11AA-1A78-C885-61AD-E5C2F49BA646}"/>
          </ac:graphicFrameMkLst>
        </pc:graphicFrameChg>
      </pc:sldChg>
    </pc:docChg>
  </pc:docChgLst>
  <pc:docChgLst>
    <pc:chgData name="Roell, Marilee M. (LARC-E303)" userId="S::mroell@ndc.nasa.gov::07b7f6c5-08ea-4020-bbe4-126bf1f28a53" providerId="AD" clId="Web-{245D27D8-FE81-7E53-E25C-0802098E11E6}"/>
    <pc:docChg chg="addSld modSection">
      <pc:chgData name="Roell, Marilee M. (LARC-E303)" userId="S::mroell@ndc.nasa.gov::07b7f6c5-08ea-4020-bbe4-126bf1f28a53" providerId="AD" clId="Web-{245D27D8-FE81-7E53-E25C-0802098E11E6}" dt="2025-08-12T16:53:11.008" v="0"/>
      <pc:docMkLst>
        <pc:docMk/>
      </pc:docMkLst>
      <pc:sldChg chg="add replId">
        <pc:chgData name="Roell, Marilee M. (LARC-E303)" userId="S::mroell@ndc.nasa.gov::07b7f6c5-08ea-4020-bbe4-126bf1f28a53" providerId="AD" clId="Web-{245D27D8-FE81-7E53-E25C-0802098E11E6}" dt="2025-08-12T16:53:11.008" v="0"/>
        <pc:sldMkLst>
          <pc:docMk/>
          <pc:sldMk cId="2166285602" sldId="2073"/>
        </pc:sldMkLst>
      </pc:sldChg>
    </pc:docChg>
  </pc:docChgLst>
  <pc:docChgLst>
    <pc:chgData name="Flittner, David E. (LARC-E303)" userId="346ff0de-595c-4b11-b593-3ba79138544d" providerId="ADAL" clId="{CD063A1C-D8EC-484F-9E65-8438796AD8C7}"/>
    <pc:docChg chg="undo custSel addSld delSld modSld sldOrd modMainMaster">
      <pc:chgData name="Flittner, David E. (LARC-E303)" userId="346ff0de-595c-4b11-b593-3ba79138544d" providerId="ADAL" clId="{CD063A1C-D8EC-484F-9E65-8438796AD8C7}" dt="2023-09-11T04:43:29.198" v="2241" actId="47"/>
      <pc:docMkLst>
        <pc:docMk/>
      </pc:docMkLst>
      <pc:sldChg chg="addSp delSp modSp del mod">
        <pc:chgData name="Flittner, David E. (LARC-E303)" userId="346ff0de-595c-4b11-b593-3ba79138544d" providerId="ADAL" clId="{CD063A1C-D8EC-484F-9E65-8438796AD8C7}" dt="2023-09-11T04:43:29.198" v="2241" actId="47"/>
        <pc:sldMkLst>
          <pc:docMk/>
          <pc:sldMk cId="2749266728" sldId="974"/>
        </pc:sldMkLst>
      </pc:sldChg>
      <pc:sldChg chg="addSp delSp modSp mod modAnim">
        <pc:chgData name="Flittner, David E. (LARC-E303)" userId="346ff0de-595c-4b11-b593-3ba79138544d" providerId="ADAL" clId="{CD063A1C-D8EC-484F-9E65-8438796AD8C7}" dt="2023-09-05T23:28:05.640" v="479"/>
        <pc:sldMkLst>
          <pc:docMk/>
          <pc:sldMk cId="2134680012" sldId="980"/>
        </pc:sldMkLst>
      </pc:sldChg>
      <pc:sldChg chg="modSp mod">
        <pc:chgData name="Flittner, David E. (LARC-E303)" userId="346ff0de-595c-4b11-b593-3ba79138544d" providerId="ADAL" clId="{CD063A1C-D8EC-484F-9E65-8438796AD8C7}" dt="2023-09-08T18:35:52.264" v="842"/>
        <pc:sldMkLst>
          <pc:docMk/>
          <pc:sldMk cId="2887996198" sldId="982"/>
        </pc:sldMkLst>
      </pc:sldChg>
      <pc:sldChg chg="addSp modSp mod">
        <pc:chgData name="Flittner, David E. (LARC-E303)" userId="346ff0de-595c-4b11-b593-3ba79138544d" providerId="ADAL" clId="{CD063A1C-D8EC-484F-9E65-8438796AD8C7}" dt="2023-09-07T15:48:17.730" v="819" actId="20577"/>
        <pc:sldMkLst>
          <pc:docMk/>
          <pc:sldMk cId="3822475085" sldId="986"/>
        </pc:sldMkLst>
      </pc:sldChg>
      <pc:sldChg chg="addSp modSp mod modAnim">
        <pc:chgData name="Flittner, David E. (LARC-E303)" userId="346ff0de-595c-4b11-b593-3ba79138544d" providerId="ADAL" clId="{CD063A1C-D8EC-484F-9E65-8438796AD8C7}" dt="2023-09-07T15:46:50.880" v="812" actId="14100"/>
        <pc:sldMkLst>
          <pc:docMk/>
          <pc:sldMk cId="1268853737" sldId="988"/>
        </pc:sldMkLst>
      </pc:sldChg>
      <pc:sldChg chg="modSp mod">
        <pc:chgData name="Flittner, David E. (LARC-E303)" userId="346ff0de-595c-4b11-b593-3ba79138544d" providerId="ADAL" clId="{CD063A1C-D8EC-484F-9E65-8438796AD8C7}" dt="2023-09-05T22:07:10.364" v="311" actId="20577"/>
        <pc:sldMkLst>
          <pc:docMk/>
          <pc:sldMk cId="2421620875" sldId="990"/>
        </pc:sldMkLst>
      </pc:sldChg>
      <pc:sldChg chg="modSp mod">
        <pc:chgData name="Flittner, David E. (LARC-E303)" userId="346ff0de-595c-4b11-b593-3ba79138544d" providerId="ADAL" clId="{CD063A1C-D8EC-484F-9E65-8438796AD8C7}" dt="2023-09-05T23:29:19.865" v="482" actId="115"/>
        <pc:sldMkLst>
          <pc:docMk/>
          <pc:sldMk cId="3847196795" sldId="992"/>
        </pc:sldMkLst>
      </pc:sldChg>
      <pc:sldChg chg="del">
        <pc:chgData name="Flittner, David E. (LARC-E303)" userId="346ff0de-595c-4b11-b593-3ba79138544d" providerId="ADAL" clId="{CD063A1C-D8EC-484F-9E65-8438796AD8C7}" dt="2023-09-06T01:06:17.350" v="507" actId="47"/>
        <pc:sldMkLst>
          <pc:docMk/>
          <pc:sldMk cId="2311573561" sldId="1038"/>
        </pc:sldMkLst>
      </pc:sldChg>
      <pc:sldChg chg="addSp delSp modSp mod modAnim">
        <pc:chgData name="Flittner, David E. (LARC-E303)" userId="346ff0de-595c-4b11-b593-3ba79138544d" providerId="ADAL" clId="{CD063A1C-D8EC-484F-9E65-8438796AD8C7}" dt="2023-09-07T15:44:33.618" v="808" actId="1076"/>
        <pc:sldMkLst>
          <pc:docMk/>
          <pc:sldMk cId="1042638793" sldId="2019"/>
        </pc:sldMkLst>
      </pc:sldChg>
      <pc:sldChg chg="modSp mod">
        <pc:chgData name="Flittner, David E. (LARC-E303)" userId="346ff0de-595c-4b11-b593-3ba79138544d" providerId="ADAL" clId="{CD063A1C-D8EC-484F-9E65-8438796AD8C7}" dt="2023-09-07T15:49:13.359" v="836" actId="947"/>
        <pc:sldMkLst>
          <pc:docMk/>
          <pc:sldMk cId="2624669632" sldId="2020"/>
        </pc:sldMkLst>
      </pc:sldChg>
      <pc:sldChg chg="addSp modSp mod modAnim">
        <pc:chgData name="Flittner, David E. (LARC-E303)" userId="346ff0de-595c-4b11-b593-3ba79138544d" providerId="ADAL" clId="{CD063A1C-D8EC-484F-9E65-8438796AD8C7}" dt="2023-09-11T04:19:49.870" v="1825"/>
        <pc:sldMkLst>
          <pc:docMk/>
          <pc:sldMk cId="3741818884" sldId="2022"/>
        </pc:sldMkLst>
      </pc:sldChg>
      <pc:sldChg chg="addSp modSp mod">
        <pc:chgData name="Flittner, David E. (LARC-E303)" userId="346ff0de-595c-4b11-b593-3ba79138544d" providerId="ADAL" clId="{CD063A1C-D8EC-484F-9E65-8438796AD8C7}" dt="2023-09-05T16:51:01.106" v="238" actId="1076"/>
        <pc:sldMkLst>
          <pc:docMk/>
          <pc:sldMk cId="2512260241" sldId="2025"/>
        </pc:sldMkLst>
      </pc:sldChg>
      <pc:sldChg chg="add del">
        <pc:chgData name="Flittner, David E. (LARC-E303)" userId="346ff0de-595c-4b11-b593-3ba79138544d" providerId="ADAL" clId="{CD063A1C-D8EC-484F-9E65-8438796AD8C7}" dt="2023-09-07T15:45:50.206" v="809" actId="47"/>
        <pc:sldMkLst>
          <pc:docMk/>
          <pc:sldMk cId="580974381" sldId="2027"/>
        </pc:sldMkLst>
      </pc:sldChg>
      <pc:sldChg chg="delSp modSp new mod">
        <pc:chgData name="Flittner, David E. (LARC-E303)" userId="346ff0de-595c-4b11-b593-3ba79138544d" providerId="ADAL" clId="{CD063A1C-D8EC-484F-9E65-8438796AD8C7}" dt="2023-09-08T21:59:31.168" v="1731" actId="20577"/>
        <pc:sldMkLst>
          <pc:docMk/>
          <pc:sldMk cId="2772394843" sldId="2027"/>
        </pc:sldMkLst>
      </pc:sldChg>
      <pc:sldChg chg="modSp add del mod ord">
        <pc:chgData name="Flittner, David E. (LARC-E303)" userId="346ff0de-595c-4b11-b593-3ba79138544d" providerId="ADAL" clId="{CD063A1C-D8EC-484F-9E65-8438796AD8C7}" dt="2023-09-08T18:34:57.372" v="837" actId="47"/>
        <pc:sldMkLst>
          <pc:docMk/>
          <pc:sldMk cId="1887877113" sldId="2028"/>
        </pc:sldMkLst>
      </pc:sldChg>
      <pc:sldChg chg="addSp delSp modSp add mod">
        <pc:chgData name="Flittner, David E. (LARC-E303)" userId="346ff0de-595c-4b11-b593-3ba79138544d" providerId="ADAL" clId="{CD063A1C-D8EC-484F-9E65-8438796AD8C7}" dt="2023-09-11T04:41:20.633" v="2240" actId="14100"/>
        <pc:sldMkLst>
          <pc:docMk/>
          <pc:sldMk cId="2757001420" sldId="2028"/>
        </pc:sldMkLst>
      </pc:sldChg>
      <pc:sldMasterChg chg="addSp delSp modSp mod">
        <pc:chgData name="Flittner, David E. (LARC-E303)" userId="346ff0de-595c-4b11-b593-3ba79138544d" providerId="ADAL" clId="{CD063A1C-D8EC-484F-9E65-8438796AD8C7}" dt="2023-09-05T16:37:21.696" v="233" actId="1037"/>
        <pc:sldMasterMkLst>
          <pc:docMk/>
          <pc:sldMasterMk cId="1577998065" sldId="2147483660"/>
        </pc:sldMasterMkLst>
      </pc:sldMasterChg>
    </pc:docChg>
  </pc:docChgLst>
  <pc:docChgLst>
    <pc:chgData name="Flittner, David E. (LARC-E303)" userId="346ff0de-595c-4b11-b593-3ba79138544d" providerId="ADAL" clId="{F193D06A-F770-459F-934E-29910CEFB195}"/>
    <pc:docChg chg="undo custSel addSld delSld modSld sldOrd addSection modSection">
      <pc:chgData name="Flittner, David E. (LARC-E303)" userId="346ff0de-595c-4b11-b593-3ba79138544d" providerId="ADAL" clId="{F193D06A-F770-459F-934E-29910CEFB195}" dt="2025-08-12T20:48:40.066" v="997" actId="20577"/>
      <pc:docMkLst>
        <pc:docMk/>
      </pc:docMkLst>
      <pc:sldChg chg="add">
        <pc:chgData name="Flittner, David E. (LARC-E303)" userId="346ff0de-595c-4b11-b593-3ba79138544d" providerId="ADAL" clId="{F193D06A-F770-459F-934E-29910CEFB195}" dt="2025-08-12T19:42:15.375" v="937"/>
        <pc:sldMkLst>
          <pc:docMk/>
          <pc:sldMk cId="1545845732" sldId="257"/>
        </pc:sldMkLst>
      </pc:sldChg>
      <pc:sldChg chg="add">
        <pc:chgData name="Flittner, David E. (LARC-E303)" userId="346ff0de-595c-4b11-b593-3ba79138544d" providerId="ADAL" clId="{F193D06A-F770-459F-934E-29910CEFB195}" dt="2025-08-12T19:42:15.375" v="937"/>
        <pc:sldMkLst>
          <pc:docMk/>
          <pc:sldMk cId="4143085874" sldId="262"/>
        </pc:sldMkLst>
      </pc:sldChg>
      <pc:sldChg chg="add">
        <pc:chgData name="Flittner, David E. (LARC-E303)" userId="346ff0de-595c-4b11-b593-3ba79138544d" providerId="ADAL" clId="{F193D06A-F770-459F-934E-29910CEFB195}" dt="2025-08-12T19:42:15.375" v="937"/>
        <pc:sldMkLst>
          <pc:docMk/>
          <pc:sldMk cId="2445746347" sldId="263"/>
        </pc:sldMkLst>
      </pc:sldChg>
      <pc:sldChg chg="add">
        <pc:chgData name="Flittner, David E. (LARC-E303)" userId="346ff0de-595c-4b11-b593-3ba79138544d" providerId="ADAL" clId="{F193D06A-F770-459F-934E-29910CEFB195}" dt="2025-08-12T19:42:15.375" v="937"/>
        <pc:sldMkLst>
          <pc:docMk/>
          <pc:sldMk cId="2566481919" sldId="264"/>
        </pc:sldMkLst>
      </pc:sldChg>
      <pc:sldChg chg="add">
        <pc:chgData name="Flittner, David E. (LARC-E303)" userId="346ff0de-595c-4b11-b593-3ba79138544d" providerId="ADAL" clId="{F193D06A-F770-459F-934E-29910CEFB195}" dt="2025-08-12T19:42:15.375" v="937"/>
        <pc:sldMkLst>
          <pc:docMk/>
          <pc:sldMk cId="417441764" sldId="267"/>
        </pc:sldMkLst>
      </pc:sldChg>
      <pc:sldChg chg="add ord">
        <pc:chgData name="Flittner, David E. (LARC-E303)" userId="346ff0de-595c-4b11-b593-3ba79138544d" providerId="ADAL" clId="{F193D06A-F770-459F-934E-29910CEFB195}" dt="2025-08-12T20:46:10.533" v="960"/>
        <pc:sldMkLst>
          <pc:docMk/>
          <pc:sldMk cId="2360370376" sldId="271"/>
        </pc:sldMkLst>
      </pc:sldChg>
      <pc:sldChg chg="add">
        <pc:chgData name="Flittner, David E. (LARC-E303)" userId="346ff0de-595c-4b11-b593-3ba79138544d" providerId="ADAL" clId="{F193D06A-F770-459F-934E-29910CEFB195}" dt="2025-08-12T19:42:15.375" v="937"/>
        <pc:sldMkLst>
          <pc:docMk/>
          <pc:sldMk cId="4004615743" sldId="272"/>
        </pc:sldMkLst>
      </pc:sldChg>
      <pc:sldChg chg="add">
        <pc:chgData name="Flittner, David E. (LARC-E303)" userId="346ff0de-595c-4b11-b593-3ba79138544d" providerId="ADAL" clId="{F193D06A-F770-459F-934E-29910CEFB195}" dt="2025-08-12T19:42:15.375" v="937"/>
        <pc:sldMkLst>
          <pc:docMk/>
          <pc:sldMk cId="107707356" sldId="273"/>
        </pc:sldMkLst>
      </pc:sldChg>
      <pc:sldChg chg="del">
        <pc:chgData name="Flittner, David E. (LARC-E303)" userId="346ff0de-595c-4b11-b593-3ba79138544d" providerId="ADAL" clId="{F193D06A-F770-459F-934E-29910CEFB195}" dt="2025-08-12T19:28:08.089" v="936" actId="47"/>
        <pc:sldMkLst>
          <pc:docMk/>
          <pc:sldMk cId="2404717741" sldId="488"/>
        </pc:sldMkLst>
      </pc:sldChg>
      <pc:sldChg chg="add">
        <pc:chgData name="Flittner, David E. (LARC-E303)" userId="346ff0de-595c-4b11-b593-3ba79138544d" providerId="ADAL" clId="{F193D06A-F770-459F-934E-29910CEFB195}" dt="2025-08-12T19:42:15.375" v="937"/>
        <pc:sldMkLst>
          <pc:docMk/>
          <pc:sldMk cId="0" sldId="969"/>
        </pc:sldMkLst>
      </pc:sldChg>
      <pc:sldChg chg="add">
        <pc:chgData name="Flittner, David E. (LARC-E303)" userId="346ff0de-595c-4b11-b593-3ba79138544d" providerId="ADAL" clId="{F193D06A-F770-459F-934E-29910CEFB195}" dt="2025-08-12T19:42:15.375" v="937"/>
        <pc:sldMkLst>
          <pc:docMk/>
          <pc:sldMk cId="0" sldId="970"/>
        </pc:sldMkLst>
      </pc:sldChg>
      <pc:sldChg chg="add">
        <pc:chgData name="Flittner, David E. (LARC-E303)" userId="346ff0de-595c-4b11-b593-3ba79138544d" providerId="ADAL" clId="{F193D06A-F770-459F-934E-29910CEFB195}" dt="2025-08-12T19:42:15.375" v="937"/>
        <pc:sldMkLst>
          <pc:docMk/>
          <pc:sldMk cId="1708355826" sldId="971"/>
        </pc:sldMkLst>
      </pc:sldChg>
      <pc:sldChg chg="add">
        <pc:chgData name="Flittner, David E. (LARC-E303)" userId="346ff0de-595c-4b11-b593-3ba79138544d" providerId="ADAL" clId="{F193D06A-F770-459F-934E-29910CEFB195}" dt="2025-08-12T19:42:15.375" v="937"/>
        <pc:sldMkLst>
          <pc:docMk/>
          <pc:sldMk cId="2989931063" sldId="972"/>
        </pc:sldMkLst>
      </pc:sldChg>
      <pc:sldChg chg="add">
        <pc:chgData name="Flittner, David E. (LARC-E303)" userId="346ff0de-595c-4b11-b593-3ba79138544d" providerId="ADAL" clId="{F193D06A-F770-459F-934E-29910CEFB195}" dt="2025-08-12T19:42:15.375" v="937"/>
        <pc:sldMkLst>
          <pc:docMk/>
          <pc:sldMk cId="2498543783" sldId="973"/>
        </pc:sldMkLst>
      </pc:sldChg>
      <pc:sldChg chg="add">
        <pc:chgData name="Flittner, David E. (LARC-E303)" userId="346ff0de-595c-4b11-b593-3ba79138544d" providerId="ADAL" clId="{F193D06A-F770-459F-934E-29910CEFB195}" dt="2025-08-12T19:42:15.375" v="937"/>
        <pc:sldMkLst>
          <pc:docMk/>
          <pc:sldMk cId="2836806151" sldId="974"/>
        </pc:sldMkLst>
      </pc:sldChg>
      <pc:sldChg chg="add ord">
        <pc:chgData name="Flittner, David E. (LARC-E303)" userId="346ff0de-595c-4b11-b593-3ba79138544d" providerId="ADAL" clId="{F193D06A-F770-459F-934E-29910CEFB195}" dt="2025-08-12T20:46:07.506" v="958"/>
        <pc:sldMkLst>
          <pc:docMk/>
          <pc:sldMk cId="3062062326" sldId="975"/>
        </pc:sldMkLst>
      </pc:sldChg>
      <pc:sldChg chg="add">
        <pc:chgData name="Flittner, David E. (LARC-E303)" userId="346ff0de-595c-4b11-b593-3ba79138544d" providerId="ADAL" clId="{F193D06A-F770-459F-934E-29910CEFB195}" dt="2025-08-12T19:42:15.375" v="937"/>
        <pc:sldMkLst>
          <pc:docMk/>
          <pc:sldMk cId="982659304" sldId="976"/>
        </pc:sldMkLst>
      </pc:sldChg>
      <pc:sldChg chg="add">
        <pc:chgData name="Flittner, David E. (LARC-E303)" userId="346ff0de-595c-4b11-b593-3ba79138544d" providerId="ADAL" clId="{F193D06A-F770-459F-934E-29910CEFB195}" dt="2025-08-12T19:42:15.375" v="937"/>
        <pc:sldMkLst>
          <pc:docMk/>
          <pc:sldMk cId="3233923967" sldId="977"/>
        </pc:sldMkLst>
      </pc:sldChg>
      <pc:sldChg chg="add">
        <pc:chgData name="Flittner, David E. (LARC-E303)" userId="346ff0de-595c-4b11-b593-3ba79138544d" providerId="ADAL" clId="{F193D06A-F770-459F-934E-29910CEFB195}" dt="2025-08-12T19:42:15.375" v="937"/>
        <pc:sldMkLst>
          <pc:docMk/>
          <pc:sldMk cId="3648426123" sldId="978"/>
        </pc:sldMkLst>
      </pc:sldChg>
      <pc:sldChg chg="modSp mod">
        <pc:chgData name="Flittner, David E. (LARC-E303)" userId="346ff0de-595c-4b11-b593-3ba79138544d" providerId="ADAL" clId="{F193D06A-F770-459F-934E-29910CEFB195}" dt="2025-08-12T14:11:04.178" v="14" actId="6549"/>
        <pc:sldMkLst>
          <pc:docMk/>
          <pc:sldMk cId="4288412760" sldId="984"/>
        </pc:sldMkLst>
        <pc:spChg chg="mod">
          <ac:chgData name="Flittner, David E. (LARC-E303)" userId="346ff0de-595c-4b11-b593-3ba79138544d" providerId="ADAL" clId="{F193D06A-F770-459F-934E-29910CEFB195}" dt="2025-08-12T14:11:04.178" v="14" actId="6549"/>
          <ac:spMkLst>
            <pc:docMk/>
            <pc:sldMk cId="4288412760" sldId="984"/>
            <ac:spMk id="2" creationId="{252AADBE-6BF2-45EE-B1AF-B702E056C294}"/>
          </ac:spMkLst>
        </pc:spChg>
      </pc:sldChg>
      <pc:sldChg chg="modSp mod">
        <pc:chgData name="Flittner, David E. (LARC-E303)" userId="346ff0de-595c-4b11-b593-3ba79138544d" providerId="ADAL" clId="{F193D06A-F770-459F-934E-29910CEFB195}" dt="2025-08-12T20:48:40.066" v="997" actId="20577"/>
        <pc:sldMkLst>
          <pc:docMk/>
          <pc:sldMk cId="3822475085" sldId="986"/>
        </pc:sldMkLst>
        <pc:spChg chg="mod">
          <ac:chgData name="Flittner, David E. (LARC-E303)" userId="346ff0de-595c-4b11-b593-3ba79138544d" providerId="ADAL" clId="{F193D06A-F770-459F-934E-29910CEFB195}" dt="2025-08-12T20:48:40.066" v="997" actId="20577"/>
          <ac:spMkLst>
            <pc:docMk/>
            <pc:sldMk cId="3822475085" sldId="986"/>
            <ac:spMk id="2" creationId="{B4490951-5E36-71D8-6CF6-B044A6F72D92}"/>
          </ac:spMkLst>
        </pc:spChg>
      </pc:sldChg>
      <pc:sldChg chg="addSp delSp modSp mod">
        <pc:chgData name="Flittner, David E. (LARC-E303)" userId="346ff0de-595c-4b11-b593-3ba79138544d" providerId="ADAL" clId="{F193D06A-F770-459F-934E-29910CEFB195}" dt="2025-08-12T14:16:25.027" v="229" actId="14100"/>
        <pc:sldMkLst>
          <pc:docMk/>
          <pc:sldMk cId="1035613305" sldId="2056"/>
        </pc:sldMkLst>
        <pc:spChg chg="add del mod">
          <ac:chgData name="Flittner, David E. (LARC-E303)" userId="346ff0de-595c-4b11-b593-3ba79138544d" providerId="ADAL" clId="{F193D06A-F770-459F-934E-29910CEFB195}" dt="2025-08-12T14:16:08.134" v="227"/>
          <ac:spMkLst>
            <pc:docMk/>
            <pc:sldMk cId="1035613305" sldId="2056"/>
            <ac:spMk id="2" creationId="{B2B8F2B0-FF1F-F6B1-A04F-96739C1283FC}"/>
          </ac:spMkLst>
        </pc:spChg>
        <pc:picChg chg="add mod">
          <ac:chgData name="Flittner, David E. (LARC-E303)" userId="346ff0de-595c-4b11-b593-3ba79138544d" providerId="ADAL" clId="{F193D06A-F770-459F-934E-29910CEFB195}" dt="2025-08-12T14:16:25.027" v="229" actId="14100"/>
          <ac:picMkLst>
            <pc:docMk/>
            <pc:sldMk cId="1035613305" sldId="2056"/>
            <ac:picMk id="5" creationId="{8F9A3B64-79E7-8831-22B1-D5EBE5F532FE}"/>
          </ac:picMkLst>
        </pc:picChg>
        <pc:picChg chg="del">
          <ac:chgData name="Flittner, David E. (LARC-E303)" userId="346ff0de-595c-4b11-b593-3ba79138544d" providerId="ADAL" clId="{F193D06A-F770-459F-934E-29910CEFB195}" dt="2025-08-12T14:16:05.646" v="226" actId="478"/>
          <ac:picMkLst>
            <pc:docMk/>
            <pc:sldMk cId="1035613305" sldId="2056"/>
            <ac:picMk id="1028" creationId="{FFF7400A-9DBA-0235-F55E-CBCBD5B30197}"/>
          </ac:picMkLst>
        </pc:picChg>
      </pc:sldChg>
      <pc:sldChg chg="addSp modSp mod">
        <pc:chgData name="Flittner, David E. (LARC-E303)" userId="346ff0de-595c-4b11-b593-3ba79138544d" providerId="ADAL" clId="{F193D06A-F770-459F-934E-29910CEFB195}" dt="2025-08-12T14:25:49.929" v="334" actId="1035"/>
        <pc:sldMkLst>
          <pc:docMk/>
          <pc:sldMk cId="1595813524" sldId="2057"/>
        </pc:sldMkLst>
        <pc:spChg chg="add mod">
          <ac:chgData name="Flittner, David E. (LARC-E303)" userId="346ff0de-595c-4b11-b593-3ba79138544d" providerId="ADAL" clId="{F193D06A-F770-459F-934E-29910CEFB195}" dt="2025-08-12T14:25:49.929" v="334" actId="1035"/>
          <ac:spMkLst>
            <pc:docMk/>
            <pc:sldMk cId="1595813524" sldId="2057"/>
            <ac:spMk id="2" creationId="{224FCC52-1C0F-783E-408E-430B0596A28B}"/>
          </ac:spMkLst>
        </pc:spChg>
        <pc:cxnChg chg="add mod">
          <ac:chgData name="Flittner, David E. (LARC-E303)" userId="346ff0de-595c-4b11-b593-3ba79138544d" providerId="ADAL" clId="{F193D06A-F770-459F-934E-29910CEFB195}" dt="2025-08-12T14:25:35.175" v="321" actId="11529"/>
          <ac:cxnSpMkLst>
            <pc:docMk/>
            <pc:sldMk cId="1595813524" sldId="2057"/>
            <ac:cxnSpMk id="6" creationId="{6B3E7486-A9D3-FE6E-4D12-EA04A3599DAE}"/>
          </ac:cxnSpMkLst>
        </pc:cxnChg>
      </pc:sldChg>
      <pc:sldChg chg="addSp delSp modSp mod">
        <pc:chgData name="Flittner, David E. (LARC-E303)" userId="346ff0de-595c-4b11-b593-3ba79138544d" providerId="ADAL" clId="{F193D06A-F770-459F-934E-29910CEFB195}" dt="2025-08-12T14:31:06.797" v="497" actId="1076"/>
        <pc:sldMkLst>
          <pc:docMk/>
          <pc:sldMk cId="1866544792" sldId="2058"/>
        </pc:sldMkLst>
        <pc:spChg chg="add del mod">
          <ac:chgData name="Flittner, David E. (LARC-E303)" userId="346ff0de-595c-4b11-b593-3ba79138544d" providerId="ADAL" clId="{F193D06A-F770-459F-934E-29910CEFB195}" dt="2025-08-12T14:21:44.406" v="286"/>
          <ac:spMkLst>
            <pc:docMk/>
            <pc:sldMk cId="1866544792" sldId="2058"/>
            <ac:spMk id="2" creationId="{FE5E6D9F-9C69-7C65-309D-5DB929EB2FEE}"/>
          </ac:spMkLst>
        </pc:spChg>
        <pc:spChg chg="mod">
          <ac:chgData name="Flittner, David E. (LARC-E303)" userId="346ff0de-595c-4b11-b593-3ba79138544d" providerId="ADAL" clId="{F193D06A-F770-459F-934E-29910CEFB195}" dt="2025-08-12T14:24:04.456" v="316" actId="20577"/>
          <ac:spMkLst>
            <pc:docMk/>
            <pc:sldMk cId="1866544792" sldId="2058"/>
            <ac:spMk id="3" creationId="{DFC8516A-CBEE-5C5A-C122-9D0EB5C01E46}"/>
          </ac:spMkLst>
        </pc:spChg>
        <pc:picChg chg="del">
          <ac:chgData name="Flittner, David E. (LARC-E303)" userId="346ff0de-595c-4b11-b593-3ba79138544d" providerId="ADAL" clId="{F193D06A-F770-459F-934E-29910CEFB195}" dt="2025-08-12T14:22:39.438" v="291" actId="478"/>
          <ac:picMkLst>
            <pc:docMk/>
            <pc:sldMk cId="1866544792" sldId="2058"/>
            <ac:picMk id="5" creationId="{EAEB6E41-1D33-0DBC-73BD-19D18814339B}"/>
          </ac:picMkLst>
        </pc:picChg>
        <pc:picChg chg="add mod">
          <ac:chgData name="Flittner, David E. (LARC-E303)" userId="346ff0de-595c-4b11-b593-3ba79138544d" providerId="ADAL" clId="{F193D06A-F770-459F-934E-29910CEFB195}" dt="2025-08-12T14:30:55.649" v="495" actId="1076"/>
          <ac:picMkLst>
            <pc:docMk/>
            <pc:sldMk cId="1866544792" sldId="2058"/>
            <ac:picMk id="6" creationId="{009F0E4F-657A-1D06-45E0-B176D275489A}"/>
          </ac:picMkLst>
        </pc:picChg>
        <pc:picChg chg="add mod">
          <ac:chgData name="Flittner, David E. (LARC-E303)" userId="346ff0de-595c-4b11-b593-3ba79138544d" providerId="ADAL" clId="{F193D06A-F770-459F-934E-29910CEFB195}" dt="2025-08-12T14:30:50.292" v="494" actId="1076"/>
          <ac:picMkLst>
            <pc:docMk/>
            <pc:sldMk cId="1866544792" sldId="2058"/>
            <ac:picMk id="7" creationId="{6EA26E02-25B0-3E37-0724-A62B78128B79}"/>
          </ac:picMkLst>
        </pc:picChg>
        <pc:picChg chg="add mod">
          <ac:chgData name="Flittner, David E. (LARC-E303)" userId="346ff0de-595c-4b11-b593-3ba79138544d" providerId="ADAL" clId="{F193D06A-F770-459F-934E-29910CEFB195}" dt="2025-08-12T14:31:06.797" v="497" actId="1076"/>
          <ac:picMkLst>
            <pc:docMk/>
            <pc:sldMk cId="1866544792" sldId="2058"/>
            <ac:picMk id="8" creationId="{4C3A1D82-3B20-DFF4-1FD2-4BF5ABC11204}"/>
          </ac:picMkLst>
        </pc:picChg>
        <pc:picChg chg="del">
          <ac:chgData name="Flittner, David E. (LARC-E303)" userId="346ff0de-595c-4b11-b593-3ba79138544d" providerId="ADAL" clId="{F193D06A-F770-459F-934E-29910CEFB195}" dt="2025-08-12T14:21:38.107" v="285" actId="478"/>
          <ac:picMkLst>
            <pc:docMk/>
            <pc:sldMk cId="1866544792" sldId="2058"/>
            <ac:picMk id="2050" creationId="{894DA9F1-3D13-BE04-1DFA-ABB9F43084FA}"/>
          </ac:picMkLst>
        </pc:picChg>
      </pc:sldChg>
      <pc:sldChg chg="del">
        <pc:chgData name="Flittner, David E. (LARC-E303)" userId="346ff0de-595c-4b11-b593-3ba79138544d" providerId="ADAL" clId="{F193D06A-F770-459F-934E-29910CEFB195}" dt="2025-08-12T19:44:16.465" v="938" actId="47"/>
        <pc:sldMkLst>
          <pc:docMk/>
          <pc:sldMk cId="2992652867" sldId="2062"/>
        </pc:sldMkLst>
      </pc:sldChg>
      <pc:sldChg chg="del">
        <pc:chgData name="Flittner, David E. (LARC-E303)" userId="346ff0de-595c-4b11-b593-3ba79138544d" providerId="ADAL" clId="{F193D06A-F770-459F-934E-29910CEFB195}" dt="2025-08-12T20:03:05.424" v="943" actId="47"/>
        <pc:sldMkLst>
          <pc:docMk/>
          <pc:sldMk cId="3927990881" sldId="2069"/>
        </pc:sldMkLst>
      </pc:sldChg>
      <pc:sldChg chg="modSp mod">
        <pc:chgData name="Flittner, David E. (LARC-E303)" userId="346ff0de-595c-4b11-b593-3ba79138544d" providerId="ADAL" clId="{F193D06A-F770-459F-934E-29910CEFB195}" dt="2025-08-12T14:29:41.847" v="491" actId="6549"/>
        <pc:sldMkLst>
          <pc:docMk/>
          <pc:sldMk cId="1229712612" sldId="2070"/>
        </pc:sldMkLst>
        <pc:spChg chg="mod">
          <ac:chgData name="Flittner, David E. (LARC-E303)" userId="346ff0de-595c-4b11-b593-3ba79138544d" providerId="ADAL" clId="{F193D06A-F770-459F-934E-29910CEFB195}" dt="2025-08-12T14:29:41.847" v="491" actId="6549"/>
          <ac:spMkLst>
            <pc:docMk/>
            <pc:sldMk cId="1229712612" sldId="2070"/>
            <ac:spMk id="2" creationId="{C6D40F06-6636-FBD8-09A2-439A246C6D5A}"/>
          </ac:spMkLst>
        </pc:spChg>
      </pc:sldChg>
      <pc:sldChg chg="modSp mod">
        <pc:chgData name="Flittner, David E. (LARC-E303)" userId="346ff0de-595c-4b11-b593-3ba79138544d" providerId="ADAL" clId="{F193D06A-F770-459F-934E-29910CEFB195}" dt="2025-08-12T19:27:30.920" v="935" actId="403"/>
        <pc:sldMkLst>
          <pc:docMk/>
          <pc:sldMk cId="2166285602" sldId="2073"/>
        </pc:sldMkLst>
        <pc:spChg chg="mod">
          <ac:chgData name="Flittner, David E. (LARC-E303)" userId="346ff0de-595c-4b11-b593-3ba79138544d" providerId="ADAL" clId="{F193D06A-F770-459F-934E-29910CEFB195}" dt="2025-08-12T19:27:30.920" v="935" actId="403"/>
          <ac:spMkLst>
            <pc:docMk/>
            <pc:sldMk cId="2166285602" sldId="2073"/>
            <ac:spMk id="6" creationId="{6718A7E5-24FA-6C71-B7D2-30B95896A583}"/>
          </ac:spMkLst>
        </pc:spChg>
        <pc:spChg chg="mod">
          <ac:chgData name="Flittner, David E. (LARC-E303)" userId="346ff0de-595c-4b11-b593-3ba79138544d" providerId="ADAL" clId="{F193D06A-F770-459F-934E-29910CEFB195}" dt="2025-08-12T17:56:16.253" v="672" actId="1076"/>
          <ac:spMkLst>
            <pc:docMk/>
            <pc:sldMk cId="2166285602" sldId="2073"/>
            <ac:spMk id="9" creationId="{57BE2D4E-8E92-1C5C-ADDA-0E77C0EB8C52}"/>
          </ac:spMkLst>
        </pc:spChg>
      </pc:sldChg>
      <pc:sldChg chg="addSp modSp new mod modClrScheme chgLayout">
        <pc:chgData name="Flittner, David E. (LARC-E303)" userId="346ff0de-595c-4b11-b593-3ba79138544d" providerId="ADAL" clId="{F193D06A-F770-459F-934E-29910CEFB195}" dt="2025-08-12T20:03:00.380" v="942" actId="700"/>
        <pc:sldMkLst>
          <pc:docMk/>
          <pc:sldMk cId="3980407405" sldId="2074"/>
        </pc:sldMkLst>
        <pc:graphicFrameChg chg="add modGraphic">
          <ac:chgData name="Flittner, David E. (LARC-E303)" userId="346ff0de-595c-4b11-b593-3ba79138544d" providerId="ADAL" clId="{F193D06A-F770-459F-934E-29910CEFB195}" dt="2025-08-12T20:02:41.273" v="941" actId="27022"/>
          <ac:graphicFrameMkLst>
            <pc:docMk/>
            <pc:sldMk cId="3980407405" sldId="2074"/>
            <ac:graphicFrameMk id="5" creationId="{9FB017E4-2817-988B-41E0-D111658CC11B}"/>
          </ac:graphicFrameMkLst>
        </pc:graphicFrameChg>
      </pc:sldChg>
    </pc:docChg>
  </pc:docChgLst>
  <pc:docChgLst>
    <pc:chgData name="Flittner, David E. (LARC-E303)" userId="346ff0de-595c-4b11-b593-3ba79138544d" providerId="ADAL" clId="{52CCBC57-97CF-4F09-AE79-D2D295B5FBF7}"/>
    <pc:docChg chg="undo custSel addSld delSld modSld sldOrd modMainMaster addSection delSection modSection">
      <pc:chgData name="Flittner, David E. (LARC-E303)" userId="346ff0de-595c-4b11-b593-3ba79138544d" providerId="ADAL" clId="{52CCBC57-97CF-4F09-AE79-D2D295B5FBF7}" dt="2025-07-30T21:05:44.162" v="2525" actId="20577"/>
      <pc:docMkLst>
        <pc:docMk/>
      </pc:docMkLst>
      <pc:sldChg chg="modSp add del mod">
        <pc:chgData name="Flittner, David E. (LARC-E303)" userId="346ff0de-595c-4b11-b593-3ba79138544d" providerId="ADAL" clId="{52CCBC57-97CF-4F09-AE79-D2D295B5FBF7}" dt="2025-07-30T20:46:31.701" v="2038" actId="18676"/>
        <pc:sldMkLst>
          <pc:docMk/>
          <pc:sldMk cId="1545845732" sldId="257"/>
        </pc:sldMkLst>
      </pc:sldChg>
      <pc:sldChg chg="add del">
        <pc:chgData name="Flittner, David E. (LARC-E303)" userId="346ff0de-595c-4b11-b593-3ba79138544d" providerId="ADAL" clId="{52CCBC57-97CF-4F09-AE79-D2D295B5FBF7}" dt="2025-07-25T19:38:11.332" v="463"/>
        <pc:sldMkLst>
          <pc:docMk/>
          <pc:sldMk cId="1928155092" sldId="257"/>
        </pc:sldMkLst>
      </pc:sldChg>
      <pc:sldChg chg="addSp modSp add mod modClrScheme chgLayout">
        <pc:chgData name="Flittner, David E. (LARC-E303)" userId="346ff0de-595c-4b11-b593-3ba79138544d" providerId="ADAL" clId="{52CCBC57-97CF-4F09-AE79-D2D295B5FBF7}" dt="2025-07-30T20:45:30.239" v="2037" actId="207"/>
        <pc:sldMkLst>
          <pc:docMk/>
          <pc:sldMk cId="3748656469" sldId="258"/>
        </pc:sldMkLst>
        <pc:spChg chg="add mod ord">
          <ac:chgData name="Flittner, David E. (LARC-E303)" userId="346ff0de-595c-4b11-b593-3ba79138544d" providerId="ADAL" clId="{52CCBC57-97CF-4F09-AE79-D2D295B5FBF7}" dt="2025-07-29T16:43:21.878" v="757" actId="20577"/>
          <ac:spMkLst>
            <pc:docMk/>
            <pc:sldMk cId="3748656469" sldId="258"/>
            <ac:spMk id="2" creationId="{CA8AB60B-49F6-CDB2-8C5C-1908445D64DC}"/>
          </ac:spMkLst>
        </pc:spChg>
        <pc:spChg chg="add mod ord">
          <ac:chgData name="Flittner, David E. (LARC-E303)" userId="346ff0de-595c-4b11-b593-3ba79138544d" providerId="ADAL" clId="{52CCBC57-97CF-4F09-AE79-D2D295B5FBF7}" dt="2025-07-29T16:45:49.521" v="827" actId="20577"/>
          <ac:spMkLst>
            <pc:docMk/>
            <pc:sldMk cId="3748656469" sldId="258"/>
            <ac:spMk id="4" creationId="{66B3C666-0850-60C7-5DC6-129F85BB7060}"/>
          </ac:spMkLst>
        </pc:spChg>
        <pc:spChg chg="add mod">
          <ac:chgData name="Flittner, David E. (LARC-E303)" userId="346ff0de-595c-4b11-b593-3ba79138544d" providerId="ADAL" clId="{52CCBC57-97CF-4F09-AE79-D2D295B5FBF7}" dt="2025-07-29T16:53:16.195" v="1093" actId="20577"/>
          <ac:spMkLst>
            <pc:docMk/>
            <pc:sldMk cId="3748656469" sldId="258"/>
            <ac:spMk id="6" creationId="{E66880CB-58E2-476B-6C70-721F98F8B07D}"/>
          </ac:spMkLst>
        </pc:spChg>
        <pc:spChg chg="add mod">
          <ac:chgData name="Flittner, David E. (LARC-E303)" userId="346ff0de-595c-4b11-b593-3ba79138544d" providerId="ADAL" clId="{52CCBC57-97CF-4F09-AE79-D2D295B5FBF7}" dt="2025-07-29T16:53:34.479" v="1102" actId="1076"/>
          <ac:spMkLst>
            <pc:docMk/>
            <pc:sldMk cId="3748656469" sldId="258"/>
            <ac:spMk id="7" creationId="{906FBB2F-D46F-F171-D028-F8D7714C12A0}"/>
          </ac:spMkLst>
        </pc:spChg>
        <pc:spChg chg="add mod">
          <ac:chgData name="Flittner, David E. (LARC-E303)" userId="346ff0de-595c-4b11-b593-3ba79138544d" providerId="ADAL" clId="{52CCBC57-97CF-4F09-AE79-D2D295B5FBF7}" dt="2025-07-29T16:54:48.892" v="1140" actId="207"/>
          <ac:spMkLst>
            <pc:docMk/>
            <pc:sldMk cId="3748656469" sldId="258"/>
            <ac:spMk id="8" creationId="{49A4A92E-FE29-8474-4B90-B705F06C605E}"/>
          </ac:spMkLst>
        </pc:spChg>
        <pc:spChg chg="add mod">
          <ac:chgData name="Flittner, David E. (LARC-E303)" userId="346ff0de-595c-4b11-b593-3ba79138544d" providerId="ADAL" clId="{52CCBC57-97CF-4F09-AE79-D2D295B5FBF7}" dt="2025-07-30T20:45:30.239" v="2037" actId="207"/>
          <ac:spMkLst>
            <pc:docMk/>
            <pc:sldMk cId="3748656469" sldId="258"/>
            <ac:spMk id="9" creationId="{E6EF7E83-0D09-2302-3470-22067689F396}"/>
          </ac:spMkLst>
        </pc:spChg>
        <pc:picChg chg="mod modCrop">
          <ac:chgData name="Flittner, David E. (LARC-E303)" userId="346ff0de-595c-4b11-b593-3ba79138544d" providerId="ADAL" clId="{52CCBC57-97CF-4F09-AE79-D2D295B5FBF7}" dt="2025-07-29T16:45:28.954" v="800" actId="732"/>
          <ac:picMkLst>
            <pc:docMk/>
            <pc:sldMk cId="3748656469" sldId="258"/>
            <ac:picMk id="3" creationId="{C7E60166-1DE5-E617-B8AC-86F258837BF9}"/>
          </ac:picMkLst>
        </pc:picChg>
      </pc:sldChg>
      <pc:sldChg chg="addSp delSp modSp add mod modClrScheme chgLayout">
        <pc:chgData name="Flittner, David E. (LARC-E303)" userId="346ff0de-595c-4b11-b593-3ba79138544d" providerId="ADAL" clId="{52CCBC57-97CF-4F09-AE79-D2D295B5FBF7}" dt="2025-07-29T16:54:56.290" v="1141"/>
        <pc:sldMkLst>
          <pc:docMk/>
          <pc:sldMk cId="1116860279" sldId="259"/>
        </pc:sldMkLst>
        <pc:spChg chg="add mod ord">
          <ac:chgData name="Flittner, David E. (LARC-E303)" userId="346ff0de-595c-4b11-b593-3ba79138544d" providerId="ADAL" clId="{52CCBC57-97CF-4F09-AE79-D2D295B5FBF7}" dt="2025-07-29T16:47:07.382" v="860" actId="20577"/>
          <ac:spMkLst>
            <pc:docMk/>
            <pc:sldMk cId="1116860279" sldId="259"/>
            <ac:spMk id="2" creationId="{0CF162D7-B6A9-D812-0349-1F101285F9A7}"/>
          </ac:spMkLst>
        </pc:spChg>
        <pc:spChg chg="add mod">
          <ac:chgData name="Flittner, David E. (LARC-E303)" userId="346ff0de-595c-4b11-b593-3ba79138544d" providerId="ADAL" clId="{52CCBC57-97CF-4F09-AE79-D2D295B5FBF7}" dt="2025-07-29T16:52:41.598" v="1075" actId="14100"/>
          <ac:spMkLst>
            <pc:docMk/>
            <pc:sldMk cId="1116860279" sldId="259"/>
            <ac:spMk id="6" creationId="{30A875F9-F409-890E-40CE-466D6DEEA601}"/>
          </ac:spMkLst>
        </pc:spChg>
        <pc:spChg chg="add mod">
          <ac:chgData name="Flittner, David E. (LARC-E303)" userId="346ff0de-595c-4b11-b593-3ba79138544d" providerId="ADAL" clId="{52CCBC57-97CF-4F09-AE79-D2D295B5FBF7}" dt="2025-07-29T16:52:29.786" v="1069" actId="1076"/>
          <ac:spMkLst>
            <pc:docMk/>
            <pc:sldMk cId="1116860279" sldId="259"/>
            <ac:spMk id="7" creationId="{E04A4F74-67E7-66E4-94DD-FA3E166D80A8}"/>
          </ac:spMkLst>
        </pc:spChg>
        <pc:spChg chg="add mod">
          <ac:chgData name="Flittner, David E. (LARC-E303)" userId="346ff0de-595c-4b11-b593-3ba79138544d" providerId="ADAL" clId="{52CCBC57-97CF-4F09-AE79-D2D295B5FBF7}" dt="2025-07-29T16:54:56.290" v="1141"/>
          <ac:spMkLst>
            <pc:docMk/>
            <pc:sldMk cId="1116860279" sldId="259"/>
            <ac:spMk id="8" creationId="{565B4F4D-EF78-14A4-E189-641BC3CE9531}"/>
          </ac:spMkLst>
        </pc:spChg>
        <pc:picChg chg="add mod">
          <ac:chgData name="Flittner, David E. (LARC-E303)" userId="346ff0de-595c-4b11-b593-3ba79138544d" providerId="ADAL" clId="{52CCBC57-97CF-4F09-AE79-D2D295B5FBF7}" dt="2025-07-29T16:52:15.553" v="1063" actId="1076"/>
          <ac:picMkLst>
            <pc:docMk/>
            <pc:sldMk cId="1116860279" sldId="259"/>
            <ac:picMk id="5" creationId="{3BD48419-5774-ABB7-19FB-0766055D972A}"/>
          </ac:picMkLst>
        </pc:picChg>
      </pc:sldChg>
      <pc:sldChg chg="addSp delSp modSp add mod modClrScheme chgLayout">
        <pc:chgData name="Flittner, David E. (LARC-E303)" userId="346ff0de-595c-4b11-b593-3ba79138544d" providerId="ADAL" clId="{52CCBC57-97CF-4F09-AE79-D2D295B5FBF7}" dt="2025-07-30T13:16:29.757" v="1326" actId="1036"/>
        <pc:sldMkLst>
          <pc:docMk/>
          <pc:sldMk cId="2107489315" sldId="260"/>
        </pc:sldMkLst>
        <pc:spChg chg="add mod ord">
          <ac:chgData name="Flittner, David E. (LARC-E303)" userId="346ff0de-595c-4b11-b593-3ba79138544d" providerId="ADAL" clId="{52CCBC57-97CF-4F09-AE79-D2D295B5FBF7}" dt="2025-07-29T16:48:30.062" v="921" actId="20577"/>
          <ac:spMkLst>
            <pc:docMk/>
            <pc:sldMk cId="2107489315" sldId="260"/>
            <ac:spMk id="2" creationId="{EC3339CB-860B-E48B-07D3-1A708DFF30D1}"/>
          </ac:spMkLst>
        </pc:spChg>
        <pc:spChg chg="add mod">
          <ac:chgData name="Flittner, David E. (LARC-E303)" userId="346ff0de-595c-4b11-b593-3ba79138544d" providerId="ADAL" clId="{52CCBC57-97CF-4F09-AE79-D2D295B5FBF7}" dt="2025-07-30T13:16:29.757" v="1326" actId="1036"/>
          <ac:spMkLst>
            <pc:docMk/>
            <pc:sldMk cId="2107489315" sldId="260"/>
            <ac:spMk id="6" creationId="{576BA8C2-E44C-449D-3E83-9D85DE29DCD1}"/>
          </ac:spMkLst>
        </pc:spChg>
        <pc:spChg chg="add mod">
          <ac:chgData name="Flittner, David E. (LARC-E303)" userId="346ff0de-595c-4b11-b593-3ba79138544d" providerId="ADAL" clId="{52CCBC57-97CF-4F09-AE79-D2D295B5FBF7}" dt="2025-07-30T13:15:02.744" v="1277" actId="1038"/>
          <ac:spMkLst>
            <pc:docMk/>
            <pc:sldMk cId="2107489315" sldId="260"/>
            <ac:spMk id="7" creationId="{EB82D731-DEFD-0991-54DC-DAC69092882E}"/>
          </ac:spMkLst>
        </pc:spChg>
        <pc:spChg chg="add mod">
          <ac:chgData name="Flittner, David E. (LARC-E303)" userId="346ff0de-595c-4b11-b593-3ba79138544d" providerId="ADAL" clId="{52CCBC57-97CF-4F09-AE79-D2D295B5FBF7}" dt="2025-07-29T16:55:05.497" v="1143" actId="1076"/>
          <ac:spMkLst>
            <pc:docMk/>
            <pc:sldMk cId="2107489315" sldId="260"/>
            <ac:spMk id="8" creationId="{E6EFABD5-3D14-6155-C5A3-1489FB52FAC7}"/>
          </ac:spMkLst>
        </pc:spChg>
        <pc:picChg chg="add mod">
          <ac:chgData name="Flittner, David E. (LARC-E303)" userId="346ff0de-595c-4b11-b593-3ba79138544d" providerId="ADAL" clId="{52CCBC57-97CF-4F09-AE79-D2D295B5FBF7}" dt="2025-07-29T16:49:50.040" v="979" actId="1076"/>
          <ac:picMkLst>
            <pc:docMk/>
            <pc:sldMk cId="2107489315" sldId="260"/>
            <ac:picMk id="4" creationId="{9AD19A11-1F65-4D66-10DB-8E64CDE5CFED}"/>
          </ac:picMkLst>
        </pc:picChg>
      </pc:sldChg>
      <pc:sldChg chg="add del">
        <pc:chgData name="Flittner, David E. (LARC-E303)" userId="346ff0de-595c-4b11-b593-3ba79138544d" providerId="ADAL" clId="{52CCBC57-97CF-4F09-AE79-D2D295B5FBF7}" dt="2025-07-25T19:38:11.332" v="463"/>
        <pc:sldMkLst>
          <pc:docMk/>
          <pc:sldMk cId="876008143" sldId="262"/>
        </pc:sldMkLst>
      </pc:sldChg>
      <pc:sldChg chg="modSp add del mod">
        <pc:chgData name="Flittner, David E. (LARC-E303)" userId="346ff0de-595c-4b11-b593-3ba79138544d" providerId="ADAL" clId="{52CCBC57-97CF-4F09-AE79-D2D295B5FBF7}" dt="2025-07-30T20:46:31.701" v="2038" actId="18676"/>
        <pc:sldMkLst>
          <pc:docMk/>
          <pc:sldMk cId="4143085874" sldId="262"/>
        </pc:sldMkLst>
      </pc:sldChg>
      <pc:sldChg chg="add del">
        <pc:chgData name="Flittner, David E. (LARC-E303)" userId="346ff0de-595c-4b11-b593-3ba79138544d" providerId="ADAL" clId="{52CCBC57-97CF-4F09-AE79-D2D295B5FBF7}" dt="2025-07-25T19:38:11.332" v="463"/>
        <pc:sldMkLst>
          <pc:docMk/>
          <pc:sldMk cId="586321334" sldId="263"/>
        </pc:sldMkLst>
      </pc:sldChg>
      <pc:sldChg chg="modSp add del mod">
        <pc:chgData name="Flittner, David E. (LARC-E303)" userId="346ff0de-595c-4b11-b593-3ba79138544d" providerId="ADAL" clId="{52CCBC57-97CF-4F09-AE79-D2D295B5FBF7}" dt="2025-07-30T20:46:31.701" v="2038" actId="18676"/>
        <pc:sldMkLst>
          <pc:docMk/>
          <pc:sldMk cId="2445746347" sldId="263"/>
        </pc:sldMkLst>
      </pc:sldChg>
      <pc:sldChg chg="modSp add del mod">
        <pc:chgData name="Flittner, David E. (LARC-E303)" userId="346ff0de-595c-4b11-b593-3ba79138544d" providerId="ADAL" clId="{52CCBC57-97CF-4F09-AE79-D2D295B5FBF7}" dt="2025-07-30T20:46:31.701" v="2038" actId="18676"/>
        <pc:sldMkLst>
          <pc:docMk/>
          <pc:sldMk cId="2566481919" sldId="264"/>
        </pc:sldMkLst>
      </pc:sldChg>
      <pc:sldChg chg="add del">
        <pc:chgData name="Flittner, David E. (LARC-E303)" userId="346ff0de-595c-4b11-b593-3ba79138544d" providerId="ADAL" clId="{52CCBC57-97CF-4F09-AE79-D2D295B5FBF7}" dt="2025-07-25T19:38:11.332" v="463"/>
        <pc:sldMkLst>
          <pc:docMk/>
          <pc:sldMk cId="3040146199" sldId="264"/>
        </pc:sldMkLst>
      </pc:sldChg>
      <pc:sldChg chg="modSp add del mod">
        <pc:chgData name="Flittner, David E. (LARC-E303)" userId="346ff0de-595c-4b11-b593-3ba79138544d" providerId="ADAL" clId="{52CCBC57-97CF-4F09-AE79-D2D295B5FBF7}" dt="2025-07-30T20:46:31.701" v="2038" actId="18676"/>
        <pc:sldMkLst>
          <pc:docMk/>
          <pc:sldMk cId="417441764" sldId="267"/>
        </pc:sldMkLst>
      </pc:sldChg>
      <pc:sldChg chg="add del">
        <pc:chgData name="Flittner, David E. (LARC-E303)" userId="346ff0de-595c-4b11-b593-3ba79138544d" providerId="ADAL" clId="{52CCBC57-97CF-4F09-AE79-D2D295B5FBF7}" dt="2025-07-25T19:38:11.332" v="463"/>
        <pc:sldMkLst>
          <pc:docMk/>
          <pc:sldMk cId="1552087648" sldId="267"/>
        </pc:sldMkLst>
      </pc:sldChg>
      <pc:sldChg chg="modSp add del mod">
        <pc:chgData name="Flittner, David E. (LARC-E303)" userId="346ff0de-595c-4b11-b593-3ba79138544d" providerId="ADAL" clId="{52CCBC57-97CF-4F09-AE79-D2D295B5FBF7}" dt="2025-07-30T20:46:31.701" v="2038" actId="18676"/>
        <pc:sldMkLst>
          <pc:docMk/>
          <pc:sldMk cId="2360370376" sldId="271"/>
        </pc:sldMkLst>
      </pc:sldChg>
      <pc:sldChg chg="add del">
        <pc:chgData name="Flittner, David E. (LARC-E303)" userId="346ff0de-595c-4b11-b593-3ba79138544d" providerId="ADAL" clId="{52CCBC57-97CF-4F09-AE79-D2D295B5FBF7}" dt="2025-07-25T19:38:11.332" v="463"/>
        <pc:sldMkLst>
          <pc:docMk/>
          <pc:sldMk cId="2360662235" sldId="271"/>
        </pc:sldMkLst>
      </pc:sldChg>
      <pc:sldChg chg="add del">
        <pc:chgData name="Flittner, David E. (LARC-E303)" userId="346ff0de-595c-4b11-b593-3ba79138544d" providerId="ADAL" clId="{52CCBC57-97CF-4F09-AE79-D2D295B5FBF7}" dt="2025-07-25T19:38:11.332" v="463"/>
        <pc:sldMkLst>
          <pc:docMk/>
          <pc:sldMk cId="3594530254" sldId="272"/>
        </pc:sldMkLst>
      </pc:sldChg>
      <pc:sldChg chg="modSp add del mod">
        <pc:chgData name="Flittner, David E. (LARC-E303)" userId="346ff0de-595c-4b11-b593-3ba79138544d" providerId="ADAL" clId="{52CCBC57-97CF-4F09-AE79-D2D295B5FBF7}" dt="2025-07-30T20:46:31.701" v="2038" actId="18676"/>
        <pc:sldMkLst>
          <pc:docMk/>
          <pc:sldMk cId="4004615743" sldId="272"/>
        </pc:sldMkLst>
      </pc:sldChg>
      <pc:sldChg chg="modSp add del mod">
        <pc:chgData name="Flittner, David E. (LARC-E303)" userId="346ff0de-595c-4b11-b593-3ba79138544d" providerId="ADAL" clId="{52CCBC57-97CF-4F09-AE79-D2D295B5FBF7}" dt="2025-07-30T20:46:31.701" v="2038" actId="18676"/>
        <pc:sldMkLst>
          <pc:docMk/>
          <pc:sldMk cId="107707356" sldId="273"/>
        </pc:sldMkLst>
      </pc:sldChg>
      <pc:sldChg chg="add del">
        <pc:chgData name="Flittner, David E. (LARC-E303)" userId="346ff0de-595c-4b11-b593-3ba79138544d" providerId="ADAL" clId="{52CCBC57-97CF-4F09-AE79-D2D295B5FBF7}" dt="2025-07-25T19:38:11.332" v="463"/>
        <pc:sldMkLst>
          <pc:docMk/>
          <pc:sldMk cId="3010572308" sldId="273"/>
        </pc:sldMkLst>
      </pc:sldChg>
      <pc:sldChg chg="add">
        <pc:chgData name="Flittner, David E. (LARC-E303)" userId="346ff0de-595c-4b11-b593-3ba79138544d" providerId="ADAL" clId="{52CCBC57-97CF-4F09-AE79-D2D295B5FBF7}" dt="2025-07-25T20:30:07.527" v="720"/>
        <pc:sldMkLst>
          <pc:docMk/>
          <pc:sldMk cId="3925453696" sldId="297"/>
        </pc:sldMkLst>
      </pc:sldChg>
      <pc:sldChg chg="add">
        <pc:chgData name="Flittner, David E. (LARC-E303)" userId="346ff0de-595c-4b11-b593-3ba79138544d" providerId="ADAL" clId="{52CCBC57-97CF-4F09-AE79-D2D295B5FBF7}" dt="2025-07-25T20:30:07.527" v="720"/>
        <pc:sldMkLst>
          <pc:docMk/>
          <pc:sldMk cId="2404717741" sldId="488"/>
        </pc:sldMkLst>
      </pc:sldChg>
      <pc:sldChg chg="add">
        <pc:chgData name="Flittner, David E. (LARC-E303)" userId="346ff0de-595c-4b11-b593-3ba79138544d" providerId="ADAL" clId="{52CCBC57-97CF-4F09-AE79-D2D295B5FBF7}" dt="2025-07-25T20:30:07.527" v="720"/>
        <pc:sldMkLst>
          <pc:docMk/>
          <pc:sldMk cId="0" sldId="753"/>
        </pc:sldMkLst>
      </pc:sldChg>
      <pc:sldChg chg="add">
        <pc:chgData name="Flittner, David E. (LARC-E303)" userId="346ff0de-595c-4b11-b593-3ba79138544d" providerId="ADAL" clId="{52CCBC57-97CF-4F09-AE79-D2D295B5FBF7}" dt="2025-07-25T20:30:07.527" v="720"/>
        <pc:sldMkLst>
          <pc:docMk/>
          <pc:sldMk cId="2626656833" sldId="754"/>
        </pc:sldMkLst>
      </pc:sldChg>
      <pc:sldChg chg="modSp add mod">
        <pc:chgData name="Flittner, David E. (LARC-E303)" userId="346ff0de-595c-4b11-b593-3ba79138544d" providerId="ADAL" clId="{52CCBC57-97CF-4F09-AE79-D2D295B5FBF7}" dt="2025-07-25T20:30:07.563" v="721" actId="27636"/>
        <pc:sldMkLst>
          <pc:docMk/>
          <pc:sldMk cId="3275698436" sldId="755"/>
        </pc:sldMkLst>
        <pc:spChg chg="mod">
          <ac:chgData name="Flittner, David E. (LARC-E303)" userId="346ff0de-595c-4b11-b593-3ba79138544d" providerId="ADAL" clId="{52CCBC57-97CF-4F09-AE79-D2D295B5FBF7}" dt="2025-07-25T20:30:07.563" v="721" actId="27636"/>
          <ac:spMkLst>
            <pc:docMk/>
            <pc:sldMk cId="3275698436" sldId="755"/>
            <ac:spMk id="7" creationId="{EF38F33F-F908-49C1-B174-4C1986FC81CE}"/>
          </ac:spMkLst>
        </pc:spChg>
      </pc:sldChg>
      <pc:sldChg chg="add">
        <pc:chgData name="Flittner, David E. (LARC-E303)" userId="346ff0de-595c-4b11-b593-3ba79138544d" providerId="ADAL" clId="{52CCBC57-97CF-4F09-AE79-D2D295B5FBF7}" dt="2025-07-25T20:30:07.527" v="720"/>
        <pc:sldMkLst>
          <pc:docMk/>
          <pc:sldMk cId="2744742067" sldId="763"/>
        </pc:sldMkLst>
      </pc:sldChg>
      <pc:sldChg chg="add">
        <pc:chgData name="Flittner, David E. (LARC-E303)" userId="346ff0de-595c-4b11-b593-3ba79138544d" providerId="ADAL" clId="{52CCBC57-97CF-4F09-AE79-D2D295B5FBF7}" dt="2025-07-25T20:30:07.527" v="720"/>
        <pc:sldMkLst>
          <pc:docMk/>
          <pc:sldMk cId="147778530" sldId="764"/>
        </pc:sldMkLst>
      </pc:sldChg>
      <pc:sldChg chg="add">
        <pc:chgData name="Flittner, David E. (LARC-E303)" userId="346ff0de-595c-4b11-b593-3ba79138544d" providerId="ADAL" clId="{52CCBC57-97CF-4F09-AE79-D2D295B5FBF7}" dt="2025-07-25T20:30:07.527" v="720"/>
        <pc:sldMkLst>
          <pc:docMk/>
          <pc:sldMk cId="3290044810" sldId="765"/>
        </pc:sldMkLst>
      </pc:sldChg>
      <pc:sldChg chg="add">
        <pc:chgData name="Flittner, David E. (LARC-E303)" userId="346ff0de-595c-4b11-b593-3ba79138544d" providerId="ADAL" clId="{52CCBC57-97CF-4F09-AE79-D2D295B5FBF7}" dt="2025-07-25T20:30:07.527" v="720"/>
        <pc:sldMkLst>
          <pc:docMk/>
          <pc:sldMk cId="817886516" sldId="767"/>
        </pc:sldMkLst>
      </pc:sldChg>
      <pc:sldChg chg="add del">
        <pc:chgData name="Flittner, David E. (LARC-E303)" userId="346ff0de-595c-4b11-b593-3ba79138544d" providerId="ADAL" clId="{52CCBC57-97CF-4F09-AE79-D2D295B5FBF7}" dt="2025-07-30T20:46:31.701" v="2038" actId="18676"/>
        <pc:sldMkLst>
          <pc:docMk/>
          <pc:sldMk cId="0" sldId="969"/>
        </pc:sldMkLst>
      </pc:sldChg>
      <pc:sldChg chg="add del">
        <pc:chgData name="Flittner, David E. (LARC-E303)" userId="346ff0de-595c-4b11-b593-3ba79138544d" providerId="ADAL" clId="{52CCBC57-97CF-4F09-AE79-D2D295B5FBF7}" dt="2025-07-25T19:38:11.332" v="463"/>
        <pc:sldMkLst>
          <pc:docMk/>
          <pc:sldMk cId="2966431650" sldId="969"/>
        </pc:sldMkLst>
      </pc:sldChg>
      <pc:sldChg chg="add del">
        <pc:chgData name="Flittner, David E. (LARC-E303)" userId="346ff0de-595c-4b11-b593-3ba79138544d" providerId="ADAL" clId="{52CCBC57-97CF-4F09-AE79-D2D295B5FBF7}" dt="2025-07-30T20:46:31.701" v="2038" actId="18676"/>
        <pc:sldMkLst>
          <pc:docMk/>
          <pc:sldMk cId="0" sldId="970"/>
        </pc:sldMkLst>
      </pc:sldChg>
      <pc:sldChg chg="add del">
        <pc:chgData name="Flittner, David E. (LARC-E303)" userId="346ff0de-595c-4b11-b593-3ba79138544d" providerId="ADAL" clId="{52CCBC57-97CF-4F09-AE79-D2D295B5FBF7}" dt="2025-07-25T19:38:11.332" v="463"/>
        <pc:sldMkLst>
          <pc:docMk/>
          <pc:sldMk cId="1164093383" sldId="970"/>
        </pc:sldMkLst>
      </pc:sldChg>
      <pc:sldChg chg="modSp add del mod">
        <pc:chgData name="Flittner, David E. (LARC-E303)" userId="346ff0de-595c-4b11-b593-3ba79138544d" providerId="ADAL" clId="{52CCBC57-97CF-4F09-AE79-D2D295B5FBF7}" dt="2025-07-30T20:46:31.701" v="2038" actId="18676"/>
        <pc:sldMkLst>
          <pc:docMk/>
          <pc:sldMk cId="1708355826" sldId="971"/>
        </pc:sldMkLst>
      </pc:sldChg>
      <pc:sldChg chg="add del">
        <pc:chgData name="Flittner, David E. (LARC-E303)" userId="346ff0de-595c-4b11-b593-3ba79138544d" providerId="ADAL" clId="{52CCBC57-97CF-4F09-AE79-D2D295B5FBF7}" dt="2025-07-25T19:38:11.332" v="463"/>
        <pc:sldMkLst>
          <pc:docMk/>
          <pc:sldMk cId="2969421200" sldId="971"/>
        </pc:sldMkLst>
      </pc:sldChg>
      <pc:sldChg chg="del">
        <pc:chgData name="Flittner, David E. (LARC-E303)" userId="346ff0de-595c-4b11-b593-3ba79138544d" providerId="ADAL" clId="{52CCBC57-97CF-4F09-AE79-D2D295B5FBF7}" dt="2025-07-25T20:23:56.418" v="690" actId="47"/>
        <pc:sldMkLst>
          <pc:docMk/>
          <pc:sldMk cId="549972806" sldId="972"/>
        </pc:sldMkLst>
      </pc:sldChg>
      <pc:sldChg chg="modSp add del mod">
        <pc:chgData name="Flittner, David E. (LARC-E303)" userId="346ff0de-595c-4b11-b593-3ba79138544d" providerId="ADAL" clId="{52CCBC57-97CF-4F09-AE79-D2D295B5FBF7}" dt="2025-07-30T20:46:31.701" v="2038" actId="18676"/>
        <pc:sldMkLst>
          <pc:docMk/>
          <pc:sldMk cId="2498543783" sldId="973"/>
        </pc:sldMkLst>
      </pc:sldChg>
      <pc:sldChg chg="add del">
        <pc:chgData name="Flittner, David E. (LARC-E303)" userId="346ff0de-595c-4b11-b593-3ba79138544d" providerId="ADAL" clId="{52CCBC57-97CF-4F09-AE79-D2D295B5FBF7}" dt="2025-07-25T19:38:11.332" v="463"/>
        <pc:sldMkLst>
          <pc:docMk/>
          <pc:sldMk cId="4004293185" sldId="973"/>
        </pc:sldMkLst>
      </pc:sldChg>
      <pc:sldChg chg="add del">
        <pc:chgData name="Flittner, David E. (LARC-E303)" userId="346ff0de-595c-4b11-b593-3ba79138544d" providerId="ADAL" clId="{52CCBC57-97CF-4F09-AE79-D2D295B5FBF7}" dt="2025-07-25T19:38:11.332" v="463"/>
        <pc:sldMkLst>
          <pc:docMk/>
          <pc:sldMk cId="1652413984" sldId="974"/>
        </pc:sldMkLst>
      </pc:sldChg>
      <pc:sldChg chg="modSp add del mod">
        <pc:chgData name="Flittner, David E. (LARC-E303)" userId="346ff0de-595c-4b11-b593-3ba79138544d" providerId="ADAL" clId="{52CCBC57-97CF-4F09-AE79-D2D295B5FBF7}" dt="2025-07-30T20:46:31.701" v="2038" actId="18676"/>
        <pc:sldMkLst>
          <pc:docMk/>
          <pc:sldMk cId="2836806151" sldId="974"/>
        </pc:sldMkLst>
      </pc:sldChg>
      <pc:sldChg chg="add del">
        <pc:chgData name="Flittner, David E. (LARC-E303)" userId="346ff0de-595c-4b11-b593-3ba79138544d" providerId="ADAL" clId="{52CCBC57-97CF-4F09-AE79-D2D295B5FBF7}" dt="2025-07-25T19:38:11.332" v="463"/>
        <pc:sldMkLst>
          <pc:docMk/>
          <pc:sldMk cId="1152282865" sldId="975"/>
        </pc:sldMkLst>
      </pc:sldChg>
      <pc:sldChg chg="modSp add del mod">
        <pc:chgData name="Flittner, David E. (LARC-E303)" userId="346ff0de-595c-4b11-b593-3ba79138544d" providerId="ADAL" clId="{52CCBC57-97CF-4F09-AE79-D2D295B5FBF7}" dt="2025-07-30T20:46:31.701" v="2038" actId="18676"/>
        <pc:sldMkLst>
          <pc:docMk/>
          <pc:sldMk cId="3062062326" sldId="975"/>
        </pc:sldMkLst>
      </pc:sldChg>
      <pc:sldChg chg="modSp add del mod">
        <pc:chgData name="Flittner, David E. (LARC-E303)" userId="346ff0de-595c-4b11-b593-3ba79138544d" providerId="ADAL" clId="{52CCBC57-97CF-4F09-AE79-D2D295B5FBF7}" dt="2025-07-30T20:46:31.701" v="2038" actId="18676"/>
        <pc:sldMkLst>
          <pc:docMk/>
          <pc:sldMk cId="982659304" sldId="976"/>
        </pc:sldMkLst>
      </pc:sldChg>
      <pc:sldChg chg="add del">
        <pc:chgData name="Flittner, David E. (LARC-E303)" userId="346ff0de-595c-4b11-b593-3ba79138544d" providerId="ADAL" clId="{52CCBC57-97CF-4F09-AE79-D2D295B5FBF7}" dt="2025-07-25T19:38:11.332" v="463"/>
        <pc:sldMkLst>
          <pc:docMk/>
          <pc:sldMk cId="3591551309" sldId="976"/>
        </pc:sldMkLst>
      </pc:sldChg>
      <pc:sldChg chg="add del">
        <pc:chgData name="Flittner, David E. (LARC-E303)" userId="346ff0de-595c-4b11-b593-3ba79138544d" providerId="ADAL" clId="{52CCBC57-97CF-4F09-AE79-D2D295B5FBF7}" dt="2025-07-25T19:38:11.332" v="463"/>
        <pc:sldMkLst>
          <pc:docMk/>
          <pc:sldMk cId="2050089574" sldId="977"/>
        </pc:sldMkLst>
      </pc:sldChg>
      <pc:sldChg chg="modSp add del mod">
        <pc:chgData name="Flittner, David E. (LARC-E303)" userId="346ff0de-595c-4b11-b593-3ba79138544d" providerId="ADAL" clId="{52CCBC57-97CF-4F09-AE79-D2D295B5FBF7}" dt="2025-07-30T20:46:31.701" v="2038" actId="18676"/>
        <pc:sldMkLst>
          <pc:docMk/>
          <pc:sldMk cId="3233923967" sldId="977"/>
        </pc:sldMkLst>
      </pc:sldChg>
      <pc:sldChg chg="modSp add del mod">
        <pc:chgData name="Flittner, David E. (LARC-E303)" userId="346ff0de-595c-4b11-b593-3ba79138544d" providerId="ADAL" clId="{52CCBC57-97CF-4F09-AE79-D2D295B5FBF7}" dt="2025-07-30T20:46:31.701" v="2038" actId="18676"/>
        <pc:sldMkLst>
          <pc:docMk/>
          <pc:sldMk cId="3648426123" sldId="978"/>
        </pc:sldMkLst>
      </pc:sldChg>
      <pc:sldChg chg="add del">
        <pc:chgData name="Flittner, David E. (LARC-E303)" userId="346ff0de-595c-4b11-b593-3ba79138544d" providerId="ADAL" clId="{52CCBC57-97CF-4F09-AE79-D2D295B5FBF7}" dt="2025-07-25T19:38:11.332" v="463"/>
        <pc:sldMkLst>
          <pc:docMk/>
          <pc:sldMk cId="4003974934" sldId="978"/>
        </pc:sldMkLst>
      </pc:sldChg>
      <pc:sldChg chg="del">
        <pc:chgData name="Flittner, David E. (LARC-E303)" userId="346ff0de-595c-4b11-b593-3ba79138544d" providerId="ADAL" clId="{52CCBC57-97CF-4F09-AE79-D2D295B5FBF7}" dt="2025-07-25T20:24:06.147" v="693" actId="47"/>
        <pc:sldMkLst>
          <pc:docMk/>
          <pc:sldMk cId="2134680012" sldId="980"/>
        </pc:sldMkLst>
      </pc:sldChg>
      <pc:sldChg chg="modSp mod">
        <pc:chgData name="Flittner, David E. (LARC-E303)" userId="346ff0de-595c-4b11-b593-3ba79138544d" providerId="ADAL" clId="{52CCBC57-97CF-4F09-AE79-D2D295B5FBF7}" dt="2025-07-30T12:58:10.819" v="1234"/>
        <pc:sldMkLst>
          <pc:docMk/>
          <pc:sldMk cId="4288412760" sldId="984"/>
        </pc:sldMkLst>
        <pc:spChg chg="mod">
          <ac:chgData name="Flittner, David E. (LARC-E303)" userId="346ff0de-595c-4b11-b593-3ba79138544d" providerId="ADAL" clId="{52CCBC57-97CF-4F09-AE79-D2D295B5FBF7}" dt="2025-07-30T12:58:10.819" v="1234"/>
          <ac:spMkLst>
            <pc:docMk/>
            <pc:sldMk cId="4288412760" sldId="984"/>
            <ac:spMk id="4" creationId="{1663A6B7-4634-4630-A97F-5667C211B823}"/>
          </ac:spMkLst>
        </pc:spChg>
      </pc:sldChg>
      <pc:sldChg chg="delSp modSp mod">
        <pc:chgData name="Flittner, David E. (LARC-E303)" userId="346ff0de-595c-4b11-b593-3ba79138544d" providerId="ADAL" clId="{52CCBC57-97CF-4F09-AE79-D2D295B5FBF7}" dt="2025-07-30T12:57:40.069" v="1231" actId="6549"/>
        <pc:sldMkLst>
          <pc:docMk/>
          <pc:sldMk cId="3822475085" sldId="986"/>
        </pc:sldMkLst>
        <pc:spChg chg="mod">
          <ac:chgData name="Flittner, David E. (LARC-E303)" userId="346ff0de-595c-4b11-b593-3ba79138544d" providerId="ADAL" clId="{52CCBC57-97CF-4F09-AE79-D2D295B5FBF7}" dt="2025-07-25T19:50:07.028" v="689" actId="20577"/>
          <ac:spMkLst>
            <pc:docMk/>
            <pc:sldMk cId="3822475085" sldId="986"/>
            <ac:spMk id="2" creationId="{B4490951-5E36-71D8-6CF6-B044A6F72D92}"/>
          </ac:spMkLst>
        </pc:spChg>
        <pc:spChg chg="mod">
          <ac:chgData name="Flittner, David E. (LARC-E303)" userId="346ff0de-595c-4b11-b593-3ba79138544d" providerId="ADAL" clId="{52CCBC57-97CF-4F09-AE79-D2D295B5FBF7}" dt="2025-07-30T12:57:40.069" v="1231" actId="6549"/>
          <ac:spMkLst>
            <pc:docMk/>
            <pc:sldMk cId="3822475085" sldId="986"/>
            <ac:spMk id="4" creationId="{6B954E31-2403-3C80-73BE-09DB70321849}"/>
          </ac:spMkLst>
        </pc:spChg>
      </pc:sldChg>
      <pc:sldChg chg="del">
        <pc:chgData name="Flittner, David E. (LARC-E303)" userId="346ff0de-595c-4b11-b593-3ba79138544d" providerId="ADAL" clId="{52CCBC57-97CF-4F09-AE79-D2D295B5FBF7}" dt="2025-07-25T17:45:44.886" v="0" actId="2696"/>
        <pc:sldMkLst>
          <pc:docMk/>
          <pc:sldMk cId="731959608" sldId="987"/>
        </pc:sldMkLst>
      </pc:sldChg>
      <pc:sldChg chg="del">
        <pc:chgData name="Flittner, David E. (LARC-E303)" userId="346ff0de-595c-4b11-b593-3ba79138544d" providerId="ADAL" clId="{52CCBC57-97CF-4F09-AE79-D2D295B5FBF7}" dt="2025-07-25T20:24:04.215" v="692" actId="47"/>
        <pc:sldMkLst>
          <pc:docMk/>
          <pc:sldMk cId="1268853737" sldId="988"/>
        </pc:sldMkLst>
      </pc:sldChg>
      <pc:sldChg chg="del">
        <pc:chgData name="Flittner, David E. (LARC-E303)" userId="346ff0de-595c-4b11-b593-3ba79138544d" providerId="ADAL" clId="{52CCBC57-97CF-4F09-AE79-D2D295B5FBF7}" dt="2025-07-25T20:23:58.164" v="691" actId="47"/>
        <pc:sldMkLst>
          <pc:docMk/>
          <pc:sldMk cId="904722316" sldId="989"/>
        </pc:sldMkLst>
      </pc:sldChg>
      <pc:sldChg chg="modSp mod">
        <pc:chgData name="Flittner, David E. (LARC-E303)" userId="346ff0de-595c-4b11-b593-3ba79138544d" providerId="ADAL" clId="{52CCBC57-97CF-4F09-AE79-D2D295B5FBF7}" dt="2025-07-30T20:55:47.021" v="2136" actId="6549"/>
        <pc:sldMkLst>
          <pc:docMk/>
          <pc:sldMk cId="2421620875" sldId="990"/>
        </pc:sldMkLst>
        <pc:spChg chg="mod">
          <ac:chgData name="Flittner, David E. (LARC-E303)" userId="346ff0de-595c-4b11-b593-3ba79138544d" providerId="ADAL" clId="{52CCBC57-97CF-4F09-AE79-D2D295B5FBF7}" dt="2025-07-30T20:55:47.021" v="2136" actId="6549"/>
          <ac:spMkLst>
            <pc:docMk/>
            <pc:sldMk cId="2421620875" sldId="990"/>
            <ac:spMk id="2" creationId="{06B26581-4A78-CE8A-0BEA-527FFBE07BED}"/>
          </ac:spMkLst>
        </pc:spChg>
        <pc:spChg chg="mod">
          <ac:chgData name="Flittner, David E. (LARC-E303)" userId="346ff0de-595c-4b11-b593-3ba79138544d" providerId="ADAL" clId="{52CCBC57-97CF-4F09-AE79-D2D295B5FBF7}" dt="2025-07-30T12:58:05.934" v="1233"/>
          <ac:spMkLst>
            <pc:docMk/>
            <pc:sldMk cId="2421620875" sldId="990"/>
            <ac:spMk id="4" creationId="{151F7746-04E3-04E6-50FB-5C1F0AFF3D37}"/>
          </ac:spMkLst>
        </pc:spChg>
      </pc:sldChg>
      <pc:sldChg chg="addSp delSp modSp mod">
        <pc:chgData name="Flittner, David E. (LARC-E303)" userId="346ff0de-595c-4b11-b593-3ba79138544d" providerId="ADAL" clId="{52CCBC57-97CF-4F09-AE79-D2D295B5FBF7}" dt="2025-07-29T17:01:55.737" v="1180" actId="20577"/>
        <pc:sldMkLst>
          <pc:docMk/>
          <pc:sldMk cId="2254173286" sldId="991"/>
        </pc:sldMkLst>
        <pc:spChg chg="mod">
          <ac:chgData name="Flittner, David E. (LARC-E303)" userId="346ff0de-595c-4b11-b593-3ba79138544d" providerId="ADAL" clId="{52CCBC57-97CF-4F09-AE79-D2D295B5FBF7}" dt="2025-07-29T17:01:55.737" v="1180" actId="20577"/>
          <ac:spMkLst>
            <pc:docMk/>
            <pc:sldMk cId="2254173286" sldId="991"/>
            <ac:spMk id="4" creationId="{6A36705A-4299-095F-1614-EE1B0B9FAC34}"/>
          </ac:spMkLst>
        </pc:spChg>
        <pc:picChg chg="add mod ord modCrop">
          <ac:chgData name="Flittner, David E. (LARC-E303)" userId="346ff0de-595c-4b11-b593-3ba79138544d" providerId="ADAL" clId="{52CCBC57-97CF-4F09-AE79-D2D295B5FBF7}" dt="2025-07-29T17:01:33.642" v="1151" actId="1076"/>
          <ac:picMkLst>
            <pc:docMk/>
            <pc:sldMk cId="2254173286" sldId="991"/>
            <ac:picMk id="7" creationId="{D136B1BE-6AF2-673F-4ED4-2E7C1707D32B}"/>
          </ac:picMkLst>
        </pc:picChg>
      </pc:sldChg>
      <pc:sldChg chg="del">
        <pc:chgData name="Flittner, David E. (LARC-E303)" userId="346ff0de-595c-4b11-b593-3ba79138544d" providerId="ADAL" clId="{52CCBC57-97CF-4F09-AE79-D2D295B5FBF7}" dt="2025-07-25T20:30:22.077" v="724" actId="47"/>
        <pc:sldMkLst>
          <pc:docMk/>
          <pc:sldMk cId="3059221695" sldId="1024"/>
        </pc:sldMkLst>
      </pc:sldChg>
      <pc:sldChg chg="del">
        <pc:chgData name="Flittner, David E. (LARC-E303)" userId="346ff0de-595c-4b11-b593-3ba79138544d" providerId="ADAL" clId="{52CCBC57-97CF-4F09-AE79-D2D295B5FBF7}" dt="2025-07-25T20:30:24.260" v="725" actId="47"/>
        <pc:sldMkLst>
          <pc:docMk/>
          <pc:sldMk cId="3367095108" sldId="1030"/>
        </pc:sldMkLst>
      </pc:sldChg>
      <pc:sldChg chg="del">
        <pc:chgData name="Flittner, David E. (LARC-E303)" userId="346ff0de-595c-4b11-b593-3ba79138544d" providerId="ADAL" clId="{52CCBC57-97CF-4F09-AE79-D2D295B5FBF7}" dt="2025-07-25T20:30:29.626" v="729" actId="47"/>
        <pc:sldMkLst>
          <pc:docMk/>
          <pc:sldMk cId="58332602" sldId="1035"/>
        </pc:sldMkLst>
      </pc:sldChg>
      <pc:sldChg chg="del">
        <pc:chgData name="Flittner, David E. (LARC-E303)" userId="346ff0de-595c-4b11-b593-3ba79138544d" providerId="ADAL" clId="{52CCBC57-97CF-4F09-AE79-D2D295B5FBF7}" dt="2025-07-25T20:30:41.877" v="731" actId="47"/>
        <pc:sldMkLst>
          <pc:docMk/>
          <pc:sldMk cId="3973015667" sldId="1041"/>
        </pc:sldMkLst>
      </pc:sldChg>
      <pc:sldChg chg="del">
        <pc:chgData name="Flittner, David E. (LARC-E303)" userId="346ff0de-595c-4b11-b593-3ba79138544d" providerId="ADAL" clId="{52CCBC57-97CF-4F09-AE79-D2D295B5FBF7}" dt="2025-07-25T20:30:25.710" v="726" actId="47"/>
        <pc:sldMkLst>
          <pc:docMk/>
          <pc:sldMk cId="2797492670" sldId="1044"/>
        </pc:sldMkLst>
      </pc:sldChg>
      <pc:sldChg chg="del">
        <pc:chgData name="Flittner, David E. (LARC-E303)" userId="346ff0de-595c-4b11-b593-3ba79138544d" providerId="ADAL" clId="{52CCBC57-97CF-4F09-AE79-D2D295B5FBF7}" dt="2025-07-25T20:30:26.793" v="727" actId="47"/>
        <pc:sldMkLst>
          <pc:docMk/>
          <pc:sldMk cId="1982723906" sldId="1045"/>
        </pc:sldMkLst>
      </pc:sldChg>
      <pc:sldChg chg="del">
        <pc:chgData name="Flittner, David E. (LARC-E303)" userId="346ff0de-595c-4b11-b593-3ba79138544d" providerId="ADAL" clId="{52CCBC57-97CF-4F09-AE79-D2D295B5FBF7}" dt="2025-07-25T20:30:27.259" v="728" actId="47"/>
        <pc:sldMkLst>
          <pc:docMk/>
          <pc:sldMk cId="3106153656" sldId="1051"/>
        </pc:sldMkLst>
      </pc:sldChg>
      <pc:sldChg chg="del">
        <pc:chgData name="Flittner, David E. (LARC-E303)" userId="346ff0de-595c-4b11-b593-3ba79138544d" providerId="ADAL" clId="{52CCBC57-97CF-4F09-AE79-D2D295B5FBF7}" dt="2025-07-25T20:30:32.045" v="730" actId="47"/>
        <pc:sldMkLst>
          <pc:docMk/>
          <pc:sldMk cId="1880544862" sldId="1052"/>
        </pc:sldMkLst>
      </pc:sldChg>
      <pc:sldChg chg="modSp mod">
        <pc:chgData name="Flittner, David E. (LARC-E303)" userId="346ff0de-595c-4b11-b593-3ba79138544d" providerId="ADAL" clId="{52CCBC57-97CF-4F09-AE79-D2D295B5FBF7}" dt="2025-07-30T12:58:25.032" v="1235"/>
        <pc:sldMkLst>
          <pc:docMk/>
          <pc:sldMk cId="2624669632" sldId="2020"/>
        </pc:sldMkLst>
        <pc:spChg chg="mod">
          <ac:chgData name="Flittner, David E. (LARC-E303)" userId="346ff0de-595c-4b11-b593-3ba79138544d" providerId="ADAL" clId="{52CCBC57-97CF-4F09-AE79-D2D295B5FBF7}" dt="2025-07-25T19:42:00.721" v="566" actId="6549"/>
          <ac:spMkLst>
            <pc:docMk/>
            <pc:sldMk cId="2624669632" sldId="2020"/>
            <ac:spMk id="2" creationId="{2052912D-1CDB-C82F-1ABC-B0C88A37E006}"/>
          </ac:spMkLst>
        </pc:spChg>
        <pc:spChg chg="mod">
          <ac:chgData name="Flittner, David E. (LARC-E303)" userId="346ff0de-595c-4b11-b593-3ba79138544d" providerId="ADAL" clId="{52CCBC57-97CF-4F09-AE79-D2D295B5FBF7}" dt="2025-07-25T19:40:41.707" v="488" actId="20577"/>
          <ac:spMkLst>
            <pc:docMk/>
            <pc:sldMk cId="2624669632" sldId="2020"/>
            <ac:spMk id="3" creationId="{6D9CA77B-4E99-2872-4F28-1EAB24D8513F}"/>
          </ac:spMkLst>
        </pc:spChg>
        <pc:spChg chg="mod">
          <ac:chgData name="Flittner, David E. (LARC-E303)" userId="346ff0de-595c-4b11-b593-3ba79138544d" providerId="ADAL" clId="{52CCBC57-97CF-4F09-AE79-D2D295B5FBF7}" dt="2025-07-30T12:58:25.032" v="1235"/>
          <ac:spMkLst>
            <pc:docMk/>
            <pc:sldMk cId="2624669632" sldId="2020"/>
            <ac:spMk id="4" creationId="{374931DA-A95E-243C-157A-EE2A4E9F8EF6}"/>
          </ac:spMkLst>
        </pc:spChg>
      </pc:sldChg>
      <pc:sldChg chg="addSp delSp modSp mod">
        <pc:chgData name="Flittner, David E. (LARC-E303)" userId="346ff0de-595c-4b11-b593-3ba79138544d" providerId="ADAL" clId="{52CCBC57-97CF-4F09-AE79-D2D295B5FBF7}" dt="2025-07-30T12:52:24.137" v="1190" actId="14100"/>
        <pc:sldMkLst>
          <pc:docMk/>
          <pc:sldMk cId="2512260241" sldId="2025"/>
        </pc:sldMkLst>
        <pc:spChg chg="mod">
          <ac:chgData name="Flittner, David E. (LARC-E303)" userId="346ff0de-595c-4b11-b593-3ba79138544d" providerId="ADAL" clId="{52CCBC57-97CF-4F09-AE79-D2D295B5FBF7}" dt="2025-07-25T20:26:44.821" v="719" actId="6549"/>
          <ac:spMkLst>
            <pc:docMk/>
            <pc:sldMk cId="2512260241" sldId="2025"/>
            <ac:spMk id="3" creationId="{00000000-0000-0000-0000-000000000000}"/>
          </ac:spMkLst>
        </pc:spChg>
        <pc:picChg chg="add mod">
          <ac:chgData name="Flittner, David E. (LARC-E303)" userId="346ff0de-595c-4b11-b593-3ba79138544d" providerId="ADAL" clId="{52CCBC57-97CF-4F09-AE79-D2D295B5FBF7}" dt="2025-07-30T12:52:24.137" v="1190" actId="14100"/>
          <ac:picMkLst>
            <pc:docMk/>
            <pc:sldMk cId="2512260241" sldId="2025"/>
            <ac:picMk id="11" creationId="{C2873A31-BB0E-5497-BD34-DC2CCCD66C89}"/>
          </ac:picMkLst>
        </pc:picChg>
      </pc:sldChg>
      <pc:sldChg chg="del">
        <pc:chgData name="Flittner, David E. (LARC-E303)" userId="346ff0de-595c-4b11-b593-3ba79138544d" providerId="ADAL" clId="{52CCBC57-97CF-4F09-AE79-D2D295B5FBF7}" dt="2025-07-25T19:43:00.217" v="567" actId="47"/>
        <pc:sldMkLst>
          <pc:docMk/>
          <pc:sldMk cId="3858038183" sldId="2026"/>
        </pc:sldMkLst>
      </pc:sldChg>
      <pc:sldChg chg="add del">
        <pc:chgData name="Flittner, David E. (LARC-E303)" userId="346ff0de-595c-4b11-b593-3ba79138544d" providerId="ADAL" clId="{52CCBC57-97CF-4F09-AE79-D2D295B5FBF7}" dt="2025-07-25T19:38:11.332" v="463"/>
        <pc:sldMkLst>
          <pc:docMk/>
          <pc:sldMk cId="2176363627" sldId="2032"/>
        </pc:sldMkLst>
      </pc:sldChg>
      <pc:sldChg chg="del">
        <pc:chgData name="Flittner, David E. (LARC-E303)" userId="346ff0de-595c-4b11-b593-3ba79138544d" providerId="ADAL" clId="{52CCBC57-97CF-4F09-AE79-D2D295B5FBF7}" dt="2025-07-25T19:37:31.650" v="461" actId="47"/>
        <pc:sldMkLst>
          <pc:docMk/>
          <pc:sldMk cId="2989931063" sldId="2032"/>
        </pc:sldMkLst>
      </pc:sldChg>
      <pc:sldChg chg="modSp mod">
        <pc:chgData name="Flittner, David E. (LARC-E303)" userId="346ff0de-595c-4b11-b593-3ba79138544d" providerId="ADAL" clId="{52CCBC57-97CF-4F09-AE79-D2D295B5FBF7}" dt="2025-07-30T12:57:56.622" v="1232"/>
        <pc:sldMkLst>
          <pc:docMk/>
          <pc:sldMk cId="1088999429" sldId="2033"/>
        </pc:sldMkLst>
        <pc:spChg chg="mod">
          <ac:chgData name="Flittner, David E. (LARC-E303)" userId="346ff0de-595c-4b11-b593-3ba79138544d" providerId="ADAL" clId="{52CCBC57-97CF-4F09-AE79-D2D295B5FBF7}" dt="2025-07-25T17:46:35.183" v="17" actId="6549"/>
          <ac:spMkLst>
            <pc:docMk/>
            <pc:sldMk cId="1088999429" sldId="2033"/>
            <ac:spMk id="2" creationId="{ABB847F2-66DB-FAEE-A7A6-291201747534}"/>
          </ac:spMkLst>
        </pc:spChg>
        <pc:spChg chg="mod">
          <ac:chgData name="Flittner, David E. (LARC-E303)" userId="346ff0de-595c-4b11-b593-3ba79138544d" providerId="ADAL" clId="{52CCBC57-97CF-4F09-AE79-D2D295B5FBF7}" dt="2025-07-25T17:46:58.028" v="22" actId="20577"/>
          <ac:spMkLst>
            <pc:docMk/>
            <pc:sldMk cId="1088999429" sldId="2033"/>
            <ac:spMk id="3" creationId="{0DF8A819-87BD-4C62-38EC-AE35DAB8D868}"/>
          </ac:spMkLst>
        </pc:spChg>
        <pc:spChg chg="mod">
          <ac:chgData name="Flittner, David E. (LARC-E303)" userId="346ff0de-595c-4b11-b593-3ba79138544d" providerId="ADAL" clId="{52CCBC57-97CF-4F09-AE79-D2D295B5FBF7}" dt="2025-07-30T12:57:56.622" v="1232"/>
          <ac:spMkLst>
            <pc:docMk/>
            <pc:sldMk cId="1088999429" sldId="2033"/>
            <ac:spMk id="4" creationId="{C9DA4FB9-3CD9-CC4B-D184-55F1A175A56E}"/>
          </ac:spMkLst>
        </pc:spChg>
      </pc:sldChg>
      <pc:sldChg chg="del">
        <pc:chgData name="Flittner, David E. (LARC-E303)" userId="346ff0de-595c-4b11-b593-3ba79138544d" providerId="ADAL" clId="{52CCBC57-97CF-4F09-AE79-D2D295B5FBF7}" dt="2025-07-29T17:08:51.173" v="1181" actId="47"/>
        <pc:sldMkLst>
          <pc:docMk/>
          <pc:sldMk cId="560676807" sldId="2034"/>
        </pc:sldMkLst>
      </pc:sldChg>
      <pc:sldChg chg="del">
        <pc:chgData name="Flittner, David E. (LARC-E303)" userId="346ff0de-595c-4b11-b593-3ba79138544d" providerId="ADAL" clId="{52CCBC57-97CF-4F09-AE79-D2D295B5FBF7}" dt="2025-07-25T18:22:33.751" v="254" actId="47"/>
        <pc:sldMkLst>
          <pc:docMk/>
          <pc:sldMk cId="3283591035" sldId="2048"/>
        </pc:sldMkLst>
      </pc:sldChg>
      <pc:sldChg chg="del">
        <pc:chgData name="Flittner, David E. (LARC-E303)" userId="346ff0de-595c-4b11-b593-3ba79138544d" providerId="ADAL" clId="{52CCBC57-97CF-4F09-AE79-D2D295B5FBF7}" dt="2025-07-30T20:50:21.457" v="2041" actId="47"/>
        <pc:sldMkLst>
          <pc:docMk/>
          <pc:sldMk cId="1834350299" sldId="2049"/>
        </pc:sldMkLst>
      </pc:sldChg>
      <pc:sldChg chg="del">
        <pc:chgData name="Flittner, David E. (LARC-E303)" userId="346ff0de-595c-4b11-b593-3ba79138544d" providerId="ADAL" clId="{52CCBC57-97CF-4F09-AE79-D2D295B5FBF7}" dt="2025-07-25T18:22:35.454" v="255" actId="47"/>
        <pc:sldMkLst>
          <pc:docMk/>
          <pc:sldMk cId="2414023359" sldId="2055"/>
        </pc:sldMkLst>
      </pc:sldChg>
      <pc:sldChg chg="addSp delSp modSp new mod">
        <pc:chgData name="Flittner, David E. (LARC-E303)" userId="346ff0de-595c-4b11-b593-3ba79138544d" providerId="ADAL" clId="{52CCBC57-97CF-4F09-AE79-D2D295B5FBF7}" dt="2025-07-25T18:22:24.701" v="252"/>
        <pc:sldMkLst>
          <pc:docMk/>
          <pc:sldMk cId="1035613305" sldId="2056"/>
        </pc:sldMkLst>
        <pc:spChg chg="mod">
          <ac:chgData name="Flittner, David E. (LARC-E303)" userId="346ff0de-595c-4b11-b593-3ba79138544d" providerId="ADAL" clId="{52CCBC57-97CF-4F09-AE79-D2D295B5FBF7}" dt="2025-07-25T18:22:24.701" v="252"/>
          <ac:spMkLst>
            <pc:docMk/>
            <pc:sldMk cId="1035613305" sldId="2056"/>
            <ac:spMk id="4" creationId="{A955911C-142F-ADDC-1260-AE5F1B0C840A}"/>
          </ac:spMkLst>
        </pc:spChg>
        <pc:picChg chg="add mod">
          <ac:chgData name="Flittner, David E. (LARC-E303)" userId="346ff0de-595c-4b11-b593-3ba79138544d" providerId="ADAL" clId="{52CCBC57-97CF-4F09-AE79-D2D295B5FBF7}" dt="2025-07-25T18:14:05.713" v="187"/>
          <ac:picMkLst>
            <pc:docMk/>
            <pc:sldMk cId="1035613305" sldId="2056"/>
            <ac:picMk id="1028" creationId="{FFF7400A-9DBA-0235-F55E-CBCBD5B30197}"/>
          </ac:picMkLst>
        </pc:picChg>
      </pc:sldChg>
      <pc:sldChg chg="addSp delSp modSp new mod ord modNotesTx">
        <pc:chgData name="Flittner, David E. (LARC-E303)" userId="346ff0de-595c-4b11-b593-3ba79138544d" providerId="ADAL" clId="{52CCBC57-97CF-4F09-AE79-D2D295B5FBF7}" dt="2025-07-25T19:33:57.871" v="460" actId="207"/>
        <pc:sldMkLst>
          <pc:docMk/>
          <pc:sldMk cId="1595813524" sldId="2057"/>
        </pc:sldMkLst>
        <pc:spChg chg="mod">
          <ac:chgData name="Flittner, David E. (LARC-E303)" userId="346ff0de-595c-4b11-b593-3ba79138544d" providerId="ADAL" clId="{52CCBC57-97CF-4F09-AE79-D2D295B5FBF7}" dt="2025-07-25T19:33:02.698" v="454" actId="20577"/>
          <ac:spMkLst>
            <pc:docMk/>
            <pc:sldMk cId="1595813524" sldId="2057"/>
            <ac:spMk id="3" creationId="{923C21B9-3EA0-EDF1-7C85-84626B72832D}"/>
          </ac:spMkLst>
        </pc:spChg>
        <pc:spChg chg="mod">
          <ac:chgData name="Flittner, David E. (LARC-E303)" userId="346ff0de-595c-4b11-b593-3ba79138544d" providerId="ADAL" clId="{52CCBC57-97CF-4F09-AE79-D2D295B5FBF7}" dt="2025-07-25T18:22:30.384" v="253"/>
          <ac:spMkLst>
            <pc:docMk/>
            <pc:sldMk cId="1595813524" sldId="2057"/>
            <ac:spMk id="4" creationId="{8FA7D5A8-2DC1-A721-1F13-78A5A76A16DC}"/>
          </ac:spMkLst>
        </pc:spChg>
        <pc:spChg chg="add mod">
          <ac:chgData name="Flittner, David E. (LARC-E303)" userId="346ff0de-595c-4b11-b593-3ba79138544d" providerId="ADAL" clId="{52CCBC57-97CF-4F09-AE79-D2D295B5FBF7}" dt="2025-07-25T19:33:57.871" v="460" actId="207"/>
          <ac:spMkLst>
            <pc:docMk/>
            <pc:sldMk cId="1595813524" sldId="2057"/>
            <ac:spMk id="10" creationId="{59C3C81A-1044-A964-100A-BBFD8E658203}"/>
          </ac:spMkLst>
        </pc:spChg>
        <pc:picChg chg="add mod">
          <ac:chgData name="Flittner, David E. (LARC-E303)" userId="346ff0de-595c-4b11-b593-3ba79138544d" providerId="ADAL" clId="{52CCBC57-97CF-4F09-AE79-D2D295B5FBF7}" dt="2025-07-25T19:32:03.350" v="384"/>
          <ac:picMkLst>
            <pc:docMk/>
            <pc:sldMk cId="1595813524" sldId="2057"/>
            <ac:picMk id="5122" creationId="{81860E74-7C2B-2114-54B9-94E421E0C6A9}"/>
          </ac:picMkLst>
        </pc:picChg>
      </pc:sldChg>
      <pc:sldChg chg="addSp delSp modSp new">
        <pc:chgData name="Flittner, David E. (LARC-E303)" userId="346ff0de-595c-4b11-b593-3ba79138544d" providerId="ADAL" clId="{52CCBC57-97CF-4F09-AE79-D2D295B5FBF7}" dt="2025-07-25T18:27:41.267" v="379" actId="1038"/>
        <pc:sldMkLst>
          <pc:docMk/>
          <pc:sldMk cId="1866544792" sldId="2058"/>
        </pc:sldMkLst>
        <pc:picChg chg="add mod">
          <ac:chgData name="Flittner, David E. (LARC-E303)" userId="346ff0de-595c-4b11-b593-3ba79138544d" providerId="ADAL" clId="{52CCBC57-97CF-4F09-AE79-D2D295B5FBF7}" dt="2025-07-25T18:27:08.018" v="300" actId="1036"/>
          <ac:picMkLst>
            <pc:docMk/>
            <pc:sldMk cId="1866544792" sldId="2058"/>
            <ac:picMk id="5" creationId="{EAEB6E41-1D33-0DBC-73BD-19D18814339B}"/>
          </ac:picMkLst>
        </pc:picChg>
        <pc:picChg chg="add mod">
          <ac:chgData name="Flittner, David E. (LARC-E303)" userId="346ff0de-595c-4b11-b593-3ba79138544d" providerId="ADAL" clId="{52CCBC57-97CF-4F09-AE79-D2D295B5FBF7}" dt="2025-07-25T18:27:41.267" v="379" actId="1038"/>
          <ac:picMkLst>
            <pc:docMk/>
            <pc:sldMk cId="1866544792" sldId="2058"/>
            <ac:picMk id="2050" creationId="{894DA9F1-3D13-BE04-1DFA-ABB9F43084FA}"/>
          </ac:picMkLst>
        </pc:picChg>
      </pc:sldChg>
      <pc:sldChg chg="addSp delSp modSp new">
        <pc:chgData name="Flittner, David E. (LARC-E303)" userId="346ff0de-595c-4b11-b593-3ba79138544d" providerId="ADAL" clId="{52CCBC57-97CF-4F09-AE79-D2D295B5FBF7}" dt="2025-07-25T18:26:05.039" v="259"/>
        <pc:sldMkLst>
          <pc:docMk/>
          <pc:sldMk cId="2915611303" sldId="2059"/>
        </pc:sldMkLst>
        <pc:picChg chg="add mod">
          <ac:chgData name="Flittner, David E. (LARC-E303)" userId="346ff0de-595c-4b11-b593-3ba79138544d" providerId="ADAL" clId="{52CCBC57-97CF-4F09-AE79-D2D295B5FBF7}" dt="2025-07-25T18:26:05.039" v="259"/>
          <ac:picMkLst>
            <pc:docMk/>
            <pc:sldMk cId="2915611303" sldId="2059"/>
            <ac:picMk id="3074" creationId="{A38802BB-CE96-D14A-D221-6A0A12A4419B}"/>
          </ac:picMkLst>
        </pc:picChg>
      </pc:sldChg>
      <pc:sldChg chg="addSp delSp modSp new">
        <pc:chgData name="Flittner, David E. (LARC-E303)" userId="346ff0de-595c-4b11-b593-3ba79138544d" providerId="ADAL" clId="{52CCBC57-97CF-4F09-AE79-D2D295B5FBF7}" dt="2025-07-25T18:30:24.890" v="381"/>
        <pc:sldMkLst>
          <pc:docMk/>
          <pc:sldMk cId="520967993" sldId="2060"/>
        </pc:sldMkLst>
        <pc:picChg chg="add mod">
          <ac:chgData name="Flittner, David E. (LARC-E303)" userId="346ff0de-595c-4b11-b593-3ba79138544d" providerId="ADAL" clId="{52CCBC57-97CF-4F09-AE79-D2D295B5FBF7}" dt="2025-07-25T18:30:24.890" v="381"/>
          <ac:picMkLst>
            <pc:docMk/>
            <pc:sldMk cId="520967993" sldId="2060"/>
            <ac:picMk id="4098" creationId="{B5A0C46F-82E8-8EF5-8EA8-841C3A20AC8C}"/>
          </ac:picMkLst>
        </pc:picChg>
      </pc:sldChg>
      <pc:sldChg chg="modSp add del mod">
        <pc:chgData name="Flittner, David E. (LARC-E303)" userId="346ff0de-595c-4b11-b593-3ba79138544d" providerId="ADAL" clId="{52CCBC57-97CF-4F09-AE79-D2D295B5FBF7}" dt="2025-07-30T20:46:31.701" v="2038" actId="18676"/>
        <pc:sldMkLst>
          <pc:docMk/>
          <pc:sldMk cId="2989931063" sldId="2061"/>
        </pc:sldMkLst>
      </pc:sldChg>
      <pc:sldChg chg="modSp new mod ord">
        <pc:chgData name="Flittner, David E. (LARC-E303)" userId="346ff0de-595c-4b11-b593-3ba79138544d" providerId="ADAL" clId="{52CCBC57-97CF-4F09-AE79-D2D295B5FBF7}" dt="2025-07-30T13:59:06.759" v="1563" actId="20577"/>
        <pc:sldMkLst>
          <pc:docMk/>
          <pc:sldMk cId="2992652867" sldId="2062"/>
        </pc:sldMkLst>
        <pc:spChg chg="mod">
          <ac:chgData name="Flittner, David E. (LARC-E303)" userId="346ff0de-595c-4b11-b593-3ba79138544d" providerId="ADAL" clId="{52CCBC57-97CF-4F09-AE79-D2D295B5FBF7}" dt="2025-07-30T13:59:06.759" v="1563" actId="20577"/>
          <ac:spMkLst>
            <pc:docMk/>
            <pc:sldMk cId="2992652867" sldId="2062"/>
            <ac:spMk id="2" creationId="{2FFFBF77-9E18-141D-AC85-921D19F7B868}"/>
          </ac:spMkLst>
        </pc:spChg>
        <pc:spChg chg="mod">
          <ac:chgData name="Flittner, David E. (LARC-E303)" userId="346ff0de-595c-4b11-b593-3ba79138544d" providerId="ADAL" clId="{52CCBC57-97CF-4F09-AE79-D2D295B5FBF7}" dt="2025-07-30T13:18:18.616" v="1356" actId="20577"/>
          <ac:spMkLst>
            <pc:docMk/>
            <pc:sldMk cId="2992652867" sldId="2062"/>
            <ac:spMk id="3" creationId="{EB5490BC-62AD-CEEB-268F-9AFEA18867A1}"/>
          </ac:spMkLst>
        </pc:spChg>
      </pc:sldChg>
      <pc:sldChg chg="add modNotes">
        <pc:chgData name="Flittner, David E. (LARC-E303)" userId="346ff0de-595c-4b11-b593-3ba79138544d" providerId="ADAL" clId="{52CCBC57-97CF-4F09-AE79-D2D295B5FBF7}" dt="2025-07-25T20:30:07.577" v="722" actId="27636"/>
        <pc:sldMkLst>
          <pc:docMk/>
          <pc:sldMk cId="946444725" sldId="2063"/>
        </pc:sldMkLst>
      </pc:sldChg>
      <pc:sldChg chg="add modNotes">
        <pc:chgData name="Flittner, David E. (LARC-E303)" userId="346ff0de-595c-4b11-b593-3ba79138544d" providerId="ADAL" clId="{52CCBC57-97CF-4F09-AE79-D2D295B5FBF7}" dt="2025-07-25T20:30:07.577" v="723" actId="27636"/>
        <pc:sldMkLst>
          <pc:docMk/>
          <pc:sldMk cId="215335601" sldId="2064"/>
        </pc:sldMkLst>
      </pc:sldChg>
      <pc:sldChg chg="add">
        <pc:chgData name="Flittner, David E. (LARC-E303)" userId="346ff0de-595c-4b11-b593-3ba79138544d" providerId="ADAL" clId="{52CCBC57-97CF-4F09-AE79-D2D295B5FBF7}" dt="2025-07-25T20:30:07.527" v="720"/>
        <pc:sldMkLst>
          <pc:docMk/>
          <pc:sldMk cId="3526837586" sldId="2065"/>
        </pc:sldMkLst>
      </pc:sldChg>
      <pc:sldChg chg="new del">
        <pc:chgData name="Flittner, David E. (LARC-E303)" userId="346ff0de-595c-4b11-b593-3ba79138544d" providerId="ADAL" clId="{52CCBC57-97CF-4F09-AE79-D2D295B5FBF7}" dt="2025-07-29T16:53:41.550" v="1103" actId="47"/>
        <pc:sldMkLst>
          <pc:docMk/>
          <pc:sldMk cId="366869977" sldId="2066"/>
        </pc:sldMkLst>
      </pc:sldChg>
      <pc:sldChg chg="addSp delSp modSp new mod">
        <pc:chgData name="Flittner, David E. (LARC-E303)" userId="346ff0de-595c-4b11-b593-3ba79138544d" providerId="ADAL" clId="{52CCBC57-97CF-4F09-AE79-D2D295B5FBF7}" dt="2025-07-30T15:26:25.326" v="1760" actId="6549"/>
        <pc:sldMkLst>
          <pc:docMk/>
          <pc:sldMk cId="1350812435" sldId="2066"/>
        </pc:sldMkLst>
        <pc:spChg chg="mod">
          <ac:chgData name="Flittner, David E. (LARC-E303)" userId="346ff0de-595c-4b11-b593-3ba79138544d" providerId="ADAL" clId="{52CCBC57-97CF-4F09-AE79-D2D295B5FBF7}" dt="2025-07-30T14:36:10.100" v="1594" actId="6549"/>
          <ac:spMkLst>
            <pc:docMk/>
            <pc:sldMk cId="1350812435" sldId="2066"/>
            <ac:spMk id="3" creationId="{EE052DC9-DFA7-4782-9229-91001A572418}"/>
          </ac:spMkLst>
        </pc:spChg>
        <pc:spChg chg="add mod">
          <ac:chgData name="Flittner, David E. (LARC-E303)" userId="346ff0de-595c-4b11-b593-3ba79138544d" providerId="ADAL" clId="{52CCBC57-97CF-4F09-AE79-D2D295B5FBF7}" dt="2025-07-30T15:26:25.326" v="1760" actId="6549"/>
          <ac:spMkLst>
            <pc:docMk/>
            <pc:sldMk cId="1350812435" sldId="2066"/>
            <ac:spMk id="5" creationId="{EBB855A1-593D-196A-DB1A-9EC9E0E28128}"/>
          </ac:spMkLst>
        </pc:spChg>
        <pc:picChg chg="add mod">
          <ac:chgData name="Flittner, David E. (LARC-E303)" userId="346ff0de-595c-4b11-b593-3ba79138544d" providerId="ADAL" clId="{52CCBC57-97CF-4F09-AE79-D2D295B5FBF7}" dt="2025-07-30T15:21:14.160" v="1595" actId="1076"/>
          <ac:picMkLst>
            <pc:docMk/>
            <pc:sldMk cId="1350812435" sldId="2066"/>
            <ac:picMk id="6146" creationId="{2BA1F09D-5D09-C6E1-728A-9FFD6458D422}"/>
          </ac:picMkLst>
        </pc:picChg>
      </pc:sldChg>
      <pc:sldChg chg="addSp delSp modSp new mod">
        <pc:chgData name="Flittner, David E. (LARC-E303)" userId="346ff0de-595c-4b11-b593-3ba79138544d" providerId="ADAL" clId="{52CCBC57-97CF-4F09-AE79-D2D295B5FBF7}" dt="2025-07-30T19:39:39.734" v="1817" actId="403"/>
        <pc:sldMkLst>
          <pc:docMk/>
          <pc:sldMk cId="2065024233" sldId="2067"/>
        </pc:sldMkLst>
        <pc:spChg chg="mod">
          <ac:chgData name="Flittner, David E. (LARC-E303)" userId="346ff0de-595c-4b11-b593-3ba79138544d" providerId="ADAL" clId="{52CCBC57-97CF-4F09-AE79-D2D295B5FBF7}" dt="2025-07-30T19:24:40.050" v="1779" actId="20577"/>
          <ac:spMkLst>
            <pc:docMk/>
            <pc:sldMk cId="2065024233" sldId="2067"/>
            <ac:spMk id="3" creationId="{63F73D1C-89C6-E1FB-5F0F-5D571074B70E}"/>
          </ac:spMkLst>
        </pc:spChg>
        <pc:spChg chg="add mod">
          <ac:chgData name="Flittner, David E. (LARC-E303)" userId="346ff0de-595c-4b11-b593-3ba79138544d" providerId="ADAL" clId="{52CCBC57-97CF-4F09-AE79-D2D295B5FBF7}" dt="2025-07-30T19:39:39.734" v="1817" actId="403"/>
          <ac:spMkLst>
            <pc:docMk/>
            <pc:sldMk cId="2065024233" sldId="2067"/>
            <ac:spMk id="10" creationId="{B5B98569-DACF-9D34-17AD-8A8CCBBC4BEC}"/>
          </ac:spMkLst>
        </pc:spChg>
        <pc:picChg chg="add mod">
          <ac:chgData name="Flittner, David E. (LARC-E303)" userId="346ff0de-595c-4b11-b593-3ba79138544d" providerId="ADAL" clId="{52CCBC57-97CF-4F09-AE79-D2D295B5FBF7}" dt="2025-07-30T19:36:53.393" v="1812" actId="1038"/>
          <ac:picMkLst>
            <pc:docMk/>
            <pc:sldMk cId="2065024233" sldId="2067"/>
            <ac:picMk id="9" creationId="{C0E082F2-39BF-C1CD-03DD-105AF490F37F}"/>
          </ac:picMkLst>
        </pc:picChg>
      </pc:sldChg>
      <pc:sldChg chg="addSp delSp modSp new mod">
        <pc:chgData name="Flittner, David E. (LARC-E303)" userId="346ff0de-595c-4b11-b593-3ba79138544d" providerId="ADAL" clId="{52CCBC57-97CF-4F09-AE79-D2D295B5FBF7}" dt="2025-07-30T20:43:24.762" v="1972" actId="1036"/>
        <pc:sldMkLst>
          <pc:docMk/>
          <pc:sldMk cId="3282999420" sldId="2068"/>
        </pc:sldMkLst>
        <pc:spChg chg="mod">
          <ac:chgData name="Flittner, David E. (LARC-E303)" userId="346ff0de-595c-4b11-b593-3ba79138544d" providerId="ADAL" clId="{52CCBC57-97CF-4F09-AE79-D2D295B5FBF7}" dt="2025-07-30T20:30:59.229" v="1839" actId="20577"/>
          <ac:spMkLst>
            <pc:docMk/>
            <pc:sldMk cId="3282999420" sldId="2068"/>
            <ac:spMk id="3" creationId="{1A7FA9E9-DF2C-8C51-58C6-CCCB771B80AE}"/>
          </ac:spMkLst>
        </pc:spChg>
        <pc:spChg chg="add mod">
          <ac:chgData name="Flittner, David E. (LARC-E303)" userId="346ff0de-595c-4b11-b593-3ba79138544d" providerId="ADAL" clId="{52CCBC57-97CF-4F09-AE79-D2D295B5FBF7}" dt="2025-07-30T20:42:31.514" v="1942" actId="14100"/>
          <ac:spMkLst>
            <pc:docMk/>
            <pc:sldMk cId="3282999420" sldId="2068"/>
            <ac:spMk id="6" creationId="{62A24AF6-FE62-7DA1-55E9-B23BD6EBFC59}"/>
          </ac:spMkLst>
        </pc:spChg>
        <pc:picChg chg="add mod">
          <ac:chgData name="Flittner, David E. (LARC-E303)" userId="346ff0de-595c-4b11-b593-3ba79138544d" providerId="ADAL" clId="{52CCBC57-97CF-4F09-AE79-D2D295B5FBF7}" dt="2025-07-30T20:43:24.762" v="1972" actId="1036"/>
          <ac:picMkLst>
            <pc:docMk/>
            <pc:sldMk cId="3282999420" sldId="2068"/>
            <ac:picMk id="5" creationId="{557806B3-5108-AA61-8A22-BF978D92DA84}"/>
          </ac:picMkLst>
        </pc:picChg>
      </pc:sldChg>
      <pc:sldChg chg="addSp modSp new mod modClrScheme chgLayout">
        <pc:chgData name="Flittner, David E. (LARC-E303)" userId="346ff0de-595c-4b11-b593-3ba79138544d" providerId="ADAL" clId="{52CCBC57-97CF-4F09-AE79-D2D295B5FBF7}" dt="2025-07-30T20:50:16.792" v="2040" actId="700"/>
        <pc:sldMkLst>
          <pc:docMk/>
          <pc:sldMk cId="3927990881" sldId="2069"/>
        </pc:sldMkLst>
        <pc:graphicFrameChg chg="add modGraphic">
          <ac:chgData name="Flittner, David E. (LARC-E303)" userId="346ff0de-595c-4b11-b593-3ba79138544d" providerId="ADAL" clId="{52CCBC57-97CF-4F09-AE79-D2D295B5FBF7}" dt="2025-07-30T20:49:54.058" v="2039" actId="27022"/>
          <ac:graphicFrameMkLst>
            <pc:docMk/>
            <pc:sldMk cId="3927990881" sldId="2069"/>
            <ac:graphicFrameMk id="5" creationId="{EFEA11AA-1A78-C885-61AD-E5C2F49BA646}"/>
          </ac:graphicFrameMkLst>
        </pc:graphicFrameChg>
      </pc:sldChg>
      <pc:sldChg chg="modSp new mod">
        <pc:chgData name="Flittner, David E. (LARC-E303)" userId="346ff0de-595c-4b11-b593-3ba79138544d" providerId="ADAL" clId="{52CCBC57-97CF-4F09-AE79-D2D295B5FBF7}" dt="2025-07-30T21:05:44.162" v="2525" actId="20577"/>
        <pc:sldMkLst>
          <pc:docMk/>
          <pc:sldMk cId="1229712612" sldId="2070"/>
        </pc:sldMkLst>
        <pc:spChg chg="mod">
          <ac:chgData name="Flittner, David E. (LARC-E303)" userId="346ff0de-595c-4b11-b593-3ba79138544d" providerId="ADAL" clId="{52CCBC57-97CF-4F09-AE79-D2D295B5FBF7}" dt="2025-07-30T21:05:44.162" v="2525" actId="20577"/>
          <ac:spMkLst>
            <pc:docMk/>
            <pc:sldMk cId="1229712612" sldId="2070"/>
            <ac:spMk id="2" creationId="{C6D40F06-6636-FBD8-09A2-439A246C6D5A}"/>
          </ac:spMkLst>
        </pc:spChg>
        <pc:spChg chg="mod">
          <ac:chgData name="Flittner, David E. (LARC-E303)" userId="346ff0de-595c-4b11-b593-3ba79138544d" providerId="ADAL" clId="{52CCBC57-97CF-4F09-AE79-D2D295B5FBF7}" dt="2025-07-30T20:57:29.071" v="2148" actId="20577"/>
          <ac:spMkLst>
            <pc:docMk/>
            <pc:sldMk cId="1229712612" sldId="2070"/>
            <ac:spMk id="3" creationId="{630787C4-62D2-42A4-C317-ED5DF272B0BA}"/>
          </ac:spMkLst>
        </pc:spChg>
      </pc:sldChg>
      <pc:sldMasterChg chg="modSp mod modSldLayout">
        <pc:chgData name="Flittner, David E. (LARC-E303)" userId="346ff0de-595c-4b11-b593-3ba79138544d" providerId="ADAL" clId="{52CCBC57-97CF-4F09-AE79-D2D295B5FBF7}" dt="2025-07-25T18:21:52.119" v="251"/>
        <pc:sldMasterMkLst>
          <pc:docMk/>
          <pc:sldMasterMk cId="1577998065" sldId="2147483660"/>
        </pc:sldMasterMkLst>
        <pc:spChg chg="mod">
          <ac:chgData name="Flittner, David E. (LARC-E303)" userId="346ff0de-595c-4b11-b593-3ba79138544d" providerId="ADAL" clId="{52CCBC57-97CF-4F09-AE79-D2D295B5FBF7}" dt="2025-07-25T18:21:52.119" v="251"/>
          <ac:spMkLst>
            <pc:docMk/>
            <pc:sldMasterMk cId="1577998065" sldId="2147483660"/>
            <ac:spMk id="13" creationId="{00000000-0000-0000-0000-000000000000}"/>
          </ac:spMkLst>
        </pc:spChg>
        <pc:sldLayoutChg chg="modSp mod">
          <pc:chgData name="Flittner, David E. (LARC-E303)" userId="346ff0de-595c-4b11-b593-3ba79138544d" providerId="ADAL" clId="{52CCBC57-97CF-4F09-AE79-D2D295B5FBF7}" dt="2025-07-25T18:20:51.581" v="249" actId="20577"/>
          <pc:sldLayoutMkLst>
            <pc:docMk/>
            <pc:sldMasterMk cId="1577998065" sldId="2147483660"/>
            <pc:sldLayoutMk cId="480875516" sldId="2147483662"/>
          </pc:sldLayoutMkLst>
          <pc:spChg chg="mod">
            <ac:chgData name="Flittner, David E. (LARC-E303)" userId="346ff0de-595c-4b11-b593-3ba79138544d" providerId="ADAL" clId="{52CCBC57-97CF-4F09-AE79-D2D295B5FBF7}" dt="2025-07-25T18:20:51.581" v="249" actId="20577"/>
            <ac:spMkLst>
              <pc:docMk/>
              <pc:sldMasterMk cId="1577998065" sldId="2147483660"/>
              <pc:sldLayoutMk cId="480875516" sldId="2147483662"/>
              <ac:spMk id="10" creationId="{00000000-0000-0000-0000-000000000000}"/>
            </ac:spMkLst>
          </pc:spChg>
        </pc:sldLayoutChg>
        <pc:sldLayoutChg chg="modSp mod">
          <pc:chgData name="Flittner, David E. (LARC-E303)" userId="346ff0de-595c-4b11-b593-3ba79138544d" providerId="ADAL" clId="{52CCBC57-97CF-4F09-AE79-D2D295B5FBF7}" dt="2025-07-25T18:21:13.873" v="250"/>
          <pc:sldLayoutMkLst>
            <pc:docMk/>
            <pc:sldMasterMk cId="1577998065" sldId="2147483660"/>
            <pc:sldLayoutMk cId="3514841209" sldId="2147483666"/>
          </pc:sldLayoutMkLst>
          <pc:spChg chg="mod">
            <ac:chgData name="Flittner, David E. (LARC-E303)" userId="346ff0de-595c-4b11-b593-3ba79138544d" providerId="ADAL" clId="{52CCBC57-97CF-4F09-AE79-D2D295B5FBF7}" dt="2025-07-25T18:21:13.873" v="250"/>
            <ac:spMkLst>
              <pc:docMk/>
              <pc:sldMasterMk cId="1577998065" sldId="2147483660"/>
              <pc:sldLayoutMk cId="3514841209" sldId="2147483666"/>
              <ac:spMk id="10" creationId="{00000000-0000-0000-0000-000000000000}"/>
            </ac:spMkLst>
          </pc:spChg>
        </pc:sldLayoutChg>
      </pc:sldMasterChg>
    </pc:docChg>
  </pc:docChgLst>
  <pc:docChgLst>
    <pc:chgData name="Roell, Marilee M. (LARC-E303)" userId="S::mroell@ndc.nasa.gov::07b7f6c5-08ea-4020-bbe4-126bf1f28a53" providerId="AD" clId="Web-{D926C3CC-5E31-3FA7-5CB0-393D2593BE3E}"/>
    <pc:docChg chg="addSld delSld modSld modSection">
      <pc:chgData name="Roell, Marilee M. (LARC-E303)" userId="S::mroell@ndc.nasa.gov::07b7f6c5-08ea-4020-bbe4-126bf1f28a53" providerId="AD" clId="Web-{D926C3CC-5E31-3FA7-5CB0-393D2593BE3E}" dt="2025-08-12T14:23:08.294" v="778" actId="20577"/>
      <pc:docMkLst>
        <pc:docMk/>
      </pc:docMkLst>
      <pc:sldChg chg="modSp">
        <pc:chgData name="Roell, Marilee M. (LARC-E303)" userId="S::mroell@ndc.nasa.gov::07b7f6c5-08ea-4020-bbe4-126bf1f28a53" providerId="AD" clId="Web-{D926C3CC-5E31-3FA7-5CB0-393D2593BE3E}" dt="2025-08-12T14:23:08.294" v="778" actId="20577"/>
        <pc:sldMkLst>
          <pc:docMk/>
          <pc:sldMk cId="3925453696" sldId="297"/>
        </pc:sldMkLst>
        <pc:spChg chg="mod">
          <ac:chgData name="Roell, Marilee M. (LARC-E303)" userId="S::mroell@ndc.nasa.gov::07b7f6c5-08ea-4020-bbe4-126bf1f28a53" providerId="AD" clId="Web-{D926C3CC-5E31-3FA7-5CB0-393D2593BE3E}" dt="2025-08-12T13:58:54.601" v="359" actId="20577"/>
          <ac:spMkLst>
            <pc:docMk/>
            <pc:sldMk cId="3925453696" sldId="297"/>
            <ac:spMk id="7" creationId="{FCCD5EF7-31DB-467F-889E-B222EB155641}"/>
          </ac:spMkLst>
        </pc:spChg>
        <pc:spChg chg="mod">
          <ac:chgData name="Roell, Marilee M. (LARC-E303)" userId="S::mroell@ndc.nasa.gov::07b7f6c5-08ea-4020-bbe4-126bf1f28a53" providerId="AD" clId="Web-{D926C3CC-5E31-3FA7-5CB0-393D2593BE3E}" dt="2025-08-12T14:23:08.294" v="778" actId="20577"/>
          <ac:spMkLst>
            <pc:docMk/>
            <pc:sldMk cId="3925453696" sldId="297"/>
            <ac:spMk id="8" creationId="{97F64316-0701-49BB-9110-B60F724EE378}"/>
          </ac:spMkLst>
        </pc:spChg>
      </pc:sldChg>
      <pc:sldChg chg="modSp">
        <pc:chgData name="Roell, Marilee M. (LARC-E303)" userId="S::mroell@ndc.nasa.gov::07b7f6c5-08ea-4020-bbe4-126bf1f28a53" providerId="AD" clId="Web-{D926C3CC-5E31-3FA7-5CB0-393D2593BE3E}" dt="2025-08-12T13:47:45.385" v="236" actId="20577"/>
        <pc:sldMkLst>
          <pc:docMk/>
          <pc:sldMk cId="0" sldId="753"/>
        </pc:sldMkLst>
        <pc:spChg chg="mod">
          <ac:chgData name="Roell, Marilee M. (LARC-E303)" userId="S::mroell@ndc.nasa.gov::07b7f6c5-08ea-4020-bbe4-126bf1f28a53" providerId="AD" clId="Web-{D926C3CC-5E31-3FA7-5CB0-393D2593BE3E}" dt="2025-08-12T13:47:45.385" v="236" actId="20577"/>
          <ac:spMkLst>
            <pc:docMk/>
            <pc:sldMk cId="0" sldId="753"/>
            <ac:spMk id="8194" creationId="{00000000-0000-0000-0000-000000000000}"/>
          </ac:spMkLst>
        </pc:spChg>
      </pc:sldChg>
      <pc:sldChg chg="modSp">
        <pc:chgData name="Roell, Marilee M. (LARC-E303)" userId="S::mroell@ndc.nasa.gov::07b7f6c5-08ea-4020-bbe4-126bf1f28a53" providerId="AD" clId="Web-{D926C3CC-5E31-3FA7-5CB0-393D2593BE3E}" dt="2025-08-12T13:49:06.636" v="259" actId="20577"/>
        <pc:sldMkLst>
          <pc:docMk/>
          <pc:sldMk cId="2744742067" sldId="763"/>
        </pc:sldMkLst>
        <pc:spChg chg="mod">
          <ac:chgData name="Roell, Marilee M. (LARC-E303)" userId="S::mroell@ndc.nasa.gov::07b7f6c5-08ea-4020-bbe4-126bf1f28a53" providerId="AD" clId="Web-{D926C3CC-5E31-3FA7-5CB0-393D2593BE3E}" dt="2025-08-12T13:49:06.636" v="259" actId="20577"/>
          <ac:spMkLst>
            <pc:docMk/>
            <pc:sldMk cId="2744742067" sldId="763"/>
            <ac:spMk id="6" creationId="{9EDBAFA6-374C-463D-A144-4CE3E2FFF588}"/>
          </ac:spMkLst>
        </pc:spChg>
        <pc:spChg chg="mod">
          <ac:chgData name="Roell, Marilee M. (LARC-E303)" userId="S::mroell@ndc.nasa.gov::07b7f6c5-08ea-4020-bbe4-126bf1f28a53" providerId="AD" clId="Web-{D926C3CC-5E31-3FA7-5CB0-393D2593BE3E}" dt="2025-08-12T13:48:59.714" v="256" actId="20577"/>
          <ac:spMkLst>
            <pc:docMk/>
            <pc:sldMk cId="2744742067" sldId="763"/>
            <ac:spMk id="9" creationId="{11D26B0E-93D5-44F2-8BB8-73375A9F95DD}"/>
          </ac:spMkLst>
        </pc:spChg>
      </pc:sldChg>
      <pc:sldChg chg="modSp">
        <pc:chgData name="Roell, Marilee M. (LARC-E303)" userId="S::mroell@ndc.nasa.gov::07b7f6c5-08ea-4020-bbe4-126bf1f28a53" providerId="AD" clId="Web-{D926C3CC-5E31-3FA7-5CB0-393D2593BE3E}" dt="2025-08-12T13:49:20.042" v="262" actId="20577"/>
        <pc:sldMkLst>
          <pc:docMk/>
          <pc:sldMk cId="3290044810" sldId="765"/>
        </pc:sldMkLst>
        <pc:spChg chg="mod">
          <ac:chgData name="Roell, Marilee M. (LARC-E303)" userId="S::mroell@ndc.nasa.gov::07b7f6c5-08ea-4020-bbe4-126bf1f28a53" providerId="AD" clId="Web-{D926C3CC-5E31-3FA7-5CB0-393D2593BE3E}" dt="2025-08-12T13:49:20.042" v="262" actId="20577"/>
          <ac:spMkLst>
            <pc:docMk/>
            <pc:sldMk cId="3290044810" sldId="765"/>
            <ac:spMk id="6" creationId="{9EDBAFA6-374C-463D-A144-4CE3E2FFF588}"/>
          </ac:spMkLst>
        </pc:spChg>
      </pc:sldChg>
      <pc:sldChg chg="del">
        <pc:chgData name="Roell, Marilee M. (LARC-E303)" userId="S::mroell@ndc.nasa.gov::07b7f6c5-08ea-4020-bbe4-126bf1f28a53" providerId="AD" clId="Web-{D926C3CC-5E31-3FA7-5CB0-393D2593BE3E}" dt="2025-08-12T14:00:44.775" v="361"/>
        <pc:sldMkLst>
          <pc:docMk/>
          <pc:sldMk cId="817886516" sldId="767"/>
        </pc:sldMkLst>
      </pc:sldChg>
      <pc:sldChg chg="modSp add del replId">
        <pc:chgData name="Roell, Marilee M. (LARC-E303)" userId="S::mroell@ndc.nasa.gov::07b7f6c5-08ea-4020-bbe4-126bf1f28a53" providerId="AD" clId="Web-{D926C3CC-5E31-3FA7-5CB0-393D2593BE3E}" dt="2025-08-12T13:51:56.418" v="263"/>
        <pc:sldMkLst>
          <pc:docMk/>
          <pc:sldMk cId="3589630772" sldId="2071"/>
        </pc:sldMkLst>
        <pc:spChg chg="mod">
          <ac:chgData name="Roell, Marilee M. (LARC-E303)" userId="S::mroell@ndc.nasa.gov::07b7f6c5-08ea-4020-bbe4-126bf1f28a53" providerId="AD" clId="Web-{D926C3CC-5E31-3FA7-5CB0-393D2593BE3E}" dt="2025-08-12T13:24:36.193" v="7" actId="20577"/>
          <ac:spMkLst>
            <pc:docMk/>
            <pc:sldMk cId="3589630772" sldId="2071"/>
            <ac:spMk id="7" creationId="{67FBE5F7-9750-C766-8B6F-8C821989CB5F}"/>
          </ac:spMkLst>
        </pc:spChg>
        <pc:spChg chg="mod">
          <ac:chgData name="Roell, Marilee M. (LARC-E303)" userId="S::mroell@ndc.nasa.gov::07b7f6c5-08ea-4020-bbe4-126bf1f28a53" providerId="AD" clId="Web-{D926C3CC-5E31-3FA7-5CB0-393D2593BE3E}" dt="2025-08-12T13:34:46.761" v="105" actId="20577"/>
          <ac:spMkLst>
            <pc:docMk/>
            <pc:sldMk cId="3589630772" sldId="2071"/>
            <ac:spMk id="8" creationId="{430D2E75-55B6-9465-BD5E-D4A166991DBE}"/>
          </ac:spMkLst>
        </pc:spChg>
      </pc:sldChg>
      <pc:sldChg chg="modSp add replId">
        <pc:chgData name="Roell, Marilee M. (LARC-E303)" userId="S::mroell@ndc.nasa.gov::07b7f6c5-08ea-4020-bbe4-126bf1f28a53" providerId="AD" clId="Web-{D926C3CC-5E31-3FA7-5CB0-393D2593BE3E}" dt="2025-08-12T13:46:50.135" v="234" actId="20577"/>
        <pc:sldMkLst>
          <pc:docMk/>
          <pc:sldMk cId="1938145467" sldId="2072"/>
        </pc:sldMkLst>
        <pc:spChg chg="mod">
          <ac:chgData name="Roell, Marilee M. (LARC-E303)" userId="S::mroell@ndc.nasa.gov::07b7f6c5-08ea-4020-bbe4-126bf1f28a53" providerId="AD" clId="Web-{D926C3CC-5E31-3FA7-5CB0-393D2593BE3E}" dt="2025-08-12T13:40:45.240" v="138" actId="20577"/>
          <ac:spMkLst>
            <pc:docMk/>
            <pc:sldMk cId="1938145467" sldId="2072"/>
            <ac:spMk id="7" creationId="{B27A0A85-D047-ECDC-3448-0755F039251E}"/>
          </ac:spMkLst>
        </pc:spChg>
        <pc:spChg chg="mod">
          <ac:chgData name="Roell, Marilee M. (LARC-E303)" userId="S::mroell@ndc.nasa.gov::07b7f6c5-08ea-4020-bbe4-126bf1f28a53" providerId="AD" clId="Web-{D926C3CC-5E31-3FA7-5CB0-393D2593BE3E}" dt="2025-08-12T13:46:50.135" v="234" actId="20577"/>
          <ac:spMkLst>
            <pc:docMk/>
            <pc:sldMk cId="1938145467" sldId="2072"/>
            <ac:spMk id="8" creationId="{F5AD540F-1CF3-1E7D-F2B3-27561EB8D8F5}"/>
          </ac:spMkLst>
        </pc:spChg>
      </pc:sldChg>
      <pc:sldChg chg="modSp add del replId">
        <pc:chgData name="Roell, Marilee M. (LARC-E303)" userId="S::mroell@ndc.nasa.gov::07b7f6c5-08ea-4020-bbe4-126bf1f28a53" providerId="AD" clId="Web-{D926C3CC-5E31-3FA7-5CB0-393D2593BE3E}" dt="2025-08-12T13:58:58.164" v="360"/>
        <pc:sldMkLst>
          <pc:docMk/>
          <pc:sldMk cId="654224716" sldId="2073"/>
        </pc:sldMkLst>
        <pc:spChg chg="mod">
          <ac:chgData name="Roell, Marilee M. (LARC-E303)" userId="S::mroell@ndc.nasa.gov::07b7f6c5-08ea-4020-bbe4-126bf1f28a53" providerId="AD" clId="Web-{D926C3CC-5E31-3FA7-5CB0-393D2593BE3E}" dt="2025-08-12T13:54:23.377" v="272" actId="20577"/>
          <ac:spMkLst>
            <pc:docMk/>
            <pc:sldMk cId="654224716" sldId="2073"/>
            <ac:spMk id="7" creationId="{C326A3A1-CE26-1A48-AF57-4647F7EC957D}"/>
          </ac:spMkLst>
        </pc:spChg>
        <pc:spChg chg="mod">
          <ac:chgData name="Roell, Marilee M. (LARC-E303)" userId="S::mroell@ndc.nasa.gov::07b7f6c5-08ea-4020-bbe4-126bf1f28a53" providerId="AD" clId="Web-{D926C3CC-5E31-3FA7-5CB0-393D2593BE3E}" dt="2025-08-12T13:56:47.958" v="340" actId="20577"/>
          <ac:spMkLst>
            <pc:docMk/>
            <pc:sldMk cId="654224716" sldId="2073"/>
            <ac:spMk id="8" creationId="{911AED85-5249-CED7-5E63-18C4B8AC2A08}"/>
          </ac:spMkLst>
        </pc:spChg>
      </pc:sldChg>
    </pc:docChg>
  </pc:docChgLst>
  <pc:docChgLst>
    <pc:chgData name="Flittner, David E. (LARC-E303)" userId="346ff0de-595c-4b11-b593-3ba79138544d" providerId="ADAL" clId="{D49E6E0D-BFAF-4E5F-85BD-A6199563E74A}"/>
    <pc:docChg chg="undo custSel addSld delSld modSld sldOrd addSection delSection modSection">
      <pc:chgData name="Flittner, David E. (LARC-E303)" userId="346ff0de-595c-4b11-b593-3ba79138544d" providerId="ADAL" clId="{D49E6E0D-BFAF-4E5F-85BD-A6199563E74A}" dt="2024-10-21T04:20:00.245" v="2304" actId="20577"/>
      <pc:docMkLst>
        <pc:docMk/>
      </pc:docMkLst>
      <pc:sldChg chg="modSp add mod ord">
        <pc:chgData name="Flittner, David E. (LARC-E303)" userId="346ff0de-595c-4b11-b593-3ba79138544d" providerId="ADAL" clId="{D49E6E0D-BFAF-4E5F-85BD-A6199563E74A}" dt="2024-10-21T04:18:06.018" v="2261" actId="20577"/>
        <pc:sldMkLst>
          <pc:docMk/>
          <pc:sldMk cId="1545845732" sldId="257"/>
        </pc:sldMkLst>
      </pc:sldChg>
      <pc:sldChg chg="add ord">
        <pc:chgData name="Flittner, David E. (LARC-E303)" userId="346ff0de-595c-4b11-b593-3ba79138544d" providerId="ADAL" clId="{D49E6E0D-BFAF-4E5F-85BD-A6199563E74A}" dt="2024-10-21T02:41:41.173" v="1383"/>
        <pc:sldMkLst>
          <pc:docMk/>
          <pc:sldMk cId="4143085874" sldId="262"/>
        </pc:sldMkLst>
      </pc:sldChg>
      <pc:sldChg chg="add ord">
        <pc:chgData name="Flittner, David E. (LARC-E303)" userId="346ff0de-595c-4b11-b593-3ba79138544d" providerId="ADAL" clId="{D49E6E0D-BFAF-4E5F-85BD-A6199563E74A}" dt="2024-10-21T02:41:41.173" v="1383"/>
        <pc:sldMkLst>
          <pc:docMk/>
          <pc:sldMk cId="2445746347" sldId="263"/>
        </pc:sldMkLst>
      </pc:sldChg>
      <pc:sldChg chg="add ord">
        <pc:chgData name="Flittner, David E. (LARC-E303)" userId="346ff0de-595c-4b11-b593-3ba79138544d" providerId="ADAL" clId="{D49E6E0D-BFAF-4E5F-85BD-A6199563E74A}" dt="2024-10-21T02:41:41.173" v="1383"/>
        <pc:sldMkLst>
          <pc:docMk/>
          <pc:sldMk cId="2566481919" sldId="264"/>
        </pc:sldMkLst>
      </pc:sldChg>
      <pc:sldChg chg="add ord">
        <pc:chgData name="Flittner, David E. (LARC-E303)" userId="346ff0de-595c-4b11-b593-3ba79138544d" providerId="ADAL" clId="{D49E6E0D-BFAF-4E5F-85BD-A6199563E74A}" dt="2024-10-21T02:41:41.173" v="1383"/>
        <pc:sldMkLst>
          <pc:docMk/>
          <pc:sldMk cId="417441764" sldId="267"/>
        </pc:sldMkLst>
      </pc:sldChg>
      <pc:sldChg chg="add ord">
        <pc:chgData name="Flittner, David E. (LARC-E303)" userId="346ff0de-595c-4b11-b593-3ba79138544d" providerId="ADAL" clId="{D49E6E0D-BFAF-4E5F-85BD-A6199563E74A}" dt="2024-10-21T02:41:54.286" v="1385"/>
        <pc:sldMkLst>
          <pc:docMk/>
          <pc:sldMk cId="2360370376" sldId="271"/>
        </pc:sldMkLst>
      </pc:sldChg>
      <pc:sldChg chg="add ord">
        <pc:chgData name="Flittner, David E. (LARC-E303)" userId="346ff0de-595c-4b11-b593-3ba79138544d" providerId="ADAL" clId="{D49E6E0D-BFAF-4E5F-85BD-A6199563E74A}" dt="2024-10-21T02:41:41.173" v="1383"/>
        <pc:sldMkLst>
          <pc:docMk/>
          <pc:sldMk cId="4004615743" sldId="272"/>
        </pc:sldMkLst>
      </pc:sldChg>
      <pc:sldChg chg="add ord">
        <pc:chgData name="Flittner, David E. (LARC-E303)" userId="346ff0de-595c-4b11-b593-3ba79138544d" providerId="ADAL" clId="{D49E6E0D-BFAF-4E5F-85BD-A6199563E74A}" dt="2024-10-21T02:41:41.173" v="1383"/>
        <pc:sldMkLst>
          <pc:docMk/>
          <pc:sldMk cId="107707356" sldId="273"/>
        </pc:sldMkLst>
      </pc:sldChg>
      <pc:sldChg chg="del">
        <pc:chgData name="Flittner, David E. (LARC-E303)" userId="346ff0de-595c-4b11-b593-3ba79138544d" providerId="ADAL" clId="{D49E6E0D-BFAF-4E5F-85BD-A6199563E74A}" dt="2024-10-21T03:13:21.040" v="1636" actId="47"/>
        <pc:sldMkLst>
          <pc:docMk/>
          <pc:sldMk cId="84304834" sldId="293"/>
        </pc:sldMkLst>
      </pc:sldChg>
      <pc:sldChg chg="modSp add mod ord">
        <pc:chgData name="Flittner, David E. (LARC-E303)" userId="346ff0de-595c-4b11-b593-3ba79138544d" providerId="ADAL" clId="{D49E6E0D-BFAF-4E5F-85BD-A6199563E74A}" dt="2024-10-21T04:13:50.724" v="2242" actId="20577"/>
        <pc:sldMkLst>
          <pc:docMk/>
          <pc:sldMk cId="0" sldId="969"/>
        </pc:sldMkLst>
      </pc:sldChg>
      <pc:sldChg chg="modSp add mod ord">
        <pc:chgData name="Flittner, David E. (LARC-E303)" userId="346ff0de-595c-4b11-b593-3ba79138544d" providerId="ADAL" clId="{D49E6E0D-BFAF-4E5F-85BD-A6199563E74A}" dt="2024-10-21T03:51:21.848" v="1995" actId="20577"/>
        <pc:sldMkLst>
          <pc:docMk/>
          <pc:sldMk cId="0" sldId="970"/>
        </pc:sldMkLst>
      </pc:sldChg>
      <pc:sldChg chg="add ord">
        <pc:chgData name="Flittner, David E. (LARC-E303)" userId="346ff0de-595c-4b11-b593-3ba79138544d" providerId="ADAL" clId="{D49E6E0D-BFAF-4E5F-85BD-A6199563E74A}" dt="2024-10-21T02:41:41.173" v="1383"/>
        <pc:sldMkLst>
          <pc:docMk/>
          <pc:sldMk cId="1708355826" sldId="971"/>
        </pc:sldMkLst>
      </pc:sldChg>
      <pc:sldChg chg="modSp mod ord">
        <pc:chgData name="Flittner, David E. (LARC-E303)" userId="346ff0de-595c-4b11-b593-3ba79138544d" providerId="ADAL" clId="{D49E6E0D-BFAF-4E5F-85BD-A6199563E74A}" dt="2024-10-21T04:19:06.893" v="2263"/>
        <pc:sldMkLst>
          <pc:docMk/>
          <pc:sldMk cId="549972806" sldId="972"/>
        </pc:sldMkLst>
      </pc:sldChg>
      <pc:sldChg chg="add ord">
        <pc:chgData name="Flittner, David E. (LARC-E303)" userId="346ff0de-595c-4b11-b593-3ba79138544d" providerId="ADAL" clId="{D49E6E0D-BFAF-4E5F-85BD-A6199563E74A}" dt="2024-10-21T02:41:41.173" v="1383"/>
        <pc:sldMkLst>
          <pc:docMk/>
          <pc:sldMk cId="2498543783" sldId="973"/>
        </pc:sldMkLst>
      </pc:sldChg>
      <pc:sldChg chg="add ord">
        <pc:chgData name="Flittner, David E. (LARC-E303)" userId="346ff0de-595c-4b11-b593-3ba79138544d" providerId="ADAL" clId="{D49E6E0D-BFAF-4E5F-85BD-A6199563E74A}" dt="2024-10-21T02:41:41.173" v="1383"/>
        <pc:sldMkLst>
          <pc:docMk/>
          <pc:sldMk cId="2836806151" sldId="974"/>
        </pc:sldMkLst>
      </pc:sldChg>
      <pc:sldChg chg="modSp add ord">
        <pc:chgData name="Flittner, David E. (LARC-E303)" userId="346ff0de-595c-4b11-b593-3ba79138544d" providerId="ADAL" clId="{D49E6E0D-BFAF-4E5F-85BD-A6199563E74A}" dt="2024-10-21T04:01:12.021" v="2141" actId="20577"/>
        <pc:sldMkLst>
          <pc:docMk/>
          <pc:sldMk cId="3062062326" sldId="975"/>
        </pc:sldMkLst>
      </pc:sldChg>
      <pc:sldChg chg="add ord">
        <pc:chgData name="Flittner, David E. (LARC-E303)" userId="346ff0de-595c-4b11-b593-3ba79138544d" providerId="ADAL" clId="{D49E6E0D-BFAF-4E5F-85BD-A6199563E74A}" dt="2024-10-21T02:41:41.173" v="1383"/>
        <pc:sldMkLst>
          <pc:docMk/>
          <pc:sldMk cId="982659304" sldId="976"/>
        </pc:sldMkLst>
      </pc:sldChg>
      <pc:sldChg chg="add ord">
        <pc:chgData name="Flittner, David E. (LARC-E303)" userId="346ff0de-595c-4b11-b593-3ba79138544d" providerId="ADAL" clId="{D49E6E0D-BFAF-4E5F-85BD-A6199563E74A}" dt="2024-10-21T02:41:41.173" v="1383"/>
        <pc:sldMkLst>
          <pc:docMk/>
          <pc:sldMk cId="3233923967" sldId="977"/>
        </pc:sldMkLst>
      </pc:sldChg>
      <pc:sldChg chg="add ord">
        <pc:chgData name="Flittner, David E. (LARC-E303)" userId="346ff0de-595c-4b11-b593-3ba79138544d" providerId="ADAL" clId="{D49E6E0D-BFAF-4E5F-85BD-A6199563E74A}" dt="2024-10-21T02:41:41.173" v="1383"/>
        <pc:sldMkLst>
          <pc:docMk/>
          <pc:sldMk cId="3648426123" sldId="978"/>
        </pc:sldMkLst>
      </pc:sldChg>
      <pc:sldChg chg="modSp mod ord">
        <pc:chgData name="Flittner, David E. (LARC-E303)" userId="346ff0de-595c-4b11-b593-3ba79138544d" providerId="ADAL" clId="{D49E6E0D-BFAF-4E5F-85BD-A6199563E74A}" dt="2024-10-18T16:56:48.141" v="1374" actId="6549"/>
        <pc:sldMkLst>
          <pc:docMk/>
          <pc:sldMk cId="2134680012" sldId="980"/>
        </pc:sldMkLst>
      </pc:sldChg>
      <pc:sldChg chg="del ord">
        <pc:chgData name="Flittner, David E. (LARC-E303)" userId="346ff0de-595c-4b11-b593-3ba79138544d" providerId="ADAL" clId="{D49E6E0D-BFAF-4E5F-85BD-A6199563E74A}" dt="2024-10-21T03:12:29.894" v="1635" actId="47"/>
        <pc:sldMkLst>
          <pc:docMk/>
          <pc:sldMk cId="2887996198" sldId="982"/>
        </pc:sldMkLst>
      </pc:sldChg>
      <pc:sldChg chg="modSp mod ord">
        <pc:chgData name="Flittner, David E. (LARC-E303)" userId="346ff0de-595c-4b11-b593-3ba79138544d" providerId="ADAL" clId="{D49E6E0D-BFAF-4E5F-85BD-A6199563E74A}" dt="2024-10-21T04:18:49.753" v="2262"/>
        <pc:sldMkLst>
          <pc:docMk/>
          <pc:sldMk cId="4288412760" sldId="984"/>
        </pc:sldMkLst>
      </pc:sldChg>
      <pc:sldChg chg="modSp mod">
        <pc:chgData name="Flittner, David E. (LARC-E303)" userId="346ff0de-595c-4b11-b593-3ba79138544d" providerId="ADAL" clId="{D49E6E0D-BFAF-4E5F-85BD-A6199563E74A}" dt="2024-10-21T03:52:42.790" v="2012" actId="20577"/>
        <pc:sldMkLst>
          <pc:docMk/>
          <pc:sldMk cId="3822475085" sldId="986"/>
        </pc:sldMkLst>
      </pc:sldChg>
      <pc:sldChg chg="modSp mod ord">
        <pc:chgData name="Flittner, David E. (LARC-E303)" userId="346ff0de-595c-4b11-b593-3ba79138544d" providerId="ADAL" clId="{D49E6E0D-BFAF-4E5F-85BD-A6199563E74A}" dt="2024-10-21T03:36:52.574" v="1920" actId="20577"/>
        <pc:sldMkLst>
          <pc:docMk/>
          <pc:sldMk cId="731959608" sldId="987"/>
        </pc:sldMkLst>
      </pc:sldChg>
      <pc:sldChg chg="addSp delSp modSp mod">
        <pc:chgData name="Flittner, David E. (LARC-E303)" userId="346ff0de-595c-4b11-b593-3ba79138544d" providerId="ADAL" clId="{D49E6E0D-BFAF-4E5F-85BD-A6199563E74A}" dt="2024-10-21T03:39:13.679" v="1939" actId="313"/>
        <pc:sldMkLst>
          <pc:docMk/>
          <pc:sldMk cId="1268853737" sldId="988"/>
        </pc:sldMkLst>
      </pc:sldChg>
      <pc:sldChg chg="addSp modSp mod modAnim">
        <pc:chgData name="Flittner, David E. (LARC-E303)" userId="346ff0de-595c-4b11-b593-3ba79138544d" providerId="ADAL" clId="{D49E6E0D-BFAF-4E5F-85BD-A6199563E74A}" dt="2024-10-21T02:53:08.590" v="1586"/>
        <pc:sldMkLst>
          <pc:docMk/>
          <pc:sldMk cId="904722316" sldId="989"/>
        </pc:sldMkLst>
      </pc:sldChg>
      <pc:sldChg chg="del ord">
        <pc:chgData name="Flittner, David E. (LARC-E303)" userId="346ff0de-595c-4b11-b593-3ba79138544d" providerId="ADAL" clId="{D49E6E0D-BFAF-4E5F-85BD-A6199563E74A}" dt="2024-10-21T03:13:21.040" v="1636" actId="47"/>
        <pc:sldMkLst>
          <pc:docMk/>
          <pc:sldMk cId="3847196795" sldId="992"/>
        </pc:sldMkLst>
      </pc:sldChg>
      <pc:sldChg chg="ord">
        <pc:chgData name="Flittner, David E. (LARC-E303)" userId="346ff0de-595c-4b11-b593-3ba79138544d" providerId="ADAL" clId="{D49E6E0D-BFAF-4E5F-85BD-A6199563E74A}" dt="2024-10-21T03:03:23.652" v="1608"/>
        <pc:sldMkLst>
          <pc:docMk/>
          <pc:sldMk cId="3059221695" sldId="1024"/>
        </pc:sldMkLst>
      </pc:sldChg>
      <pc:sldChg chg="addSp delSp modSp mod modAnim">
        <pc:chgData name="Flittner, David E. (LARC-E303)" userId="346ff0de-595c-4b11-b593-3ba79138544d" providerId="ADAL" clId="{D49E6E0D-BFAF-4E5F-85BD-A6199563E74A}" dt="2024-10-21T03:12:14.315" v="1634"/>
        <pc:sldMkLst>
          <pc:docMk/>
          <pc:sldMk cId="3367095108" sldId="1030"/>
        </pc:sldMkLst>
      </pc:sldChg>
      <pc:sldChg chg="addSp modSp mod modAnim">
        <pc:chgData name="Flittner, David E. (LARC-E303)" userId="346ff0de-595c-4b11-b593-3ba79138544d" providerId="ADAL" clId="{D49E6E0D-BFAF-4E5F-85BD-A6199563E74A}" dt="2024-10-21T04:11:12.497" v="2229" actId="167"/>
        <pc:sldMkLst>
          <pc:docMk/>
          <pc:sldMk cId="2797492670" sldId="1044"/>
        </pc:sldMkLst>
      </pc:sldChg>
      <pc:sldChg chg="modSp mod">
        <pc:chgData name="Flittner, David E. (LARC-E303)" userId="346ff0de-595c-4b11-b593-3ba79138544d" providerId="ADAL" clId="{D49E6E0D-BFAF-4E5F-85BD-A6199563E74A}" dt="2024-10-21T04:08:33.957" v="2218" actId="20577"/>
        <pc:sldMkLst>
          <pc:docMk/>
          <pc:sldMk cId="2624669632" sldId="2020"/>
        </pc:sldMkLst>
      </pc:sldChg>
      <pc:sldChg chg="del">
        <pc:chgData name="Flittner, David E. (LARC-E303)" userId="346ff0de-595c-4b11-b593-3ba79138544d" providerId="ADAL" clId="{D49E6E0D-BFAF-4E5F-85BD-A6199563E74A}" dt="2024-10-18T16:29:23.959" v="979" actId="47"/>
        <pc:sldMkLst>
          <pc:docMk/>
          <pc:sldMk cId="3977931605" sldId="2021"/>
        </pc:sldMkLst>
      </pc:sldChg>
      <pc:sldChg chg="del">
        <pc:chgData name="Flittner, David E. (LARC-E303)" userId="346ff0de-595c-4b11-b593-3ba79138544d" providerId="ADAL" clId="{D49E6E0D-BFAF-4E5F-85BD-A6199563E74A}" dt="2024-10-21T03:08:16.360" v="1614" actId="47"/>
        <pc:sldMkLst>
          <pc:docMk/>
          <pc:sldMk cId="3741818884" sldId="2022"/>
        </pc:sldMkLst>
      </pc:sldChg>
      <pc:sldChg chg="del ord">
        <pc:chgData name="Flittner, David E. (LARC-E303)" userId="346ff0de-595c-4b11-b593-3ba79138544d" providerId="ADAL" clId="{D49E6E0D-BFAF-4E5F-85BD-A6199563E74A}" dt="2024-10-21T03:13:21.040" v="1636" actId="47"/>
        <pc:sldMkLst>
          <pc:docMk/>
          <pc:sldMk cId="2772394843" sldId="2027"/>
        </pc:sldMkLst>
      </pc:sldChg>
      <pc:sldChg chg="del">
        <pc:chgData name="Flittner, David E. (LARC-E303)" userId="346ff0de-595c-4b11-b593-3ba79138544d" providerId="ADAL" clId="{D49E6E0D-BFAF-4E5F-85BD-A6199563E74A}" dt="2024-10-18T16:01:42.946" v="587" actId="47"/>
        <pc:sldMkLst>
          <pc:docMk/>
          <pc:sldMk cId="3933334870" sldId="2030"/>
        </pc:sldMkLst>
      </pc:sldChg>
      <pc:sldChg chg="del">
        <pc:chgData name="Flittner, David E. (LARC-E303)" userId="346ff0de-595c-4b11-b593-3ba79138544d" providerId="ADAL" clId="{D49E6E0D-BFAF-4E5F-85BD-A6199563E74A}" dt="2024-10-21T02:53:23.966" v="1587" actId="47"/>
        <pc:sldMkLst>
          <pc:docMk/>
          <pc:sldMk cId="1165743085" sldId="2031"/>
        </pc:sldMkLst>
      </pc:sldChg>
      <pc:sldChg chg="addSp delSp modSp new del mod">
        <pc:chgData name="Flittner, David E. (LARC-E303)" userId="346ff0de-595c-4b11-b593-3ba79138544d" providerId="ADAL" clId="{D49E6E0D-BFAF-4E5F-85BD-A6199563E74A}" dt="2024-10-18T16:25:38.948" v="874" actId="47"/>
        <pc:sldMkLst>
          <pc:docMk/>
          <pc:sldMk cId="376183893" sldId="2032"/>
        </pc:sldMkLst>
      </pc:sldChg>
      <pc:sldChg chg="add ord">
        <pc:chgData name="Flittner, David E. (LARC-E303)" userId="346ff0de-595c-4b11-b593-3ba79138544d" providerId="ADAL" clId="{D49E6E0D-BFAF-4E5F-85BD-A6199563E74A}" dt="2024-10-21T02:41:41.173" v="1383"/>
        <pc:sldMkLst>
          <pc:docMk/>
          <pc:sldMk cId="2989931063" sldId="2032"/>
        </pc:sldMkLst>
      </pc:sldChg>
      <pc:sldChg chg="modSp new mod">
        <pc:chgData name="Flittner, David E. (LARC-E303)" userId="346ff0de-595c-4b11-b593-3ba79138544d" providerId="ADAL" clId="{D49E6E0D-BFAF-4E5F-85BD-A6199563E74A}" dt="2024-10-21T04:03:34.421" v="2210" actId="20577"/>
        <pc:sldMkLst>
          <pc:docMk/>
          <pc:sldMk cId="1088999429" sldId="2033"/>
        </pc:sldMkLst>
      </pc:sldChg>
      <pc:sldChg chg="add">
        <pc:chgData name="Flittner, David E. (LARC-E303)" userId="346ff0de-595c-4b11-b593-3ba79138544d" providerId="ADAL" clId="{D49E6E0D-BFAF-4E5F-85BD-A6199563E74A}" dt="2024-10-21T03:08:05.082" v="1613"/>
        <pc:sldMkLst>
          <pc:docMk/>
          <pc:sldMk cId="560676807" sldId="2034"/>
        </pc:sldMkLst>
      </pc:sldChg>
      <pc:sldChg chg="addSp modSp new del mod modClrScheme chgLayout">
        <pc:chgData name="Flittner, David E. (LARC-E303)" userId="346ff0de-595c-4b11-b593-3ba79138544d" providerId="ADAL" clId="{D49E6E0D-BFAF-4E5F-85BD-A6199563E74A}" dt="2024-10-21T03:33:56.428" v="1901" actId="18676"/>
        <pc:sldMkLst>
          <pc:docMk/>
          <pc:sldMk cId="2632455409" sldId="2035"/>
        </pc:sldMkLst>
      </pc:sldChg>
      <pc:sldChg chg="modSp add mod">
        <pc:chgData name="Flittner, David E. (LARC-E303)" userId="346ff0de-595c-4b11-b593-3ba79138544d" providerId="ADAL" clId="{D49E6E0D-BFAF-4E5F-85BD-A6199563E74A}" dt="2024-10-21T04:20:00.245" v="2304" actId="20577"/>
        <pc:sldMkLst>
          <pc:docMk/>
          <pc:sldMk cId="3283591035" sldId="2048"/>
        </pc:sldMkLst>
      </pc:sldChg>
      <pc:sldChg chg="addSp modSp new mod modClrScheme chgLayout">
        <pc:chgData name="Flittner, David E. (LARC-E303)" userId="346ff0de-595c-4b11-b593-3ba79138544d" providerId="ADAL" clId="{D49E6E0D-BFAF-4E5F-85BD-A6199563E74A}" dt="2024-10-21T03:34:58.930" v="1903" actId="700"/>
        <pc:sldMkLst>
          <pc:docMk/>
          <pc:sldMk cId="1834350299" sldId="2049"/>
        </pc:sldMkLst>
      </pc:sldChg>
      <pc:sldChg chg="modSp add mod">
        <pc:chgData name="Flittner, David E. (LARC-E303)" userId="346ff0de-595c-4b11-b593-3ba79138544d" providerId="ADAL" clId="{D49E6E0D-BFAF-4E5F-85BD-A6199563E74A}" dt="2024-10-21T04:19:27.512" v="2264"/>
        <pc:sldMkLst>
          <pc:docMk/>
          <pc:sldMk cId="2414023359" sldId="2055"/>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B19289-A09D-4AE4-86BD-3A3099D5ABB9}" type="datetimeFigureOut">
              <a:rPr lang="en-US" smtClean="0"/>
              <a:t>8/12/2025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85B7512-93DB-4515-8018-4F23CAB73B84}" type="slidenum">
              <a:rPr lang="en-US" smtClean="0"/>
              <a:t>‹#›</a:t>
            </a:fld>
            <a:endParaRPr lang="en-US"/>
          </a:p>
        </p:txBody>
      </p:sp>
    </p:spTree>
    <p:extLst>
      <p:ext uri="{BB962C8B-B14F-4D97-AF65-F5344CB8AC3E}">
        <p14:creationId xmlns:p14="http://schemas.microsoft.com/office/powerpoint/2010/main" val="10381954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natural-resources.canada.ca/corporate/terms-conditions" TargetMode="External"/><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Observe the instrument in the Space Walk photo.</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B8C42F-44B2-4847-8167-E8213BAAFAF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226122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85B7512-93DB-4515-8018-4F23CAB73B84}" type="slidenum">
              <a:rPr lang="en-US" smtClean="0"/>
              <a:t>4</a:t>
            </a:fld>
            <a:endParaRPr lang="en-US"/>
          </a:p>
        </p:txBody>
      </p:sp>
    </p:spTree>
    <p:extLst>
      <p:ext uri="{BB962C8B-B14F-4D97-AF65-F5344CB8AC3E}">
        <p14:creationId xmlns:p14="http://schemas.microsoft.com/office/powerpoint/2010/main" val="18434109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34BCAF-9537-F294-8F79-EAE9E3D6B0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32DCF6-D009-BA39-2CCE-9BEAB5B09B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825C6EA-489B-1A53-B8DE-71E7EA782AC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0A70BBA-5004-DE34-D8BA-E255C4801ED3}"/>
              </a:ext>
            </a:extLst>
          </p:cNvPr>
          <p:cNvSpPr>
            <a:spLocks noGrp="1"/>
          </p:cNvSpPr>
          <p:nvPr>
            <p:ph type="sldNum" sz="quarter" idx="5"/>
          </p:nvPr>
        </p:nvSpPr>
        <p:spPr/>
        <p:txBody>
          <a:bodyPr/>
          <a:lstStyle/>
          <a:p>
            <a:pPr>
              <a:defRPr/>
            </a:pPr>
            <a:fld id="{F8B449A7-3F4A-FD46-A554-2A5EC93D50D9}" type="slidenum">
              <a:rPr lang="en-US" smtClean="0"/>
              <a:pPr>
                <a:defRPr/>
              </a:pPr>
              <a:t>5</a:t>
            </a:fld>
            <a:endParaRPr lang="en-US"/>
          </a:p>
        </p:txBody>
      </p:sp>
    </p:spTree>
    <p:extLst>
      <p:ext uri="{BB962C8B-B14F-4D97-AF65-F5344CB8AC3E}">
        <p14:creationId xmlns:p14="http://schemas.microsoft.com/office/powerpoint/2010/main" val="27648864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TextEdit="1"/>
          </p:cNvSpPr>
          <p:nvPr>
            <p:ph type="sldImg"/>
          </p:nvPr>
        </p:nvSpPr>
        <p:spPr bwMode="auto">
          <a:xfrm>
            <a:off x="457200" y="719138"/>
            <a:ext cx="6400800" cy="3600450"/>
          </a:xfrm>
          <a:noFill/>
          <a:ln>
            <a:solidFill>
              <a:srgbClr val="000000"/>
            </a:solidFill>
            <a:miter lim="800000"/>
            <a:headEnd/>
            <a:tailEnd/>
          </a:ln>
        </p:spPr>
      </p:sp>
      <p:sp>
        <p:nvSpPr>
          <p:cNvPr id="921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a:ea typeface="ヒラギノ角ゴ Pro W3" pitchFamily="29" charset="-128"/>
              <a:cs typeface="ヒラギノ角ゴ Pro W3" pitchFamily="29" charset="-128"/>
            </a:endParaRPr>
          </a:p>
        </p:txBody>
      </p:sp>
      <p:sp>
        <p:nvSpPr>
          <p:cNvPr id="9220" name="Slide Number Placeholder 3"/>
          <p:cNvSpPr>
            <a:spLocks noGrp="1"/>
          </p:cNvSpPr>
          <p:nvPr>
            <p:ph type="sldNum" sz="quarter" idx="5"/>
          </p:nvPr>
        </p:nvSpPr>
        <p:spPr bwMode="auto">
          <a:noFill/>
          <a:ln>
            <a:miter lim="800000"/>
            <a:headEnd/>
            <a:tailEnd/>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93965946-E493-E942-950F-69580B6EDE0A}" type="slidenum">
              <a:rPr kumimoji="0" lang="en-US" sz="1200" b="0" i="0" u="none" strike="noStrike" kern="1200" cap="none" spc="0" normalizeH="0" baseline="0" noProof="0">
                <a:ln>
                  <a:noFill/>
                </a:ln>
                <a:solidFill>
                  <a:prstClr val="black"/>
                </a:solidFill>
                <a:effectLst/>
                <a:uLnTx/>
                <a:uFillTx/>
                <a:latin typeface="Calibri" pitchFamily="29" charset="0"/>
                <a:ea typeface="ヒラギノ角ゴ Pro W3" pitchFamily="29" charset="-128"/>
                <a:cs typeface="ヒラギノ角ゴ Pro W3" pitchFamily="29" charset="-128"/>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itchFamily="29" charset="0"/>
              <a:ea typeface="ヒラギノ角ゴ Pro W3" pitchFamily="29" charset="-128"/>
              <a:cs typeface="ヒラギノ角ゴ Pro W3" pitchFamily="29" charset="-128"/>
            </a:endParaRPr>
          </a:p>
        </p:txBody>
      </p:sp>
    </p:spTree>
    <p:extLst>
      <p:ext uri="{BB962C8B-B14F-4D97-AF65-F5344CB8AC3E}">
        <p14:creationId xmlns:p14="http://schemas.microsoft.com/office/powerpoint/2010/main" val="30691561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TextEdit="1"/>
          </p:cNvSpPr>
          <p:nvPr>
            <p:ph type="sldImg"/>
          </p:nvPr>
        </p:nvSpPr>
        <p:spPr bwMode="auto">
          <a:xfrm>
            <a:off x="457200" y="719138"/>
            <a:ext cx="6400800" cy="3600450"/>
          </a:xfrm>
          <a:noFill/>
          <a:ln>
            <a:solidFill>
              <a:srgbClr val="000000"/>
            </a:solidFill>
            <a:miter lim="800000"/>
            <a:headEnd/>
            <a:tailEnd/>
          </a:ln>
        </p:spPr>
      </p:sp>
      <p:sp>
        <p:nvSpPr>
          <p:cNvPr id="921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a:ea typeface="ヒラギノ角ゴ Pro W3" pitchFamily="29" charset="-128"/>
              <a:cs typeface="ヒラギノ角ゴ Pro W3" pitchFamily="29" charset="-128"/>
            </a:endParaRPr>
          </a:p>
        </p:txBody>
      </p:sp>
      <p:sp>
        <p:nvSpPr>
          <p:cNvPr id="9220" name="Slide Number Placeholder 3"/>
          <p:cNvSpPr>
            <a:spLocks noGrp="1"/>
          </p:cNvSpPr>
          <p:nvPr>
            <p:ph type="sldNum" sz="quarter" idx="5"/>
          </p:nvPr>
        </p:nvSpPr>
        <p:spPr bwMode="auto">
          <a:noFill/>
          <a:ln>
            <a:miter lim="800000"/>
            <a:headEnd/>
            <a:tailEnd/>
          </a:ln>
        </p:spPr>
        <p:txBody>
          <a:bodyPr/>
          <a:lstStyle/>
          <a:p>
            <a:fld id="{93965946-E493-E942-950F-69580B6EDE0A}" type="slidenum">
              <a:rPr lang="en-US">
                <a:latin typeface="Calibri" pitchFamily="29" charset="0"/>
                <a:ea typeface="ヒラギノ角ゴ Pro W3" pitchFamily="29" charset="-128"/>
                <a:cs typeface="ヒラギノ角ゴ Pro W3" pitchFamily="29" charset="-128"/>
              </a:rPr>
              <a:pPr/>
              <a:t>27</a:t>
            </a:fld>
            <a:endParaRPr lang="en-US">
              <a:latin typeface="Calibri" pitchFamily="29" charset="0"/>
              <a:ea typeface="ヒラギノ角ゴ Pro W3" pitchFamily="29" charset="-128"/>
              <a:cs typeface="ヒラギノ角ゴ Pro W3" pitchFamily="29" charset="-128"/>
            </a:endParaRPr>
          </a:p>
        </p:txBody>
      </p:sp>
    </p:spTree>
    <p:extLst>
      <p:ext uri="{BB962C8B-B14F-4D97-AF65-F5344CB8AC3E}">
        <p14:creationId xmlns:p14="http://schemas.microsoft.com/office/powerpoint/2010/main" val="30691561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TextEdit="1"/>
          </p:cNvSpPr>
          <p:nvPr>
            <p:ph type="sldImg"/>
          </p:nvPr>
        </p:nvSpPr>
        <p:spPr bwMode="auto">
          <a:xfrm>
            <a:off x="457200" y="719138"/>
            <a:ext cx="6400800" cy="3600450"/>
          </a:xfrm>
          <a:noFill/>
          <a:ln>
            <a:solidFill>
              <a:srgbClr val="000000"/>
            </a:solidFill>
            <a:miter lim="800000"/>
            <a:headEnd/>
            <a:tailEnd/>
          </a:ln>
        </p:spPr>
      </p:sp>
      <p:sp>
        <p:nvSpPr>
          <p:cNvPr id="921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ea typeface="ヒラギノ角ゴ Pro W3" pitchFamily="29" charset="-128"/>
              <a:cs typeface="ヒラギノ角ゴ Pro W3" pitchFamily="29" charset="-128"/>
            </a:endParaRPr>
          </a:p>
        </p:txBody>
      </p:sp>
      <p:sp>
        <p:nvSpPr>
          <p:cNvPr id="9220" name="Slide Number Placeholder 3"/>
          <p:cNvSpPr>
            <a:spLocks noGrp="1"/>
          </p:cNvSpPr>
          <p:nvPr>
            <p:ph type="sldNum" sz="quarter" idx="5"/>
          </p:nvPr>
        </p:nvSpPr>
        <p:spPr bwMode="auto">
          <a:noFill/>
          <a:ln>
            <a:miter lim="800000"/>
            <a:headEnd/>
            <a:tailEnd/>
          </a:ln>
        </p:spPr>
        <p:txBody>
          <a:bodyPr/>
          <a:lstStyle/>
          <a:p>
            <a:fld id="{93965946-E493-E942-950F-69580B6EDE0A}" type="slidenum">
              <a:rPr lang="en-US">
                <a:latin typeface="Calibri" pitchFamily="29" charset="0"/>
                <a:ea typeface="ヒラギノ角ゴ Pro W3" pitchFamily="29" charset="-128"/>
                <a:cs typeface="ヒラギノ角ゴ Pro W3" pitchFamily="29" charset="-128"/>
              </a:rPr>
              <a:pPr/>
              <a:t>34</a:t>
            </a:fld>
            <a:endParaRPr lang="en-US">
              <a:latin typeface="Calibri" pitchFamily="29" charset="0"/>
              <a:ea typeface="ヒラギノ角ゴ Pro W3" pitchFamily="29" charset="-128"/>
              <a:cs typeface="ヒラギノ角ゴ Pro W3" pitchFamily="29" charset="-128"/>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DE994B-9D60-3B47-E4F2-E9A70A7CC8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51C5A0-C7F6-B941-AABA-2E6C26C60C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FBBECFE-EAE4-A49B-D324-8ABA11E8A9A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4CFD01B-E4E7-7F6A-9729-96542290C38A}"/>
              </a:ext>
            </a:extLst>
          </p:cNvPr>
          <p:cNvSpPr>
            <a:spLocks noGrp="1"/>
          </p:cNvSpPr>
          <p:nvPr>
            <p:ph type="sldNum" sz="quarter" idx="5"/>
          </p:nvPr>
        </p:nvSpPr>
        <p:spPr/>
        <p:txBody>
          <a:bodyPr/>
          <a:lstStyle/>
          <a:p>
            <a:pPr>
              <a:defRPr/>
            </a:pPr>
            <a:fld id="{F8B449A7-3F4A-FD46-A554-2A5EC93D50D9}" type="slidenum">
              <a:rPr lang="en-US" smtClean="0"/>
              <a:pPr>
                <a:defRPr/>
              </a:pPr>
              <a:t>35</a:t>
            </a:fld>
            <a:endParaRPr lang="en-US"/>
          </a:p>
        </p:txBody>
      </p:sp>
    </p:spTree>
    <p:extLst>
      <p:ext uri="{BB962C8B-B14F-4D97-AF65-F5344CB8AC3E}">
        <p14:creationId xmlns:p14="http://schemas.microsoft.com/office/powerpoint/2010/main" val="37559197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72FA9BF-ECB1-3347-AD80-509371116C1D}" type="slidenum">
              <a:rPr lang="en-US" smtClean="0"/>
              <a:t>36</a:t>
            </a:fld>
            <a:endParaRPr lang="en-US"/>
          </a:p>
        </p:txBody>
      </p:sp>
    </p:spTree>
    <p:extLst>
      <p:ext uri="{BB962C8B-B14F-4D97-AF65-F5344CB8AC3E}">
        <p14:creationId xmlns:p14="http://schemas.microsoft.com/office/powerpoint/2010/main" val="11525390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F8B449A7-3F4A-FD46-A554-2A5EC93D50D9}" type="slidenum">
              <a:rPr lang="en-US" smtClean="0"/>
              <a:pPr>
                <a:defRPr/>
              </a:pPr>
              <a:t>37</a:t>
            </a:fld>
            <a:endParaRPr lang="en-US"/>
          </a:p>
        </p:txBody>
      </p:sp>
    </p:spTree>
    <p:extLst>
      <p:ext uri="{BB962C8B-B14F-4D97-AF65-F5344CB8AC3E}">
        <p14:creationId xmlns:p14="http://schemas.microsoft.com/office/powerpoint/2010/main" val="8251683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F8B449A7-3F4A-FD46-A554-2A5EC93D50D9}" type="slidenum">
              <a:rPr lang="en-US" smtClean="0"/>
              <a:pPr>
                <a:defRPr/>
              </a:pPr>
              <a:t>38</a:t>
            </a:fld>
            <a:endParaRPr lang="en-US"/>
          </a:p>
        </p:txBody>
      </p:sp>
    </p:spTree>
    <p:extLst>
      <p:ext uri="{BB962C8B-B14F-4D97-AF65-F5344CB8AC3E}">
        <p14:creationId xmlns:p14="http://schemas.microsoft.com/office/powerpoint/2010/main" val="15300673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F8B449A7-3F4A-FD46-A554-2A5EC93D50D9}" type="slidenum">
              <a:rPr lang="en-US" smtClean="0"/>
              <a:pPr>
                <a:defRPr/>
              </a:pPr>
              <a:t>39</a:t>
            </a:fld>
            <a:endParaRPr lang="en-US"/>
          </a:p>
        </p:txBody>
      </p:sp>
    </p:spTree>
    <p:extLst>
      <p:ext uri="{BB962C8B-B14F-4D97-AF65-F5344CB8AC3E}">
        <p14:creationId xmlns:p14="http://schemas.microsoft.com/office/powerpoint/2010/main" val="39333823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F8B449A7-3F4A-FD46-A554-2A5EC93D50D9}" type="slidenum">
              <a:rPr lang="en-US" smtClean="0"/>
              <a:pPr>
                <a:defRPr/>
              </a:pPr>
              <a:t>40</a:t>
            </a:fld>
            <a:endParaRPr lang="en-US"/>
          </a:p>
        </p:txBody>
      </p:sp>
    </p:spTree>
    <p:extLst>
      <p:ext uri="{BB962C8B-B14F-4D97-AF65-F5344CB8AC3E}">
        <p14:creationId xmlns:p14="http://schemas.microsoft.com/office/powerpoint/2010/main" val="22164033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F8B449A7-3F4A-FD46-A554-2A5EC93D50D9}" type="slidenum">
              <a:rPr lang="en-US" smtClean="0"/>
              <a:pPr>
                <a:defRPr/>
              </a:pPr>
              <a:t>41</a:t>
            </a:fld>
            <a:endParaRPr lang="en-US"/>
          </a:p>
        </p:txBody>
      </p:sp>
    </p:spTree>
    <p:extLst>
      <p:ext uri="{BB962C8B-B14F-4D97-AF65-F5344CB8AC3E}">
        <p14:creationId xmlns:p14="http://schemas.microsoft.com/office/powerpoint/2010/main" val="4200011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en-US" sz="1200">
                <a:latin typeface="Times New Roman" panose="02020603050405020304" pitchFamily="18" charset="0"/>
                <a:cs typeface="Times New Roman" panose="02020603050405020304" pitchFamily="18" charset="0"/>
              </a:rPr>
              <a:t>[1] </a:t>
            </a:r>
            <a:r>
              <a:rPr lang="en-US" sz="1200" b="0" i="0">
                <a:solidFill>
                  <a:srgbClr val="666699"/>
                </a:solidFill>
                <a:effectLst/>
                <a:latin typeface="Times New Roman" panose="02020603050405020304" pitchFamily="18" charset="0"/>
                <a:cs typeface="Times New Roman" panose="02020603050405020304" pitchFamily="18" charset="0"/>
              </a:rPr>
              <a:t>World Meteorological Organization (WMO), </a:t>
            </a:r>
            <a:r>
              <a:rPr lang="en-US" sz="1200" b="0" i="1">
                <a:solidFill>
                  <a:srgbClr val="666699"/>
                </a:solidFill>
                <a:effectLst/>
                <a:latin typeface="Times New Roman" panose="02020603050405020304" pitchFamily="18" charset="0"/>
                <a:cs typeface="Times New Roman" panose="02020603050405020304" pitchFamily="18" charset="0"/>
              </a:rPr>
              <a:t>Scientific Assessment of Ozone Depletion: 2022</a:t>
            </a:r>
            <a:r>
              <a:rPr lang="en-US" sz="1200" b="0" i="0">
                <a:solidFill>
                  <a:srgbClr val="666699"/>
                </a:solidFill>
                <a:effectLst/>
                <a:latin typeface="Times New Roman" panose="02020603050405020304" pitchFamily="18" charset="0"/>
                <a:cs typeface="Times New Roman" panose="02020603050405020304" pitchFamily="18" charset="0"/>
              </a:rPr>
              <a:t>, GAW Report No. 278, 509 pp., WMO, Geneva, 2022.</a:t>
            </a:r>
          </a:p>
          <a:p>
            <a:r>
              <a:rPr lang="en-US" sz="1200" b="0" i="0">
                <a:solidFill>
                  <a:srgbClr val="666699"/>
                </a:solidFill>
                <a:effectLst/>
                <a:latin typeface="Times New Roman" panose="02020603050405020304" pitchFamily="18" charset="0"/>
                <a:cs typeface="Times New Roman" panose="02020603050405020304" pitchFamily="18" charset="0"/>
              </a:rPr>
              <a:t>     Top figure shows the measured (pink) and modeled (black) long-term trends of ozone as a function of pressure/altitude in three wide latitude bands. While the upper stratosphere (which previously had the largest relative decreases) shows clear signs of recovery, the lower stratosphere (which is where the bulk of the ozone column resides) shows signs of a continual decrease. While this is expected in the tropics, resulting from accelerating circulation patterns as a resulting of increasing/decreasing tropospheric/stratospheric temperatures, it is unexpected at mid-latitudes, revealing how we still do not yet fully understand all of the mechanisms involved. Additionally, uncertainties in the lower stratosphere are large, conveying the continued need for precise and stable long-term measurements.</a:t>
            </a:r>
          </a:p>
          <a:p>
            <a:r>
              <a:rPr lang="en-US" sz="1200" b="0" i="0">
                <a:solidFill>
                  <a:srgbClr val="666699"/>
                </a:solidFill>
                <a:effectLst/>
                <a:latin typeface="Times New Roman" panose="02020603050405020304" pitchFamily="18" charset="0"/>
                <a:cs typeface="Times New Roman" panose="02020603050405020304" pitchFamily="18" charset="0"/>
              </a:rPr>
              <a:t>[2] McKee et al., “An Assessment of Satellite Ozone Instrument Data Quality and Stability”, in prep.</a:t>
            </a:r>
          </a:p>
          <a:p>
            <a:r>
              <a:rPr lang="en-US" sz="1200" b="0" i="0">
                <a:solidFill>
                  <a:srgbClr val="666699"/>
                </a:solidFill>
                <a:effectLst/>
                <a:latin typeface="Times New Roman" panose="02020603050405020304" pitchFamily="18" charset="0"/>
                <a:cs typeface="Times New Roman" panose="02020603050405020304" pitchFamily="18" charset="0"/>
              </a:rPr>
              <a:t>     Bottom left figure shows the drift between OMPS and MLS over the SAGE III/ISS mission period. While drifts are within a few %/decade, there is a clear problem in the lower stratosphere. Bottom right figure shows the bias between OMPS and MLS as a function of aerosol (from SAGE III/ISS) indicating a clear sensitivity of OMPS ozone to aerosol loading. Note that a similar analysis with SAGE data shows no apparent drifts or aerosol sensitivity. Given the asymmetric aerosol loading over the analysis time frame, it is possible the OMPS drift versus MLS is caused by this sensitivity of retrieved ozone to aerosol loading.</a:t>
            </a:r>
            <a:endParaRPr lang="en-US" sz="120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032661C1-B94B-43EB-8A4C-19FFE02A1EE9}" type="slidenum">
              <a:rPr lang="en-US" smtClean="0"/>
              <a:t>42</a:t>
            </a:fld>
            <a:endParaRPr lang="en-US"/>
          </a:p>
        </p:txBody>
      </p:sp>
    </p:spTree>
    <p:extLst>
      <p:ext uri="{BB962C8B-B14F-4D97-AF65-F5344CB8AC3E}">
        <p14:creationId xmlns:p14="http://schemas.microsoft.com/office/powerpoint/2010/main" val="19174921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sz="1200">
                <a:latin typeface="Times New Roman" panose="02020603050405020304" pitchFamily="18" charset="0"/>
                <a:cs typeface="Times New Roman" panose="02020603050405020304" pitchFamily="18" charset="0"/>
              </a:rPr>
              <a:t>[1] Kovilakam et al., “The Global Space-based Stratospheric Aerosol Climatology (version~2.0):~1979--2018”, Earth Sys. Sci. Data, 2020.</a:t>
            </a:r>
          </a:p>
          <a:p>
            <a:r>
              <a:rPr lang="en-US" sz="1200">
                <a:latin typeface="Times New Roman" panose="02020603050405020304" pitchFamily="18" charset="0"/>
                <a:cs typeface="Times New Roman" panose="02020603050405020304" pitchFamily="18" charset="0"/>
              </a:rPr>
              <a:t>     Top figure shows different versions of </a:t>
            </a:r>
            <a:r>
              <a:rPr lang="en-US" sz="1200" err="1">
                <a:latin typeface="Times New Roman" panose="02020603050405020304" pitchFamily="18" charset="0"/>
                <a:cs typeface="Times New Roman" panose="02020603050405020304" pitchFamily="18" charset="0"/>
              </a:rPr>
              <a:t>GloSSAC</a:t>
            </a:r>
            <a:r>
              <a:rPr lang="en-US" sz="1200">
                <a:latin typeface="Times New Roman" panose="02020603050405020304" pitchFamily="18" charset="0"/>
                <a:cs typeface="Times New Roman" panose="02020603050405020304" pitchFamily="18" charset="0"/>
              </a:rPr>
              <a:t>. Earlier versions (v1 [red &amp; blue]) had no way to calibrate records after the end of SAGE II. Introduction of SAGE III/ISS data revealed biases in those records (v2 [green]).</a:t>
            </a:r>
          </a:p>
          <a:p>
            <a:r>
              <a:rPr lang="en-US" sz="1200">
                <a:latin typeface="Times New Roman" panose="02020603050405020304" pitchFamily="18" charset="0"/>
                <a:cs typeface="Times New Roman" panose="02020603050405020304" pitchFamily="18" charset="0"/>
              </a:rPr>
              <a:t>* </a:t>
            </a:r>
            <a:r>
              <a:rPr lang="en-US" sz="1200" err="1">
                <a:latin typeface="Times New Roman" panose="02020603050405020304" pitchFamily="18" charset="0"/>
                <a:cs typeface="Times New Roman" panose="02020603050405020304" pitchFamily="18" charset="0"/>
              </a:rPr>
              <a:t>GloSSAC</a:t>
            </a:r>
            <a:r>
              <a:rPr lang="en-US" sz="1200">
                <a:latin typeface="Times New Roman" panose="02020603050405020304" pitchFamily="18" charset="0"/>
                <a:cs typeface="Times New Roman" panose="02020603050405020304" pitchFamily="18" charset="0"/>
              </a:rPr>
              <a:t> uses SAGE II (occultation [1984-2005]), OSIRIS (limb scatter [2001-present]), CALIPSO (lidar backscatter [2006-2023]), and SAGE III/ISS (occultation [2017-present]). OSIRIS is expected to cease operations soon due to age and degrading orbit.</a:t>
            </a:r>
          </a:p>
          <a:p>
            <a:r>
              <a:rPr lang="en-US" sz="1200">
                <a:latin typeface="Times New Roman" panose="02020603050405020304" pitchFamily="18" charset="0"/>
                <a:cs typeface="Times New Roman" panose="02020603050405020304" pitchFamily="18" charset="0"/>
              </a:rPr>
              <a:t>[2] Kovilakam et al., “OMPS-LP aerosol extinction coefficients and their applicability in </a:t>
            </a:r>
            <a:r>
              <a:rPr lang="en-US" sz="1200" err="1">
                <a:latin typeface="Times New Roman" panose="02020603050405020304" pitchFamily="18" charset="0"/>
                <a:cs typeface="Times New Roman" panose="02020603050405020304" pitchFamily="18" charset="0"/>
              </a:rPr>
              <a:t>GloSSAC</a:t>
            </a:r>
            <a:r>
              <a:rPr lang="en-US" sz="1200">
                <a:latin typeface="Times New Roman" panose="02020603050405020304" pitchFamily="18" charset="0"/>
                <a:cs typeface="Times New Roman" panose="02020603050405020304" pitchFamily="18" charset="0"/>
              </a:rPr>
              <a:t>”, Atmos. Chem. Phys., 2025.</a:t>
            </a:r>
          </a:p>
          <a:p>
            <a:r>
              <a:rPr lang="en-US" sz="1200">
                <a:latin typeface="Times New Roman" panose="02020603050405020304" pitchFamily="18" charset="0"/>
                <a:cs typeface="Times New Roman" panose="02020603050405020304" pitchFamily="18" charset="0"/>
              </a:rPr>
              <a:t>     Limb scatter instruments such as OSIRIS and OMPS must make assumptions about the aerosol size parameters for their retrieval algorithms. The static assumption assumes background conditions, leading to larger biases for perturbed events with greater aerosol loading.</a:t>
            </a:r>
          </a:p>
          <a:p>
            <a:pPr algn="l"/>
            <a:r>
              <a:rPr lang="en-US" sz="1200">
                <a:latin typeface="Times New Roman" panose="02020603050405020304" pitchFamily="18" charset="0"/>
                <a:cs typeface="Times New Roman" panose="02020603050405020304" pitchFamily="18" charset="0"/>
              </a:rPr>
              <a:t>[3] </a:t>
            </a:r>
            <a:r>
              <a:rPr lang="en-US" sz="1200" err="1">
                <a:latin typeface="Times New Roman" panose="02020603050405020304" pitchFamily="18" charset="0"/>
                <a:cs typeface="Times New Roman" panose="02020603050405020304" pitchFamily="18" charset="0"/>
              </a:rPr>
              <a:t>Rozanov</a:t>
            </a:r>
            <a:r>
              <a:rPr lang="en-US" sz="1200">
                <a:latin typeface="Times New Roman" panose="02020603050405020304" pitchFamily="18" charset="0"/>
                <a:cs typeface="Times New Roman" panose="02020603050405020304" pitchFamily="18" charset="0"/>
              </a:rPr>
              <a:t> et al., “</a:t>
            </a:r>
            <a:r>
              <a:rPr lang="en-US" sz="1200" b="0" i="0" u="none" strike="noStrike" baseline="0">
                <a:latin typeface="Times New Roman" panose="02020603050405020304" pitchFamily="18" charset="0"/>
                <a:cs typeface="Times New Roman" panose="02020603050405020304" pitchFamily="18" charset="0"/>
              </a:rPr>
              <a:t>Accounting for the aerosol particle size distribution in the retrieval of stratospheric aerosol extinction coefficients from OMPS-LP measurements</a:t>
            </a:r>
            <a:r>
              <a:rPr lang="en-US" sz="1200">
                <a:latin typeface="Times New Roman" panose="02020603050405020304" pitchFamily="18" charset="0"/>
                <a:cs typeface="Times New Roman" panose="02020603050405020304" pitchFamily="18" charset="0"/>
              </a:rPr>
              <a:t>”, presented at the 13</a:t>
            </a:r>
            <a:r>
              <a:rPr lang="en-US" sz="1200" baseline="30000">
                <a:latin typeface="Times New Roman" panose="02020603050405020304" pitchFamily="18" charset="0"/>
                <a:cs typeface="Times New Roman" panose="02020603050405020304" pitchFamily="18" charset="0"/>
              </a:rPr>
              <a:t>th</a:t>
            </a:r>
            <a:r>
              <a:rPr lang="en-US" sz="1200">
                <a:latin typeface="Times New Roman" panose="02020603050405020304" pitchFamily="18" charset="0"/>
                <a:cs typeface="Times New Roman" panose="02020603050405020304" pitchFamily="18" charset="0"/>
              </a:rPr>
              <a:t> Atmospheric Limb Workshop, 2025.</a:t>
            </a:r>
          </a:p>
          <a:p>
            <a:pPr algn="l"/>
            <a:r>
              <a:rPr lang="en-US" sz="1200">
                <a:latin typeface="Times New Roman" panose="02020603050405020304" pitchFamily="18" charset="0"/>
                <a:cs typeface="Times New Roman" panose="02020603050405020304" pitchFamily="18" charset="0"/>
              </a:rPr>
              <a:t>     Bottom figure shows the impact of using derived particle size distribution (PSD) estimates on the OMPS retrieval. Black shows SAGE III/ISS measured extinction data, blue shows OMPS-LP derived extinction data, and green shows OMPS-LP derived extinction data modifying the PSD assumptions in the retrieval using values derived from SAGE measurements.</a:t>
            </a:r>
          </a:p>
        </p:txBody>
      </p:sp>
      <p:sp>
        <p:nvSpPr>
          <p:cNvPr id="4" name="Slide Number Placeholder 3"/>
          <p:cNvSpPr>
            <a:spLocks noGrp="1"/>
          </p:cNvSpPr>
          <p:nvPr>
            <p:ph type="sldNum" sz="quarter" idx="5"/>
          </p:nvPr>
        </p:nvSpPr>
        <p:spPr/>
        <p:txBody>
          <a:bodyPr/>
          <a:lstStyle/>
          <a:p>
            <a:fld id="{032661C1-B94B-43EB-8A4C-19FFE02A1EE9}" type="slidenum">
              <a:rPr lang="en-US" smtClean="0"/>
              <a:t>43</a:t>
            </a:fld>
            <a:endParaRPr lang="en-US"/>
          </a:p>
        </p:txBody>
      </p:sp>
    </p:spTree>
    <p:extLst>
      <p:ext uri="{BB962C8B-B14F-4D97-AF65-F5344CB8AC3E}">
        <p14:creationId xmlns:p14="http://schemas.microsoft.com/office/powerpoint/2010/main" val="15249217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a:latin typeface="Times New Roman" panose="02020603050405020304" pitchFamily="18" charset="0"/>
                <a:cs typeface="Times New Roman" panose="02020603050405020304" pitchFamily="18" charset="0"/>
              </a:rPr>
              <a:t>[1] </a:t>
            </a:r>
            <a:r>
              <a:rPr lang="en-US" sz="1200" b="0" i="0" err="1">
                <a:solidFill>
                  <a:srgbClr val="1C1D1E"/>
                </a:solidFill>
                <a:effectLst/>
                <a:latin typeface="Times New Roman" panose="02020603050405020304" pitchFamily="18" charset="0"/>
                <a:cs typeface="Times New Roman" panose="02020603050405020304" pitchFamily="18" charset="0"/>
              </a:rPr>
              <a:t>Millán</a:t>
            </a:r>
            <a:r>
              <a:rPr lang="en-US" sz="1200" b="0" i="0">
                <a:solidFill>
                  <a:srgbClr val="1C1D1E"/>
                </a:solidFill>
                <a:effectLst/>
                <a:latin typeface="Times New Roman" panose="02020603050405020304" pitchFamily="18" charset="0"/>
                <a:cs typeface="Times New Roman" panose="02020603050405020304" pitchFamily="18" charset="0"/>
              </a:rPr>
              <a:t> et al., “The Evolution of the </a:t>
            </a:r>
            <a:r>
              <a:rPr lang="en-US" sz="1200" b="0" i="0" err="1">
                <a:solidFill>
                  <a:srgbClr val="1C1D1E"/>
                </a:solidFill>
                <a:effectLst/>
                <a:latin typeface="Times New Roman" panose="02020603050405020304" pitchFamily="18" charset="0"/>
                <a:cs typeface="Times New Roman" panose="02020603050405020304" pitchFamily="18" charset="0"/>
              </a:rPr>
              <a:t>Hunga</a:t>
            </a:r>
            <a:r>
              <a:rPr lang="en-US" sz="1200" b="0" i="0">
                <a:solidFill>
                  <a:srgbClr val="1C1D1E"/>
                </a:solidFill>
                <a:effectLst/>
                <a:latin typeface="Times New Roman" panose="02020603050405020304" pitchFamily="18" charset="0"/>
                <a:cs typeface="Times New Roman" panose="02020603050405020304" pitchFamily="18" charset="0"/>
              </a:rPr>
              <a:t> hydration in a moistening stratosphere”, </a:t>
            </a:r>
            <a:r>
              <a:rPr lang="en-US" sz="1200" b="0" i="0" err="1">
                <a:solidFill>
                  <a:srgbClr val="1C1D1E"/>
                </a:solidFill>
                <a:effectLst/>
                <a:latin typeface="Times New Roman" panose="02020603050405020304" pitchFamily="18" charset="0"/>
                <a:cs typeface="Times New Roman" panose="02020603050405020304" pitchFamily="18" charset="0"/>
              </a:rPr>
              <a:t>Geophys</a:t>
            </a:r>
            <a:r>
              <a:rPr lang="en-US" sz="1200" b="0" i="0">
                <a:solidFill>
                  <a:srgbClr val="1C1D1E"/>
                </a:solidFill>
                <a:effectLst/>
                <a:latin typeface="Times New Roman" panose="02020603050405020304" pitchFamily="18" charset="0"/>
                <a:cs typeface="Times New Roman" panose="02020603050405020304" pitchFamily="18" charset="0"/>
              </a:rPr>
              <a:t>. Res. Lett., 2024</a:t>
            </a:r>
          </a:p>
          <a:p>
            <a:r>
              <a:rPr lang="en-US" sz="1200">
                <a:latin typeface="Times New Roman" panose="02020603050405020304" pitchFamily="18" charset="0"/>
                <a:cs typeface="Times New Roman" panose="02020603050405020304" pitchFamily="18" charset="0"/>
              </a:rPr>
              <a:t>[2] </a:t>
            </a:r>
            <a:r>
              <a:rPr lang="en-US" sz="1200" b="0" i="0">
                <a:solidFill>
                  <a:srgbClr val="1C1D1E"/>
                </a:solidFill>
                <a:effectLst/>
                <a:latin typeface="Times New Roman" panose="02020603050405020304" pitchFamily="18" charset="0"/>
                <a:cs typeface="Times New Roman" panose="02020603050405020304" pitchFamily="18" charset="0"/>
              </a:rPr>
              <a:t>Knowland et al., “Stratospheric water vapor beyond NASA's Aura MLS: Assimilating SAGE III/ISS profiles for a continued climate record”, </a:t>
            </a:r>
            <a:r>
              <a:rPr lang="en-US" sz="1200" b="0" i="0" err="1">
                <a:solidFill>
                  <a:srgbClr val="1C1D1E"/>
                </a:solidFill>
                <a:effectLst/>
                <a:latin typeface="Times New Roman" panose="02020603050405020304" pitchFamily="18" charset="0"/>
                <a:cs typeface="Times New Roman" panose="02020603050405020304" pitchFamily="18" charset="0"/>
              </a:rPr>
              <a:t>Geophys</a:t>
            </a:r>
            <a:r>
              <a:rPr lang="en-US" sz="1200" b="0" i="0">
                <a:solidFill>
                  <a:srgbClr val="1C1D1E"/>
                </a:solidFill>
                <a:effectLst/>
                <a:latin typeface="Times New Roman" panose="02020603050405020304" pitchFamily="18" charset="0"/>
                <a:cs typeface="Times New Roman" panose="02020603050405020304" pitchFamily="18" charset="0"/>
              </a:rPr>
              <a:t>. Res. Lett., 2025.</a:t>
            </a:r>
          </a:p>
          <a:p>
            <a:r>
              <a:rPr lang="en-US" sz="1200" b="0" i="0">
                <a:solidFill>
                  <a:srgbClr val="1C1D1E"/>
                </a:solidFill>
                <a:effectLst/>
                <a:latin typeface="Times New Roman" panose="02020603050405020304" pitchFamily="18" charset="0"/>
                <a:cs typeface="Times New Roman" panose="02020603050405020304" pitchFamily="18" charset="0"/>
              </a:rPr>
              <a:t>     Bottom figure shows stratospheric water vapor anomalies from reanalysis runs under different conditions: (a) Standard reanalysis, (b) Ingestion of MLS data, (c) Ingestion of SAGE III/ISS data.</a:t>
            </a:r>
            <a:endParaRPr lang="en-US" sz="120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032661C1-B94B-43EB-8A4C-19FFE02A1EE9}" type="slidenum">
              <a:rPr lang="en-US" smtClean="0"/>
              <a:t>44</a:t>
            </a:fld>
            <a:endParaRPr lang="en-US"/>
          </a:p>
        </p:txBody>
      </p:sp>
    </p:spTree>
    <p:extLst>
      <p:ext uri="{BB962C8B-B14F-4D97-AF65-F5344CB8AC3E}">
        <p14:creationId xmlns:p14="http://schemas.microsoft.com/office/powerpoint/2010/main" val="7442339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hlinkClick r:id="rId3"/>
              </a:rPr>
              <a:t>Terms and Conditions - Natural Resources Canada</a:t>
            </a:r>
            <a:endParaRPr lang="en-US"/>
          </a:p>
        </p:txBody>
      </p:sp>
      <p:sp>
        <p:nvSpPr>
          <p:cNvPr id="4" name="Slide Number Placeholder 3"/>
          <p:cNvSpPr>
            <a:spLocks noGrp="1"/>
          </p:cNvSpPr>
          <p:nvPr>
            <p:ph type="sldNum" sz="quarter" idx="5"/>
          </p:nvPr>
        </p:nvSpPr>
        <p:spPr/>
        <p:txBody>
          <a:bodyPr/>
          <a:lstStyle/>
          <a:p>
            <a:fld id="{485B7512-93DB-4515-8018-4F23CAB73B84}" type="slidenum">
              <a:rPr lang="en-US" smtClean="0"/>
              <a:t>45</a:t>
            </a:fld>
            <a:endParaRPr lang="en-US"/>
          </a:p>
        </p:txBody>
      </p:sp>
    </p:spTree>
    <p:extLst>
      <p:ext uri="{BB962C8B-B14F-4D97-AF65-F5344CB8AC3E}">
        <p14:creationId xmlns:p14="http://schemas.microsoft.com/office/powerpoint/2010/main" val="275080988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1E71D69-284A-2849-A66C-ECAE3D06BD0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2316930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01600" y="1143001"/>
            <a:ext cx="11988800" cy="5349875"/>
          </a:xfrm>
          <a:prstGeom prst="rect">
            <a:avLst/>
          </a:prstGeom>
        </p:spPr>
        <p:txBody>
          <a:bodyPr/>
          <a:lstStyle>
            <a:lvl1pPr>
              <a:buClr>
                <a:schemeClr val="accent2">
                  <a:lumMod val="75000"/>
                </a:schemeClr>
              </a:buClr>
              <a:defRPr>
                <a:latin typeface="Arial"/>
                <a:cs typeface="Arial"/>
              </a:defRPr>
            </a:lvl1pPr>
            <a:lvl2pPr>
              <a:buClr>
                <a:schemeClr val="accent1"/>
              </a:buClr>
              <a:defRPr>
                <a:latin typeface="Arial"/>
                <a:cs typeface="Arial"/>
              </a:defRPr>
            </a:lvl2pPr>
            <a:lvl3pPr>
              <a:defRPr>
                <a:latin typeface="Arial"/>
                <a:cs typeface="Arial"/>
              </a:defRPr>
            </a:lvl3pPr>
            <a:lvl4pPr>
              <a:defRPr>
                <a:latin typeface="Arial"/>
                <a:cs typeface="Arial"/>
              </a:defRPr>
            </a:lvl4pPr>
            <a:lvl5pPr>
              <a:defRPr>
                <a:latin typeface="Arial"/>
                <a:cs typeface="Aria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5"/>
          <p:cNvSpPr txBox="1">
            <a:spLocks/>
          </p:cNvSpPr>
          <p:nvPr userDrawn="1"/>
        </p:nvSpPr>
        <p:spPr>
          <a:xfrm>
            <a:off x="9243484" y="6627813"/>
            <a:ext cx="2844800" cy="228600"/>
          </a:xfrm>
          <a:prstGeom prst="rect">
            <a:avLst/>
          </a:prstGeom>
        </p:spPr>
        <p:txBody>
          <a:bodyPr anchor="ctr">
            <a:prstTxWarp prst="textNoShape">
              <a:avLst/>
            </a:prstTxWarp>
          </a:bodyPr>
          <a:lstStyle/>
          <a:p>
            <a:pPr algn="r">
              <a:defRPr/>
            </a:pPr>
            <a:fld id="{17F8D5CB-F081-0044-A0CB-882F132F8FAA}" type="slidenum">
              <a:rPr lang="en-US" sz="1000" smtClean="0">
                <a:solidFill>
                  <a:srgbClr val="000000"/>
                </a:solidFill>
                <a:latin typeface="Calibri" charset="0"/>
                <a:ea typeface="ヒラギノ角ゴ Pro W3" charset="-128"/>
                <a:cs typeface="ヒラギノ角ゴ Pro W3" charset="-128"/>
              </a:rPr>
              <a:pPr algn="r">
                <a:defRPr/>
              </a:pPr>
              <a:t>‹#›</a:t>
            </a:fld>
            <a:endParaRPr lang="en-US" sz="1000">
              <a:solidFill>
                <a:srgbClr val="000000"/>
              </a:solidFill>
              <a:latin typeface="Calibri" charset="0"/>
              <a:ea typeface="ヒラギノ角ゴ Pro W3" charset="-128"/>
              <a:cs typeface="ヒラギノ角ゴ Pro W3" charset="-128"/>
            </a:endParaRPr>
          </a:p>
        </p:txBody>
      </p:sp>
      <p:sp>
        <p:nvSpPr>
          <p:cNvPr id="7" name="Title Placeholder 10"/>
          <p:cNvSpPr>
            <a:spLocks noGrp="1"/>
          </p:cNvSpPr>
          <p:nvPr>
            <p:ph type="title"/>
          </p:nvPr>
        </p:nvSpPr>
        <p:spPr>
          <a:xfrm>
            <a:off x="1628995" y="196749"/>
            <a:ext cx="8905880" cy="646331"/>
          </a:xfrm>
          <a:prstGeom prst="rect">
            <a:avLst/>
          </a:prstGeom>
        </p:spPr>
        <p:txBody>
          <a:bodyPr rtlCol="0">
            <a:noAutofit/>
          </a:bodyPr>
          <a:lstStyle>
            <a:lvl1pPr>
              <a:defRPr sz="3200">
                <a:latin typeface="Arial"/>
                <a:cs typeface="Arial"/>
              </a:defRPr>
            </a:lvl1pPr>
          </a:lstStyle>
          <a:p>
            <a:r>
              <a:rPr lang="en-US"/>
              <a:t>Click to edit Master title style</a:t>
            </a:r>
          </a:p>
        </p:txBody>
      </p:sp>
      <p:sp>
        <p:nvSpPr>
          <p:cNvPr id="10" name="Date Placeholder 12"/>
          <p:cNvSpPr>
            <a:spLocks noGrp="1"/>
          </p:cNvSpPr>
          <p:nvPr>
            <p:ph type="dt" sz="half" idx="2"/>
          </p:nvPr>
        </p:nvSpPr>
        <p:spPr>
          <a:xfrm>
            <a:off x="190500" y="6627813"/>
            <a:ext cx="2844800" cy="230187"/>
          </a:xfrm>
          <a:prstGeom prst="rect">
            <a:avLst/>
          </a:prstGeom>
        </p:spPr>
        <p:txBody>
          <a:bodyPr vert="horz" lIns="91440" tIns="45720" rIns="91440" bIns="45720" rtlCol="0" anchor="ctr"/>
          <a:lstStyle>
            <a:lvl1pPr algn="l">
              <a:defRPr sz="1200" baseline="0">
                <a:solidFill>
                  <a:schemeClr val="tx1"/>
                </a:solidFill>
              </a:defRPr>
            </a:lvl1pPr>
          </a:lstStyle>
          <a:p>
            <a:r>
              <a:rPr lang="en-US"/>
              <a:t>SAGE STM @ </a:t>
            </a:r>
            <a:r>
              <a:rPr lang="en-US" err="1"/>
              <a:t>LaRC</a:t>
            </a:r>
            <a:r>
              <a:rPr lang="en-US"/>
              <a:t>: August 13-14, 2025</a:t>
            </a:r>
          </a:p>
        </p:txBody>
      </p:sp>
    </p:spTree>
    <p:extLst>
      <p:ext uri="{BB962C8B-B14F-4D97-AF65-F5344CB8AC3E}">
        <p14:creationId xmlns:p14="http://schemas.microsoft.com/office/powerpoint/2010/main" val="4808755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01600" y="1143001"/>
            <a:ext cx="11988800" cy="5349875"/>
          </a:xfrm>
          <a:prstGeom prst="rect">
            <a:avLst/>
          </a:prstGeom>
        </p:spPr>
        <p:txBody>
          <a:bodyPr/>
          <a:lstStyle>
            <a:lvl1pPr>
              <a:buClr>
                <a:schemeClr val="accent2">
                  <a:lumMod val="75000"/>
                </a:schemeClr>
              </a:buClr>
              <a:defRPr>
                <a:latin typeface="Arial"/>
                <a:cs typeface="Arial"/>
              </a:defRPr>
            </a:lvl1pPr>
            <a:lvl2pPr>
              <a:buClr>
                <a:schemeClr val="accent1"/>
              </a:buClr>
              <a:defRPr>
                <a:latin typeface="Arial"/>
                <a:cs typeface="Arial"/>
              </a:defRPr>
            </a:lvl2pPr>
            <a:lvl3pPr>
              <a:defRPr>
                <a:latin typeface="Arial"/>
                <a:cs typeface="Arial"/>
              </a:defRPr>
            </a:lvl3pPr>
            <a:lvl4pPr>
              <a:defRPr>
                <a:latin typeface="Arial"/>
                <a:cs typeface="Arial"/>
              </a:defRPr>
            </a:lvl4pPr>
            <a:lvl5pPr>
              <a:defRPr>
                <a:latin typeface="Arial"/>
                <a:cs typeface="Aria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5"/>
          <p:cNvSpPr txBox="1">
            <a:spLocks/>
          </p:cNvSpPr>
          <p:nvPr userDrawn="1"/>
        </p:nvSpPr>
        <p:spPr>
          <a:xfrm>
            <a:off x="9243484" y="6627813"/>
            <a:ext cx="2844800" cy="228600"/>
          </a:xfrm>
          <a:prstGeom prst="rect">
            <a:avLst/>
          </a:prstGeom>
        </p:spPr>
        <p:txBody>
          <a:bodyPr anchor="ctr">
            <a:prstTxWarp prst="textNoShape">
              <a:avLst/>
            </a:prstTxWarp>
          </a:bodyPr>
          <a:lstStyle/>
          <a:p>
            <a:pPr algn="r">
              <a:defRPr/>
            </a:pPr>
            <a:fld id="{17F8D5CB-F081-0044-A0CB-882F132F8FAA}" type="slidenum">
              <a:rPr lang="en-US" sz="1000" smtClean="0">
                <a:solidFill>
                  <a:srgbClr val="000000"/>
                </a:solidFill>
                <a:latin typeface="Calibri" charset="0"/>
                <a:ea typeface="ヒラギノ角ゴ Pro W3" charset="-128"/>
                <a:cs typeface="ヒラギノ角ゴ Pro W3" charset="-128"/>
              </a:rPr>
              <a:pPr algn="r">
                <a:defRPr/>
              </a:pPr>
              <a:t>‹#›</a:t>
            </a:fld>
            <a:endParaRPr lang="en-US" sz="1000">
              <a:solidFill>
                <a:srgbClr val="000000"/>
              </a:solidFill>
              <a:latin typeface="Calibri" charset="0"/>
              <a:ea typeface="ヒラギノ角ゴ Pro W3" charset="-128"/>
              <a:cs typeface="ヒラギノ角ゴ Pro W3" charset="-128"/>
            </a:endParaRPr>
          </a:p>
        </p:txBody>
      </p:sp>
      <p:sp>
        <p:nvSpPr>
          <p:cNvPr id="7" name="Title Placeholder 10"/>
          <p:cNvSpPr>
            <a:spLocks noGrp="1"/>
          </p:cNvSpPr>
          <p:nvPr>
            <p:ph type="title"/>
          </p:nvPr>
        </p:nvSpPr>
        <p:spPr>
          <a:xfrm>
            <a:off x="1628995" y="196749"/>
            <a:ext cx="8905880" cy="646331"/>
          </a:xfrm>
          <a:prstGeom prst="rect">
            <a:avLst/>
          </a:prstGeom>
        </p:spPr>
        <p:txBody>
          <a:bodyPr rtlCol="0">
            <a:noAutofit/>
          </a:bodyPr>
          <a:lstStyle>
            <a:lvl1pPr>
              <a:defRPr sz="3200">
                <a:latin typeface="Arial"/>
                <a:cs typeface="Arial"/>
              </a:defRPr>
            </a:lvl1pPr>
          </a:lstStyle>
          <a:p>
            <a:r>
              <a:rPr lang="en-US"/>
              <a:t>Click to edit Master title style</a:t>
            </a:r>
          </a:p>
        </p:txBody>
      </p:sp>
      <p:sp>
        <p:nvSpPr>
          <p:cNvPr id="10" name="Date Placeholder 12"/>
          <p:cNvSpPr>
            <a:spLocks noGrp="1"/>
          </p:cNvSpPr>
          <p:nvPr>
            <p:ph type="dt" sz="half" idx="2"/>
          </p:nvPr>
        </p:nvSpPr>
        <p:spPr>
          <a:xfrm>
            <a:off x="190500" y="6627813"/>
            <a:ext cx="2844800" cy="230187"/>
          </a:xfrm>
          <a:prstGeom prst="rect">
            <a:avLst/>
          </a:prstGeom>
        </p:spPr>
        <p:txBody>
          <a:bodyPr vert="horz" lIns="91440" tIns="45720" rIns="91440" bIns="45720" rtlCol="0" anchor="ctr"/>
          <a:lstStyle>
            <a:lvl1pPr algn="l">
              <a:defRPr sz="1200" baseline="0">
                <a:solidFill>
                  <a:schemeClr val="tx1"/>
                </a:solidFill>
              </a:defRPr>
            </a:lvl1pPr>
          </a:lstStyle>
          <a:p>
            <a:r>
              <a:rPr lang="en-US"/>
              <a:t>SAGE STM @ </a:t>
            </a:r>
            <a:r>
              <a:rPr lang="en-US" err="1"/>
              <a:t>LaRC</a:t>
            </a:r>
            <a:r>
              <a:rPr lang="en-US"/>
              <a:t>: August 13-14, 2025</a:t>
            </a:r>
          </a:p>
        </p:txBody>
      </p:sp>
    </p:spTree>
    <p:extLst>
      <p:ext uri="{BB962C8B-B14F-4D97-AF65-F5344CB8AC3E}">
        <p14:creationId xmlns:p14="http://schemas.microsoft.com/office/powerpoint/2010/main" val="35148412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A39C0C3-D9F0-D32E-6F3C-B2BD475B9DA1}"/>
              </a:ext>
            </a:extLst>
          </p:cNvPr>
          <p:cNvSpPr>
            <a:spLocks noGrp="1"/>
          </p:cNvSpPr>
          <p:nvPr>
            <p:ph type="dt" sz="half" idx="10"/>
          </p:nvPr>
        </p:nvSpPr>
        <p:spPr/>
        <p:txBody>
          <a:bodyPr/>
          <a:lstStyle/>
          <a:p>
            <a:fld id="{69036EBE-B12E-7C44-80D9-3D28DBEBFD0B}" type="datetimeFigureOut">
              <a:rPr lang="en-US" smtClean="0"/>
              <a:t>8/12/2025</a:t>
            </a:fld>
            <a:endParaRPr lang="en-US"/>
          </a:p>
        </p:txBody>
      </p:sp>
      <p:sp>
        <p:nvSpPr>
          <p:cNvPr id="3" name="Footer Placeholder 2">
            <a:extLst>
              <a:ext uri="{FF2B5EF4-FFF2-40B4-BE49-F238E27FC236}">
                <a16:creationId xmlns:a16="http://schemas.microsoft.com/office/drawing/2014/main" id="{589D06D3-17E8-B66D-C2A9-4A5AFACB07D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C486F86-206B-4515-7BA0-8E7AA3274329}"/>
              </a:ext>
            </a:extLst>
          </p:cNvPr>
          <p:cNvSpPr>
            <a:spLocks noGrp="1"/>
          </p:cNvSpPr>
          <p:nvPr>
            <p:ph type="sldNum" sz="quarter" idx="12"/>
          </p:nvPr>
        </p:nvSpPr>
        <p:spPr/>
        <p:txBody>
          <a:bodyPr/>
          <a:lstStyle/>
          <a:p>
            <a:fld id="{604294E7-E255-CF4D-A54C-EF50A090AACD}" type="slidenum">
              <a:rPr lang="en-US" smtClean="0"/>
              <a:t>‹#›</a:t>
            </a:fld>
            <a:endParaRPr lang="en-US"/>
          </a:p>
        </p:txBody>
      </p:sp>
    </p:spTree>
    <p:extLst>
      <p:ext uri="{BB962C8B-B14F-4D97-AF65-F5344CB8AC3E}">
        <p14:creationId xmlns:p14="http://schemas.microsoft.com/office/powerpoint/2010/main" val="2329048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1E44665-0579-4EC4-9042-05E0E5D08F24}"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8/12/2025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DC4BF0E-0046-461D-A74E-B1E374E9E60A}"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9474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e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C508B32-7FBB-B642-A944-C33966F695D0}"/>
              </a:ext>
            </a:extLst>
          </p:cNvPr>
          <p:cNvPicPr>
            <a:picLocks noChangeAspect="1"/>
          </p:cNvPicPr>
          <p:nvPr userDrawn="1"/>
        </p:nvPicPr>
        <p:blipFill>
          <a:blip r:embed="rId6" cstate="print">
            <a:alphaModFix amt="5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Slide Number Placeholder 5"/>
          <p:cNvSpPr>
            <a:spLocks noGrp="1"/>
          </p:cNvSpPr>
          <p:nvPr>
            <p:ph type="sldNum" sz="quarter" idx="4"/>
          </p:nvPr>
        </p:nvSpPr>
        <p:spPr>
          <a:xfrm>
            <a:off x="9245600" y="6629400"/>
            <a:ext cx="2844800" cy="228600"/>
          </a:xfrm>
          <a:prstGeom prst="rect">
            <a:avLst/>
          </a:prstGeom>
        </p:spPr>
        <p:txBody>
          <a:bodyPr vert="horz" wrap="square" lIns="91440" tIns="45720" rIns="91440" bIns="45720" numCol="1" anchor="ctr" anchorCtr="0" compatLnSpc="1">
            <a:prstTxWarp prst="textNoShape">
              <a:avLst/>
            </a:prstTxWarp>
          </a:bodyPr>
          <a:lstStyle>
            <a:lvl1pPr algn="r">
              <a:defRPr sz="1000">
                <a:solidFill>
                  <a:srgbClr val="000000"/>
                </a:solidFill>
                <a:latin typeface="Calibri" charset="0"/>
                <a:ea typeface="ヒラギノ角ゴ Pro W3" charset="-128"/>
                <a:cs typeface="ヒラギノ角ゴ Pro W3" charset="-128"/>
              </a:defRPr>
            </a:lvl1pPr>
          </a:lstStyle>
          <a:p>
            <a:pPr>
              <a:defRPr/>
            </a:pPr>
            <a:fld id="{2DCE6D5B-4AB6-3147-B0D9-B784D301F899}" type="slidenum">
              <a:rPr lang="en-US" smtClean="0"/>
              <a:pPr>
                <a:defRPr/>
              </a:pPr>
              <a:t>‹#›</a:t>
            </a:fld>
            <a:endParaRPr lang="en-US"/>
          </a:p>
        </p:txBody>
      </p:sp>
      <p:sp>
        <p:nvSpPr>
          <p:cNvPr id="1028" name="Title Placeholder 8"/>
          <p:cNvSpPr>
            <a:spLocks noGrp="1"/>
          </p:cNvSpPr>
          <p:nvPr>
            <p:ph type="title"/>
          </p:nvPr>
        </p:nvSpPr>
        <p:spPr bwMode="auto">
          <a:xfrm>
            <a:off x="1612905" y="160339"/>
            <a:ext cx="9055100" cy="615951"/>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a:t>
            </a:r>
          </a:p>
        </p:txBody>
      </p:sp>
      <p:cxnSp>
        <p:nvCxnSpPr>
          <p:cNvPr id="12" name="Straight Connector 11"/>
          <p:cNvCxnSpPr>
            <a:cxnSpLocks noChangeShapeType="1"/>
          </p:cNvCxnSpPr>
          <p:nvPr userDrawn="1"/>
        </p:nvCxnSpPr>
        <p:spPr bwMode="auto">
          <a:xfrm>
            <a:off x="1612905" y="979489"/>
            <a:ext cx="9055100" cy="1587"/>
          </a:xfrm>
          <a:prstGeom prst="line">
            <a:avLst/>
          </a:prstGeom>
          <a:noFill/>
          <a:ln w="25400">
            <a:solidFill>
              <a:schemeClr val="accent1"/>
            </a:solidFill>
            <a:round/>
            <a:headEnd/>
            <a:tailEnd/>
          </a:ln>
          <a:effectLst>
            <a:outerShdw dist="20000" dir="5400000" rotWithShape="0">
              <a:srgbClr val="808080">
                <a:alpha val="37999"/>
              </a:srgbClr>
            </a:outerShdw>
          </a:effectLst>
        </p:spPr>
      </p:cxnSp>
      <p:pic>
        <p:nvPicPr>
          <p:cNvPr id="10" name="Picture 9" descr="SAGE III LOGO no Latin.png"/>
          <p:cNvPicPr>
            <a:picLocks noChangeAspect="1"/>
          </p:cNvPicPr>
          <p:nvPr userDrawn="1"/>
        </p:nvPicPr>
        <p:blipFill>
          <a:blip r:embed="rId7"/>
          <a:stretch>
            <a:fillRect/>
          </a:stretch>
        </p:blipFill>
        <p:spPr>
          <a:xfrm>
            <a:off x="11169987" y="64563"/>
            <a:ext cx="911788" cy="942160"/>
          </a:xfrm>
          <a:prstGeom prst="rect">
            <a:avLst/>
          </a:prstGeom>
        </p:spPr>
      </p:pic>
      <p:sp>
        <p:nvSpPr>
          <p:cNvPr id="13" name="Date Placeholder 12"/>
          <p:cNvSpPr>
            <a:spLocks noGrp="1"/>
          </p:cNvSpPr>
          <p:nvPr>
            <p:ph type="dt" sz="half" idx="2"/>
          </p:nvPr>
        </p:nvSpPr>
        <p:spPr>
          <a:xfrm>
            <a:off x="190500" y="6492876"/>
            <a:ext cx="2844800" cy="365125"/>
          </a:xfrm>
          <a:prstGeom prst="rect">
            <a:avLst/>
          </a:prstGeom>
        </p:spPr>
        <p:txBody>
          <a:bodyPr vert="horz" lIns="91440" tIns="45720" rIns="91440" bIns="45720" rtlCol="0" anchor="ctr"/>
          <a:lstStyle>
            <a:lvl1pPr algn="l">
              <a:defRPr sz="1200" baseline="0">
                <a:solidFill>
                  <a:schemeClr val="tx1"/>
                </a:solidFill>
              </a:defRPr>
            </a:lvl1pPr>
          </a:lstStyle>
          <a:p>
            <a:r>
              <a:rPr lang="en-US"/>
              <a:t>SAGE STM @ </a:t>
            </a:r>
            <a:r>
              <a:rPr lang="en-US" err="1"/>
              <a:t>LaRC</a:t>
            </a:r>
            <a:r>
              <a:rPr lang="en-US"/>
              <a:t>: August 13-14, 2025</a:t>
            </a:r>
          </a:p>
        </p:txBody>
      </p:sp>
      <p:pic>
        <p:nvPicPr>
          <p:cNvPr id="4" name="Picture 3" descr="Logo, icon&#10;&#10;Description automatically generated">
            <a:extLst>
              <a:ext uri="{FF2B5EF4-FFF2-40B4-BE49-F238E27FC236}">
                <a16:creationId xmlns:a16="http://schemas.microsoft.com/office/drawing/2014/main" id="{2929401C-2087-1BA5-1F56-74AD8C4A994A}"/>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75604" y="64562"/>
            <a:ext cx="1026694" cy="849837"/>
          </a:xfrm>
          <a:prstGeom prst="rect">
            <a:avLst/>
          </a:prstGeom>
        </p:spPr>
      </p:pic>
    </p:spTree>
    <p:extLst>
      <p:ext uri="{BB962C8B-B14F-4D97-AF65-F5344CB8AC3E}">
        <p14:creationId xmlns:p14="http://schemas.microsoft.com/office/powerpoint/2010/main" val="15779980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6" r:id="rId3"/>
    <p:sldLayoutId id="2147483667" r:id="rId4"/>
  </p:sldLayoutIdLst>
  <p:hf hdr="0" ftr="0"/>
  <p:txStyles>
    <p:titleStyle>
      <a:lvl1pPr algn="ctr" rtl="0" eaLnBrk="0" fontAlgn="base" hangingPunct="0">
        <a:spcBef>
          <a:spcPct val="0"/>
        </a:spcBef>
        <a:spcAft>
          <a:spcPct val="0"/>
        </a:spcAft>
        <a:defRPr sz="3200" b="1" kern="1200">
          <a:solidFill>
            <a:srgbClr val="000090"/>
          </a:solidFill>
          <a:latin typeface="Arial"/>
          <a:ea typeface="ヒラギノ角ゴ Pro W3" pitchFamily="-109" charset="-128"/>
          <a:cs typeface="Arial"/>
        </a:defRPr>
      </a:lvl1pPr>
      <a:lvl2pPr algn="ctr" rtl="0" eaLnBrk="0" fontAlgn="base" hangingPunct="0">
        <a:spcBef>
          <a:spcPct val="0"/>
        </a:spcBef>
        <a:spcAft>
          <a:spcPct val="0"/>
        </a:spcAft>
        <a:defRPr sz="2800" b="1">
          <a:solidFill>
            <a:srgbClr val="000090"/>
          </a:solidFill>
          <a:latin typeface="Calibri" pitchFamily="34" charset="0"/>
          <a:ea typeface="ヒラギノ角ゴ Pro W3" pitchFamily="-109" charset="-128"/>
          <a:cs typeface="ヒラギノ角ゴ Pro W3" pitchFamily="-109" charset="-128"/>
        </a:defRPr>
      </a:lvl2pPr>
      <a:lvl3pPr algn="ctr" rtl="0" eaLnBrk="0" fontAlgn="base" hangingPunct="0">
        <a:spcBef>
          <a:spcPct val="0"/>
        </a:spcBef>
        <a:spcAft>
          <a:spcPct val="0"/>
        </a:spcAft>
        <a:defRPr sz="2800" b="1">
          <a:solidFill>
            <a:srgbClr val="000090"/>
          </a:solidFill>
          <a:latin typeface="Calibri" pitchFamily="34" charset="0"/>
          <a:ea typeface="ヒラギノ角ゴ Pro W3" pitchFamily="-109" charset="-128"/>
          <a:cs typeface="ヒラギノ角ゴ Pro W3" pitchFamily="-109" charset="-128"/>
        </a:defRPr>
      </a:lvl3pPr>
      <a:lvl4pPr algn="ctr" rtl="0" eaLnBrk="0" fontAlgn="base" hangingPunct="0">
        <a:spcBef>
          <a:spcPct val="0"/>
        </a:spcBef>
        <a:spcAft>
          <a:spcPct val="0"/>
        </a:spcAft>
        <a:defRPr sz="2800" b="1">
          <a:solidFill>
            <a:srgbClr val="000090"/>
          </a:solidFill>
          <a:latin typeface="Calibri" pitchFamily="34" charset="0"/>
          <a:ea typeface="ヒラギノ角ゴ Pro W3" pitchFamily="-109" charset="-128"/>
          <a:cs typeface="ヒラギノ角ゴ Pro W3" pitchFamily="-109" charset="-128"/>
        </a:defRPr>
      </a:lvl4pPr>
      <a:lvl5pPr algn="ctr" rtl="0" eaLnBrk="0" fontAlgn="base" hangingPunct="0">
        <a:spcBef>
          <a:spcPct val="0"/>
        </a:spcBef>
        <a:spcAft>
          <a:spcPct val="0"/>
        </a:spcAft>
        <a:defRPr sz="2800" b="1">
          <a:solidFill>
            <a:srgbClr val="000090"/>
          </a:solidFill>
          <a:latin typeface="Calibri" pitchFamily="34" charset="0"/>
          <a:ea typeface="ヒラギノ角ゴ Pro W3" pitchFamily="-109" charset="-128"/>
          <a:cs typeface="ヒラギノ角ゴ Pro W3" pitchFamily="-109" charset="-128"/>
        </a:defRPr>
      </a:lvl5pPr>
      <a:lvl6pPr marL="457178" algn="ctr" rtl="0" fontAlgn="base">
        <a:spcBef>
          <a:spcPct val="0"/>
        </a:spcBef>
        <a:spcAft>
          <a:spcPct val="0"/>
        </a:spcAft>
        <a:defRPr sz="3600" b="1">
          <a:solidFill>
            <a:schemeClr val="bg1"/>
          </a:solidFill>
          <a:latin typeface="Calibri" pitchFamily="34" charset="0"/>
        </a:defRPr>
      </a:lvl6pPr>
      <a:lvl7pPr marL="914354" algn="ctr" rtl="0" fontAlgn="base">
        <a:spcBef>
          <a:spcPct val="0"/>
        </a:spcBef>
        <a:spcAft>
          <a:spcPct val="0"/>
        </a:spcAft>
        <a:defRPr sz="3600" b="1">
          <a:solidFill>
            <a:schemeClr val="bg1"/>
          </a:solidFill>
          <a:latin typeface="Calibri" pitchFamily="34" charset="0"/>
        </a:defRPr>
      </a:lvl7pPr>
      <a:lvl8pPr marL="1371532" algn="ctr" rtl="0" fontAlgn="base">
        <a:spcBef>
          <a:spcPct val="0"/>
        </a:spcBef>
        <a:spcAft>
          <a:spcPct val="0"/>
        </a:spcAft>
        <a:defRPr sz="3600" b="1">
          <a:solidFill>
            <a:schemeClr val="bg1"/>
          </a:solidFill>
          <a:latin typeface="Calibri" pitchFamily="34" charset="0"/>
        </a:defRPr>
      </a:lvl8pPr>
      <a:lvl9pPr marL="1828709" algn="ctr" rtl="0" fontAlgn="base">
        <a:spcBef>
          <a:spcPct val="0"/>
        </a:spcBef>
        <a:spcAft>
          <a:spcPct val="0"/>
        </a:spcAft>
        <a:defRPr sz="3600" b="1">
          <a:solidFill>
            <a:schemeClr val="bg1"/>
          </a:solidFill>
          <a:latin typeface="Calibri" pitchFamily="34" charset="0"/>
        </a:defRPr>
      </a:lvl9pPr>
    </p:titleStyle>
    <p:bodyStyle>
      <a:lvl1pPr marL="342882" indent="-342882" algn="l" rtl="0" eaLnBrk="0" fontAlgn="base" hangingPunct="0">
        <a:spcBef>
          <a:spcPct val="20000"/>
        </a:spcBef>
        <a:spcAft>
          <a:spcPct val="0"/>
        </a:spcAft>
        <a:buClr>
          <a:srgbClr val="C00000"/>
        </a:buClr>
        <a:buFont typeface="Wingdings" pitchFamily="29" charset="2"/>
        <a:buChar char="Ø"/>
        <a:defRPr sz="2800" b="1" kern="1200">
          <a:solidFill>
            <a:schemeClr val="tx1"/>
          </a:solidFill>
          <a:latin typeface="+mn-lt"/>
          <a:ea typeface="ヒラギノ角ゴ Pro W3" pitchFamily="-109" charset="-128"/>
          <a:cs typeface="ヒラギノ角ゴ Pro W3" pitchFamily="-109" charset="-128"/>
        </a:defRPr>
      </a:lvl1pPr>
      <a:lvl2pPr marL="742913" indent="-285737" algn="l" rtl="0" eaLnBrk="0" fontAlgn="base" hangingPunct="0">
        <a:spcBef>
          <a:spcPct val="20000"/>
        </a:spcBef>
        <a:spcAft>
          <a:spcPct val="0"/>
        </a:spcAft>
        <a:buClr>
          <a:srgbClr val="0000CC"/>
        </a:buClr>
        <a:buFont typeface="Arial" pitchFamily="29" charset="0"/>
        <a:buChar char="•"/>
        <a:defRPr sz="2400" kern="1200">
          <a:solidFill>
            <a:schemeClr val="tx1"/>
          </a:solidFill>
          <a:latin typeface="+mn-lt"/>
          <a:ea typeface="ヒラギノ角ゴ Pro W3" pitchFamily="-109" charset="-128"/>
          <a:cs typeface="+mn-cs"/>
        </a:defRPr>
      </a:lvl2pPr>
      <a:lvl3pPr marL="1142942" indent="-228589" algn="l" rtl="0" eaLnBrk="0" fontAlgn="base" hangingPunct="0">
        <a:spcBef>
          <a:spcPct val="20000"/>
        </a:spcBef>
        <a:spcAft>
          <a:spcPct val="0"/>
        </a:spcAft>
        <a:buFont typeface="Wingdings" pitchFamily="29" charset="2"/>
        <a:buChar char="§"/>
        <a:defRPr sz="2000" kern="1200">
          <a:solidFill>
            <a:schemeClr val="tx1"/>
          </a:solidFill>
          <a:latin typeface="+mn-lt"/>
          <a:ea typeface="ＭＳ Ｐゴシック" pitchFamily="-105" charset="-128"/>
          <a:cs typeface="ＭＳ Ｐゴシック" pitchFamily="-105" charset="-128"/>
        </a:defRPr>
      </a:lvl3pPr>
      <a:lvl4pPr marL="1600120" indent="-228589" algn="l" rtl="0" eaLnBrk="0" fontAlgn="base" hangingPunct="0">
        <a:spcBef>
          <a:spcPct val="20000"/>
        </a:spcBef>
        <a:spcAft>
          <a:spcPct val="0"/>
        </a:spcAft>
        <a:buFont typeface="Courier New" pitchFamily="29" charset="0"/>
        <a:buChar char="o"/>
        <a:defRPr kern="1200">
          <a:solidFill>
            <a:schemeClr val="tx1"/>
          </a:solidFill>
          <a:latin typeface="+mn-lt"/>
          <a:ea typeface="ＭＳ Ｐゴシック" pitchFamily="-105" charset="-128"/>
          <a:cs typeface="+mn-cs"/>
        </a:defRPr>
      </a:lvl4pPr>
      <a:lvl5pPr marL="2057298" indent="-228589" algn="l" rtl="0" eaLnBrk="0" fontAlgn="base" hangingPunct="0">
        <a:spcBef>
          <a:spcPct val="20000"/>
        </a:spcBef>
        <a:spcAft>
          <a:spcPct val="0"/>
        </a:spcAft>
        <a:buFont typeface="Arial" pitchFamily="29" charset="0"/>
        <a:buChar char="•"/>
        <a:defRPr kern="1200">
          <a:solidFill>
            <a:schemeClr val="tx1"/>
          </a:solidFill>
          <a:latin typeface="+mn-lt"/>
          <a:ea typeface="ヒラギノ角ゴ Pro W3" charset="-128"/>
          <a:cs typeface="ヒラギノ角ゴ Pro W3" charset="-128"/>
        </a:defRPr>
      </a:lvl5pPr>
      <a:lvl6pPr marL="2514474" indent="-228589" algn="l" defTabSz="914354"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52" indent="-228589" algn="l" defTabSz="914354"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29" indent="-228589" algn="l" defTabSz="914354"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06" indent="-228589" algn="l" defTabSz="914354"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1E44665-0579-4EC4-9042-05E0E5D08F24}" type="datetimeFigureOut">
              <a:rPr lang="en-US" smtClean="0"/>
              <a:t>8/12/2025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C4BF0E-0046-461D-A74E-B1E374E9E60A}" type="slidenum">
              <a:rPr lang="en-US" smtClean="0"/>
              <a:t>‹#›</a:t>
            </a:fld>
            <a:endParaRPr lang="en-US"/>
          </a:p>
        </p:txBody>
      </p:sp>
    </p:spTree>
    <p:extLst>
      <p:ext uri="{BB962C8B-B14F-4D97-AF65-F5344CB8AC3E}">
        <p14:creationId xmlns:p14="http://schemas.microsoft.com/office/powerpoint/2010/main" val="3008957634"/>
      </p:ext>
    </p:extLst>
  </p:cSld>
  <p:clrMap bg1="lt1" tx1="dk1" bg2="lt2" tx2="dk2" accent1="accent1" accent2="accent2" accent3="accent3" accent4="accent4" accent5="accent5" accent6="accent6" hlink="hlink" folHlink="folHlink"/>
  <p:sldLayoutIdLst>
    <p:sldLayoutId id="214748366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slide" Target="slide11.xml"/><Relationship Id="rId3" Type="http://schemas.openxmlformats.org/officeDocument/2006/relationships/image" Target="../media/image6.png"/><Relationship Id="rId7" Type="http://schemas.openxmlformats.org/officeDocument/2006/relationships/image" Target="../media/image10.png"/><Relationship Id="rId12" Type="http://schemas.openxmlformats.org/officeDocument/2006/relationships/slide" Target="slide5.xml"/><Relationship Id="rId17" Type="http://schemas.openxmlformats.org/officeDocument/2006/relationships/slide" Target="slide50.xml"/><Relationship Id="rId2" Type="http://schemas.openxmlformats.org/officeDocument/2006/relationships/image" Target="../media/image5.png"/><Relationship Id="rId16" Type="http://schemas.openxmlformats.org/officeDocument/2006/relationships/slide" Target="slide45.xml"/><Relationship Id="rId1" Type="http://schemas.openxmlformats.org/officeDocument/2006/relationships/slideLayout" Target="../slideLayouts/slideLayout1.xml"/><Relationship Id="rId6" Type="http://schemas.openxmlformats.org/officeDocument/2006/relationships/image" Target="../media/image9.png"/><Relationship Id="rId11" Type="http://schemas.openxmlformats.org/officeDocument/2006/relationships/slide" Target="slide3.xml"/><Relationship Id="rId5" Type="http://schemas.openxmlformats.org/officeDocument/2006/relationships/image" Target="../media/image8.png"/><Relationship Id="rId15" Type="http://schemas.openxmlformats.org/officeDocument/2006/relationships/slide" Target="slide33.xml"/><Relationship Id="rId10" Type="http://schemas.openxmlformats.org/officeDocument/2006/relationships/slide" Target="slide2.xml"/><Relationship Id="rId4" Type="http://schemas.openxmlformats.org/officeDocument/2006/relationships/image" Target="../media/image7.png"/><Relationship Id="rId9" Type="http://schemas.openxmlformats.org/officeDocument/2006/relationships/image" Target="../media/image12.png"/><Relationship Id="rId14" Type="http://schemas.openxmlformats.org/officeDocument/2006/relationships/slide" Target="slide15.xml"/></Relationships>
</file>

<file path=ppt/slides/_rels/slide2.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3.jpeg"/><Relationship Id="rId7"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5.xml"/><Relationship Id="rId6" Type="http://schemas.openxmlformats.org/officeDocument/2006/relationships/hyperlink" Target="https://www.nasa.gov/sites/default/files/thumbnails/image/51752252125_be036501b8_k.jpg" TargetMode="External"/><Relationship Id="rId5" Type="http://schemas.openxmlformats.org/officeDocument/2006/relationships/image" Target="../media/image14.jpeg"/><Relationship Id="rId4" Type="http://schemas.openxmlformats.org/officeDocument/2006/relationships/hyperlink" Target="https://sage.larc.nasa.gov/missions/about-sage-iii-on-iss/"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intern.nasa.gov/"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mailto:larc-dl-sage-predictions@mail.nasa.gov"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image" Target="../media/image26.svg"/></Relationships>
</file>

<file path=ppt/slides/_rels/slide20.xml.rels><?xml version="1.0" encoding="UTF-8" standalone="yes"?>
<Relationships xmlns="http://schemas.openxmlformats.org/package/2006/relationships"><Relationship Id="rId2" Type="http://schemas.openxmlformats.org/officeDocument/2006/relationships/hyperlink" Target="https://science-data.larc.nasa.gov/sage-data/validation/"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9.png"/><Relationship Id="rId1" Type="http://schemas.openxmlformats.org/officeDocument/2006/relationships/slideLayout" Target="../slideLayouts/slideLayout2.xml"/><Relationship Id="rId4" Type="http://schemas.openxmlformats.org/officeDocument/2006/relationships/image" Target="../media/image26.svg"/></Relationships>
</file>

<file path=ppt/slides/_rels/slide2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30.png"/><Relationship Id="rId1" Type="http://schemas.openxmlformats.org/officeDocument/2006/relationships/slideLayout" Target="../slideLayouts/slideLayout2.xml"/><Relationship Id="rId4" Type="http://schemas.openxmlformats.org/officeDocument/2006/relationships/image" Target="../media/image26.sv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hyperlink" Target="https://gcc02.safelinks.protection.outlook.com/?url=https%3A%2F%2Fsam.gov%2Fworkspace%2Fcontract%2Fopp%2Fb6885c0350dd4d799c36f6429fc18805%2Fview&amp;data=05%7C02%7Cmarilee.m.roell%40nasa.gov%7C227d85aae66d42414e0208ddd9062a2d%7C7005d45845be48ae8140d43da96dd17b%7C0%7C0%7C638905342675087688%7CUnknown%7CTWFpbGZsb3d8eyJFbXB0eU1hcGkiOnRydWUsIlYiOiIwLjAuMDAwMCIsIlAiOiJXaW4zMiIsIkFOIjoiTWFpbCIsIldUIjoyfQ%3D%3D%7C0%7C%7C%7C&amp;sdata=nKwj3CmiyubnJ9uh4ZkOKsK6gCa0wu%2FoA%2BR6hne5lXA%3D&amp;reserved=0"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32.png"/></Relationships>
</file>

<file path=ppt/slides/_rels/slide4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34.emf"/></Relationships>
</file>

<file path=ppt/slides/_rels/slide4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4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hyperlink" Target="https://cwfis.cfs.nrcan.gc.ca/ha/nfdb" TargetMode="External"/></Relationships>
</file>

<file path=ppt/slides/_rels/slide46.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9.jpeg"/><Relationship Id="rId1" Type="http://schemas.openxmlformats.org/officeDocument/2006/relationships/slideLayout" Target="../slideLayouts/slideLayout2.xml"/><Relationship Id="rId4" Type="http://schemas.openxmlformats.org/officeDocument/2006/relationships/image" Target="../media/image40.jpeg"/></Relationships>
</file>

<file path=ppt/slides/_rels/slide48.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psuz="http://schemas.microsoft.com/office/powerpoint/2016/summaryzoom" Requires="psuz">
          <p:graphicFrame>
            <p:nvGraphicFramePr>
              <p:cNvPr id="5" name="Summary Zoom 4">
                <a:extLst>
                  <a:ext uri="{FF2B5EF4-FFF2-40B4-BE49-F238E27FC236}">
                    <a16:creationId xmlns:a16="http://schemas.microsoft.com/office/drawing/2014/main" id="{9FB017E4-2817-988B-41E0-D111658CC11B}"/>
                  </a:ext>
                </a:extLst>
              </p:cNvPr>
              <p:cNvGraphicFramePr>
                <a:graphicFrameLocks noChangeAspect="1"/>
              </p:cNvGraphicFramePr>
              <p:nvPr>
                <p:extLst>
                  <p:ext uri="{D42A27DB-BD31-4B8C-83A1-F6EECF244321}">
                    <p14:modId xmlns:p14="http://schemas.microsoft.com/office/powerpoint/2010/main" val="3629634823"/>
                  </p:ext>
                </p:extLst>
              </p:nvPr>
            </p:nvGraphicFramePr>
            <p:xfrm>
              <a:off x="2032000" y="719666"/>
              <a:ext cx="8128000" cy="5418667"/>
            </p:xfrm>
            <a:graphic>
              <a:graphicData uri="http://schemas.microsoft.com/office/powerpoint/2016/summaryzoom">
                <psuz:summaryZm>
                  <psuz:summaryZmObj sectionId="{364213CD-F90F-4692-A602-29AECDDAC670}">
                    <psuz:zmPr id="{E65C7274-E1AE-4EE5-B155-62E184583E7E}" transitionDur="1000">
                      <p166:blipFill xmlns:p166="http://schemas.microsoft.com/office/powerpoint/2016/6/main">
                        <a:blip r:embed="rId2"/>
                        <a:stretch>
                          <a:fillRect/>
                        </a:stretch>
                      </p166:blipFill>
                      <p166:spPr xmlns:p166="http://schemas.microsoft.com/office/powerpoint/2016/6/main">
                        <a:xfrm>
                          <a:off x="314960" y="560495"/>
                          <a:ext cx="2438400" cy="1371599"/>
                        </a:xfrm>
                        <a:prstGeom prst="rect">
                          <a:avLst/>
                        </a:prstGeom>
                        <a:ln w="3175">
                          <a:solidFill>
                            <a:prstClr val="ltGray"/>
                          </a:solidFill>
                        </a:ln>
                      </p166:spPr>
                    </psuz:zmPr>
                  </psuz:summaryZmObj>
                  <psuz:summaryZmObj sectionId="{E85FE315-7A74-4A1B-89AA-9EDB23FF80F9}">
                    <psuz:zmPr id="{CEC664D9-08B2-4D40-8968-D2251422E01E}" transitionDur="1000">
                      <p166:blipFill xmlns:p166="http://schemas.microsoft.com/office/powerpoint/2016/6/main">
                        <a:blip r:embed="rId3"/>
                        <a:stretch>
                          <a:fillRect/>
                        </a:stretch>
                      </p166:blipFill>
                      <p166:spPr xmlns:p166="http://schemas.microsoft.com/office/powerpoint/2016/6/main">
                        <a:xfrm>
                          <a:off x="2844800" y="560495"/>
                          <a:ext cx="2438400" cy="1371599"/>
                        </a:xfrm>
                        <a:prstGeom prst="rect">
                          <a:avLst/>
                        </a:prstGeom>
                        <a:ln w="3175">
                          <a:solidFill>
                            <a:prstClr val="ltGray"/>
                          </a:solidFill>
                        </a:ln>
                      </p166:spPr>
                    </psuz:zmPr>
                  </psuz:summaryZmObj>
                  <psuz:summaryZmObj sectionId="{16734B1F-4494-4DFF-9BAB-B1A6BDD36B91}">
                    <psuz:zmPr id="{34DE1AA7-45B8-4449-A8C8-70308B4C672F}" transitionDur="1000">
                      <p166:blipFill xmlns:p166="http://schemas.microsoft.com/office/powerpoint/2016/6/main">
                        <a:blip r:embed="rId4"/>
                        <a:stretch>
                          <a:fillRect/>
                        </a:stretch>
                      </p166:blipFill>
                      <p166:spPr xmlns:p166="http://schemas.microsoft.com/office/powerpoint/2016/6/main">
                        <a:xfrm>
                          <a:off x="5374640" y="560495"/>
                          <a:ext cx="2438400" cy="1371599"/>
                        </a:xfrm>
                        <a:prstGeom prst="rect">
                          <a:avLst/>
                        </a:prstGeom>
                        <a:ln w="3175">
                          <a:solidFill>
                            <a:prstClr val="ltGray"/>
                          </a:solidFill>
                        </a:ln>
                      </p166:spPr>
                    </psuz:zmPr>
                  </psuz:summaryZmObj>
                  <psuz:summaryZmObj sectionId="{1A90689B-F808-4BB4-841D-6679B86C1670}">
                    <psuz:zmPr id="{07AB4B03-41AF-4131-ACB0-F8BE492AC2CB}" transitionDur="1000">
                      <p166:blipFill xmlns:p166="http://schemas.microsoft.com/office/powerpoint/2016/6/main">
                        <a:blip r:embed="rId5"/>
                        <a:stretch>
                          <a:fillRect/>
                        </a:stretch>
                      </p166:blipFill>
                      <p166:spPr xmlns:p166="http://schemas.microsoft.com/office/powerpoint/2016/6/main">
                        <a:xfrm>
                          <a:off x="314960" y="2023534"/>
                          <a:ext cx="2438400" cy="1371599"/>
                        </a:xfrm>
                        <a:prstGeom prst="rect">
                          <a:avLst/>
                        </a:prstGeom>
                        <a:ln w="3175">
                          <a:solidFill>
                            <a:prstClr val="ltGray"/>
                          </a:solidFill>
                        </a:ln>
                      </p166:spPr>
                    </psuz:zmPr>
                  </psuz:summaryZmObj>
                  <psuz:summaryZmObj sectionId="{736A89CC-8A64-4542-BE8A-7CA33F9268D4}">
                    <psuz:zmPr id="{1856C414-AAE3-4877-B312-E56404E5EBED}" transitionDur="1000">
                      <p166:blipFill xmlns:p166="http://schemas.microsoft.com/office/powerpoint/2016/6/main">
                        <a:blip r:embed="rId6"/>
                        <a:stretch>
                          <a:fillRect/>
                        </a:stretch>
                      </p166:blipFill>
                      <p166:spPr xmlns:p166="http://schemas.microsoft.com/office/powerpoint/2016/6/main">
                        <a:xfrm>
                          <a:off x="2844800" y="2023534"/>
                          <a:ext cx="2438400" cy="1371599"/>
                        </a:xfrm>
                        <a:prstGeom prst="rect">
                          <a:avLst/>
                        </a:prstGeom>
                        <a:ln w="3175">
                          <a:solidFill>
                            <a:prstClr val="ltGray"/>
                          </a:solidFill>
                        </a:ln>
                      </p166:spPr>
                    </psuz:zmPr>
                  </psuz:summaryZmObj>
                  <psuz:summaryZmObj sectionId="{87430A11-2EF3-4EA9-AA74-0E5724F1331D}">
                    <psuz:zmPr id="{7B3F34D3-5467-4979-B221-34D0F749E7EA}" transitionDur="1000">
                      <p166:blipFill xmlns:p166="http://schemas.microsoft.com/office/powerpoint/2016/6/main">
                        <a:blip r:embed="rId7"/>
                        <a:stretch>
                          <a:fillRect/>
                        </a:stretch>
                      </p166:blipFill>
                      <p166:spPr xmlns:p166="http://schemas.microsoft.com/office/powerpoint/2016/6/main">
                        <a:xfrm>
                          <a:off x="5374640" y="2023534"/>
                          <a:ext cx="2438400" cy="1371599"/>
                        </a:xfrm>
                        <a:prstGeom prst="rect">
                          <a:avLst/>
                        </a:prstGeom>
                        <a:ln w="3175">
                          <a:solidFill>
                            <a:prstClr val="ltGray"/>
                          </a:solidFill>
                        </a:ln>
                      </p166:spPr>
                    </psuz:zmPr>
                  </psuz:summaryZmObj>
                  <psuz:summaryZmObj sectionId="{4B736D88-6DC4-4FCA-8406-F79C6E55CCFE}">
                    <psuz:zmPr id="{F08BEF65-CDE4-4841-8640-E97E1F31BE16}" transitionDur="1000">
                      <p166:blipFill xmlns:p166="http://schemas.microsoft.com/office/powerpoint/2016/6/main">
                        <a:blip r:embed="rId8"/>
                        <a:stretch>
                          <a:fillRect/>
                        </a:stretch>
                      </p166:blipFill>
                      <p166:spPr xmlns:p166="http://schemas.microsoft.com/office/powerpoint/2016/6/main">
                        <a:xfrm>
                          <a:off x="314960" y="3486573"/>
                          <a:ext cx="2438400" cy="1371599"/>
                        </a:xfrm>
                        <a:prstGeom prst="rect">
                          <a:avLst/>
                        </a:prstGeom>
                        <a:ln w="3175">
                          <a:solidFill>
                            <a:prstClr val="ltGray"/>
                          </a:solidFill>
                        </a:ln>
                      </p166:spPr>
                    </psuz:zmPr>
                  </psuz:summaryZmObj>
                  <psuz:summaryZmObj sectionId="{57CDFBF1-85B4-4302-8E5B-3414D55BF809}">
                    <psuz:zmPr id="{46AE936A-9434-4543-8AF7-FC21E5521C46}" transitionDur="1000">
                      <p166:blipFill xmlns:p166="http://schemas.microsoft.com/office/powerpoint/2016/6/main">
                        <a:blip r:embed="rId9"/>
                        <a:stretch>
                          <a:fillRect/>
                        </a:stretch>
                      </p166:blipFill>
                      <p166:spPr xmlns:p166="http://schemas.microsoft.com/office/powerpoint/2016/6/main">
                        <a:xfrm>
                          <a:off x="2844800" y="3486573"/>
                          <a:ext cx="2438400" cy="1371599"/>
                        </a:xfrm>
                        <a:prstGeom prst="rect">
                          <a:avLst/>
                        </a:prstGeom>
                        <a:ln w="3175">
                          <a:solidFill>
                            <a:prstClr val="ltGray"/>
                          </a:solidFill>
                        </a:ln>
                      </p166:spPr>
                    </psuz:zmPr>
                  </psuz:summaryZmObj>
                  <psuz:gridLayout/>
                </psuz:summaryZm>
              </a:graphicData>
            </a:graphic>
          </p:graphicFrame>
        </mc:Choice>
        <mc:Fallback>
          <p:grpSp>
            <p:nvGrpSpPr>
              <p:cNvPr id="5" name="Summary Zoom 4">
                <a:extLst>
                  <a:ext uri="{FF2B5EF4-FFF2-40B4-BE49-F238E27FC236}">
                    <a16:creationId xmlns:a16="http://schemas.microsoft.com/office/drawing/2014/main" id="{9FB017E4-2817-988B-41E0-D111658CC11B}"/>
                  </a:ext>
                </a:extLst>
              </p:cNvPr>
              <p:cNvGrpSpPr>
                <a:grpSpLocks noGrp="1" noUngrp="1" noRot="1" noChangeAspect="1" noMove="1" noResize="1"/>
              </p:cNvGrpSpPr>
              <p:nvPr/>
            </p:nvGrpSpPr>
            <p:grpSpPr>
              <a:xfrm>
                <a:off x="2032000" y="719666"/>
                <a:ext cx="8128000" cy="5418667"/>
                <a:chOff x="2032000" y="719666"/>
                <a:chExt cx="8128000" cy="5418667"/>
              </a:xfrm>
            </p:grpSpPr>
            <p:pic>
              <p:nvPicPr>
                <p:cNvPr id="2" name="Picture 2">
                  <a:hlinkClick r:id="rId10" action="ppaction://hlinksldjump"/>
                </p:cNvPr>
                <p:cNvPicPr>
                  <a:picLocks noSelect="1" noRot="1" noChangeAspect="1" noMove="1" noResize="1" noEditPoints="1" noAdjustHandles="1" noChangeArrowheads="1" noChangeShapeType="1"/>
                </p:cNvPicPr>
                <p:nvPr/>
              </p:nvPicPr>
              <p:blipFill>
                <a:blip r:embed="rId2"/>
                <a:stretch>
                  <a:fillRect/>
                </a:stretch>
              </p:blipFill>
              <p:spPr>
                <a:xfrm>
                  <a:off x="2346960" y="1280161"/>
                  <a:ext cx="2438400" cy="1371599"/>
                </a:xfrm>
                <a:prstGeom prst="rect">
                  <a:avLst/>
                </a:prstGeom>
                <a:ln w="3175">
                  <a:solidFill>
                    <a:prstClr val="ltGray"/>
                  </a:solidFill>
                </a:ln>
              </p:spPr>
            </p:pic>
            <p:pic>
              <p:nvPicPr>
                <p:cNvPr id="3" name="Picture 3">
                  <a:hlinkClick r:id="rId11" action="ppaction://hlinksldjump"/>
                </p:cNvPr>
                <p:cNvPicPr>
                  <a:picLocks noSelect="1" noRot="1" noChangeAspect="1" noMove="1" noResize="1" noEditPoints="1" noAdjustHandles="1" noChangeArrowheads="1" noChangeShapeType="1"/>
                </p:cNvPicPr>
                <p:nvPr/>
              </p:nvPicPr>
              <p:blipFill>
                <a:blip r:embed="rId3"/>
                <a:stretch>
                  <a:fillRect/>
                </a:stretch>
              </p:blipFill>
              <p:spPr>
                <a:xfrm>
                  <a:off x="4876800" y="1280161"/>
                  <a:ext cx="2438400" cy="1371599"/>
                </a:xfrm>
                <a:prstGeom prst="rect">
                  <a:avLst/>
                </a:prstGeom>
                <a:ln w="3175">
                  <a:solidFill>
                    <a:prstClr val="ltGray"/>
                  </a:solidFill>
                </a:ln>
              </p:spPr>
            </p:pic>
            <p:pic>
              <p:nvPicPr>
                <p:cNvPr id="4" name="Picture 4">
                  <a:hlinkClick r:id="rId12" action="ppaction://hlinksldjump"/>
                </p:cNvPr>
                <p:cNvPicPr>
                  <a:picLocks noSelect="1" noRot="1" noChangeAspect="1" noMove="1" noResize="1" noEditPoints="1" noAdjustHandles="1" noChangeArrowheads="1" noChangeShapeType="1"/>
                </p:cNvPicPr>
                <p:nvPr/>
              </p:nvPicPr>
              <p:blipFill>
                <a:blip r:embed="rId4"/>
                <a:stretch>
                  <a:fillRect/>
                </a:stretch>
              </p:blipFill>
              <p:spPr>
                <a:xfrm>
                  <a:off x="7406640" y="1280161"/>
                  <a:ext cx="2438400" cy="1371599"/>
                </a:xfrm>
                <a:prstGeom prst="rect">
                  <a:avLst/>
                </a:prstGeom>
                <a:ln w="3175">
                  <a:solidFill>
                    <a:prstClr val="ltGray"/>
                  </a:solidFill>
                </a:ln>
              </p:spPr>
            </p:pic>
            <p:pic>
              <p:nvPicPr>
                <p:cNvPr id="6" name="Picture 6">
                  <a:hlinkClick r:id="rId13" action="ppaction://hlinksldjump"/>
                </p:cNvPr>
                <p:cNvPicPr>
                  <a:picLocks noSelect="1" noRot="1" noChangeAspect="1" noMove="1" noResize="1" noEditPoints="1" noAdjustHandles="1" noChangeArrowheads="1" noChangeShapeType="1"/>
                </p:cNvPicPr>
                <p:nvPr/>
              </p:nvPicPr>
              <p:blipFill>
                <a:blip r:embed="rId5"/>
                <a:stretch>
                  <a:fillRect/>
                </a:stretch>
              </p:blipFill>
              <p:spPr>
                <a:xfrm>
                  <a:off x="2346960" y="2743200"/>
                  <a:ext cx="2438400" cy="1371599"/>
                </a:xfrm>
                <a:prstGeom prst="rect">
                  <a:avLst/>
                </a:prstGeom>
                <a:ln w="3175">
                  <a:solidFill>
                    <a:prstClr val="ltGray"/>
                  </a:solidFill>
                </a:ln>
              </p:spPr>
            </p:pic>
            <p:pic>
              <p:nvPicPr>
                <p:cNvPr id="7" name="Picture 7">
                  <a:hlinkClick r:id="rId14" action="ppaction://hlinksldjump"/>
                </p:cNvPr>
                <p:cNvPicPr>
                  <a:picLocks noSelect="1" noRot="1" noChangeAspect="1" noMove="1" noResize="1" noEditPoints="1" noAdjustHandles="1" noChangeArrowheads="1" noChangeShapeType="1"/>
                </p:cNvPicPr>
                <p:nvPr/>
              </p:nvPicPr>
              <p:blipFill>
                <a:blip r:embed="rId6"/>
                <a:stretch>
                  <a:fillRect/>
                </a:stretch>
              </p:blipFill>
              <p:spPr>
                <a:xfrm>
                  <a:off x="4876800" y="2743200"/>
                  <a:ext cx="2438400" cy="1371599"/>
                </a:xfrm>
                <a:prstGeom prst="rect">
                  <a:avLst/>
                </a:prstGeom>
                <a:ln w="3175">
                  <a:solidFill>
                    <a:prstClr val="ltGray"/>
                  </a:solidFill>
                </a:ln>
              </p:spPr>
            </p:pic>
            <p:pic>
              <p:nvPicPr>
                <p:cNvPr id="8" name="Picture 8">
                  <a:hlinkClick r:id="rId15" action="ppaction://hlinksldjump"/>
                </p:cNvPr>
                <p:cNvPicPr>
                  <a:picLocks noSelect="1" noRot="1" noChangeAspect="1" noMove="1" noResize="1" noEditPoints="1" noAdjustHandles="1" noChangeArrowheads="1" noChangeShapeType="1"/>
                </p:cNvPicPr>
                <p:nvPr/>
              </p:nvPicPr>
              <p:blipFill>
                <a:blip r:embed="rId7"/>
                <a:stretch>
                  <a:fillRect/>
                </a:stretch>
              </p:blipFill>
              <p:spPr>
                <a:xfrm>
                  <a:off x="7406640" y="2743200"/>
                  <a:ext cx="2438400" cy="1371599"/>
                </a:xfrm>
                <a:prstGeom prst="rect">
                  <a:avLst/>
                </a:prstGeom>
                <a:ln w="3175">
                  <a:solidFill>
                    <a:prstClr val="ltGray"/>
                  </a:solidFill>
                </a:ln>
              </p:spPr>
            </p:pic>
            <p:pic>
              <p:nvPicPr>
                <p:cNvPr id="9" name="Picture 9">
                  <a:hlinkClick r:id="rId16" action="ppaction://hlinksldjump"/>
                </p:cNvPr>
                <p:cNvPicPr>
                  <a:picLocks noSelect="1" noRot="1" noChangeAspect="1" noMove="1" noResize="1" noEditPoints="1" noAdjustHandles="1" noChangeArrowheads="1" noChangeShapeType="1"/>
                </p:cNvPicPr>
                <p:nvPr/>
              </p:nvPicPr>
              <p:blipFill>
                <a:blip r:embed="rId8"/>
                <a:stretch>
                  <a:fillRect/>
                </a:stretch>
              </p:blipFill>
              <p:spPr>
                <a:xfrm>
                  <a:off x="2346960" y="4206239"/>
                  <a:ext cx="2438400" cy="1371599"/>
                </a:xfrm>
                <a:prstGeom prst="rect">
                  <a:avLst/>
                </a:prstGeom>
                <a:ln w="3175">
                  <a:solidFill>
                    <a:prstClr val="ltGray"/>
                  </a:solidFill>
                </a:ln>
              </p:spPr>
            </p:pic>
            <p:pic>
              <p:nvPicPr>
                <p:cNvPr id="10" name="Picture 10">
                  <a:hlinkClick r:id="rId17" action="ppaction://hlinksldjump"/>
                </p:cNvPr>
                <p:cNvPicPr>
                  <a:picLocks noSelect="1" noRot="1" noChangeAspect="1" noMove="1" noResize="1" noEditPoints="1" noAdjustHandles="1" noChangeArrowheads="1" noChangeShapeType="1"/>
                </p:cNvPicPr>
                <p:nvPr/>
              </p:nvPicPr>
              <p:blipFill>
                <a:blip r:embed="rId9"/>
                <a:stretch>
                  <a:fillRect/>
                </a:stretch>
              </p:blipFill>
              <p:spPr>
                <a:xfrm>
                  <a:off x="4876800" y="4206239"/>
                  <a:ext cx="2438400" cy="1371599"/>
                </a:xfrm>
                <a:prstGeom prst="rect">
                  <a:avLst/>
                </a:prstGeom>
                <a:ln w="3175">
                  <a:solidFill>
                    <a:prstClr val="ltGray"/>
                  </a:solidFill>
                </a:ln>
              </p:spPr>
            </p:pic>
          </p:grpSp>
        </mc:Fallback>
      </mc:AlternateContent>
    </p:spTree>
    <p:extLst>
      <p:ext uri="{BB962C8B-B14F-4D97-AF65-F5344CB8AC3E}">
        <p14:creationId xmlns:p14="http://schemas.microsoft.com/office/powerpoint/2010/main" val="39804074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488028" y="115348"/>
            <a:ext cx="5215944" cy="2467531"/>
          </a:xfrm>
        </p:spPr>
        <p:txBody>
          <a:bodyPr>
            <a:normAutofit fontScale="90000"/>
          </a:bodyPr>
          <a:lstStyle/>
          <a:p>
            <a:r>
              <a:rPr lang="en-US" sz="4800" b="1">
                <a:ln w="19050">
                  <a:solidFill>
                    <a:schemeClr val="tx1"/>
                  </a:solidFill>
                </a:ln>
                <a:solidFill>
                  <a:schemeClr val="bg1"/>
                </a:solidFill>
                <a:latin typeface="+mn-lt"/>
              </a:rPr>
              <a:t>Stratospheric Aerosol and Gas Experiment III/ISS – Mission Status</a:t>
            </a:r>
          </a:p>
        </p:txBody>
      </p:sp>
      <p:sp>
        <p:nvSpPr>
          <p:cNvPr id="3" name="Subtitle 2"/>
          <p:cNvSpPr>
            <a:spLocks noGrp="1"/>
          </p:cNvSpPr>
          <p:nvPr>
            <p:ph type="subTitle" idx="1"/>
          </p:nvPr>
        </p:nvSpPr>
        <p:spPr>
          <a:xfrm>
            <a:off x="7858125" y="4133850"/>
            <a:ext cx="4210050" cy="2608802"/>
          </a:xfrm>
          <a:gradFill>
            <a:gsLst>
              <a:gs pos="0">
                <a:schemeClr val="tx1">
                  <a:alpha val="4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Autofit/>
          </a:bodyPr>
          <a:lstStyle/>
          <a:p>
            <a:r>
              <a:rPr lang="en-US" sz="2800" b="1">
                <a:solidFill>
                  <a:schemeClr val="bg1"/>
                </a:solidFill>
              </a:rPr>
              <a:t>David Flittner, </a:t>
            </a:r>
          </a:p>
          <a:p>
            <a:r>
              <a:rPr lang="en-US" sz="2800" b="1">
                <a:solidFill>
                  <a:schemeClr val="bg1"/>
                </a:solidFill>
              </a:rPr>
              <a:t>SAGE III/ISS Mission Team </a:t>
            </a:r>
          </a:p>
          <a:p>
            <a:r>
              <a:rPr lang="en-US" sz="2800" b="1">
                <a:solidFill>
                  <a:schemeClr val="bg1"/>
                </a:solidFill>
              </a:rPr>
              <a:t>&amp; SAGE III/ISS</a:t>
            </a:r>
          </a:p>
          <a:p>
            <a:r>
              <a:rPr lang="en-US" sz="2800" b="1">
                <a:solidFill>
                  <a:schemeClr val="bg1"/>
                </a:solidFill>
              </a:rPr>
              <a:t>13-14 August 2025</a:t>
            </a:r>
          </a:p>
          <a:p>
            <a:r>
              <a:rPr lang="en-US" sz="2800" b="1">
                <a:solidFill>
                  <a:schemeClr val="bg1"/>
                </a:solidFill>
                <a:hlinkClick r:id="rId4">
                  <a:extLst>
                    <a:ext uri="{A12FA001-AC4F-418D-AE19-62706E023703}">
                      <ahyp:hlinkClr xmlns:ahyp="http://schemas.microsoft.com/office/drawing/2018/hyperlinkcolor" val="tx"/>
                    </a:ext>
                  </a:extLst>
                </a:hlinkClick>
              </a:rPr>
              <a:t>sage.larc.nasa.gov</a:t>
            </a:r>
            <a:endParaRPr lang="en-US" sz="2800" b="1">
              <a:solidFill>
                <a:schemeClr val="bg1"/>
              </a:solidFill>
            </a:endParaRPr>
          </a:p>
        </p:txBody>
      </p:sp>
      <p:sp>
        <p:nvSpPr>
          <p:cNvPr id="5" name="Oval 4">
            <a:extLst>
              <a:ext uri="{FF2B5EF4-FFF2-40B4-BE49-F238E27FC236}">
                <a16:creationId xmlns:a16="http://schemas.microsoft.com/office/drawing/2014/main" id="{1C28ABFE-6CB9-448A-B92D-3D4057A78014}"/>
              </a:ext>
            </a:extLst>
          </p:cNvPr>
          <p:cNvSpPr/>
          <p:nvPr/>
        </p:nvSpPr>
        <p:spPr>
          <a:xfrm>
            <a:off x="3939597" y="3268867"/>
            <a:ext cx="832428" cy="499604"/>
          </a:xfrm>
          <a:prstGeom prst="ellipse">
            <a:avLst/>
          </a:prstGeom>
          <a:no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Content Placeholder 5" descr="A picture containing satellite&#10;&#10;Description automatically generated">
            <a:extLst>
              <a:ext uri="{FF2B5EF4-FFF2-40B4-BE49-F238E27FC236}">
                <a16:creationId xmlns:a16="http://schemas.microsoft.com/office/drawing/2014/main" id="{FA6C1D0E-EC7D-3C8F-51A6-4BB1B8B34A84}"/>
              </a:ext>
            </a:extLst>
          </p:cNvPr>
          <p:cNvPicPr>
            <a:picLocks noChangeAspect="1"/>
          </p:cNvPicPr>
          <p:nvPr/>
        </p:nvPicPr>
        <p:blipFill rotWithShape="1">
          <a:blip r:embed="rId5">
            <a:extLst>
              <a:ext uri="{28A0092B-C50C-407E-A947-70E740481C1C}">
                <a14:useLocalDpi xmlns:a14="http://schemas.microsoft.com/office/drawing/2010/main" val="0"/>
              </a:ext>
            </a:extLst>
          </a:blip>
          <a:srcRect l="25548" t="55245" r="71309" b="37703"/>
          <a:stretch/>
        </p:blipFill>
        <p:spPr>
          <a:xfrm>
            <a:off x="356683" y="2977606"/>
            <a:ext cx="2398928" cy="3589133"/>
          </a:xfrm>
          <a:prstGeom prst="rect">
            <a:avLst/>
          </a:prstGeom>
        </p:spPr>
      </p:pic>
      <p:cxnSp>
        <p:nvCxnSpPr>
          <p:cNvPr id="10" name="Straight Arrow Connector 9">
            <a:extLst>
              <a:ext uri="{FF2B5EF4-FFF2-40B4-BE49-F238E27FC236}">
                <a16:creationId xmlns:a16="http://schemas.microsoft.com/office/drawing/2014/main" id="{3907CAB7-D940-4127-8D2B-AE3E07D3D3F4}"/>
              </a:ext>
            </a:extLst>
          </p:cNvPr>
          <p:cNvCxnSpPr>
            <a:cxnSpLocks/>
            <a:endCxn id="5" idx="3"/>
          </p:cNvCxnSpPr>
          <p:nvPr/>
        </p:nvCxnSpPr>
        <p:spPr>
          <a:xfrm flipV="1">
            <a:off x="2382260" y="3695306"/>
            <a:ext cx="1679243" cy="2076844"/>
          </a:xfrm>
          <a:prstGeom prst="straightConnector1">
            <a:avLst/>
          </a:prstGeom>
          <a:ln w="28575">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356683" y="6566739"/>
            <a:ext cx="4714875"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chemeClr val="bg1"/>
                </a:solidFill>
                <a:effectLst/>
                <a:uLnTx/>
                <a:uFillTx/>
                <a:latin typeface="Calibri" panose="020F0502020204030204"/>
                <a:ea typeface="+mn-ea"/>
                <a:cs typeface="+mn-cs"/>
              </a:rPr>
              <a:t>Image Credit: </a:t>
            </a:r>
            <a:r>
              <a:rPr lang="en-US" sz="1200">
                <a:hlinkClick r:id="rId6"/>
              </a:rPr>
              <a:t>51752252125_be036501b8_k.jpg (2048×1361) (nasa.gov)</a:t>
            </a:r>
            <a:endParaRPr kumimoji="0" lang="en-US" sz="1200" b="0" i="0" u="none" strike="noStrike" kern="1200" cap="none" spc="0" normalizeH="0" baseline="0" noProof="0">
              <a:ln>
                <a:noFill/>
              </a:ln>
              <a:solidFill>
                <a:schemeClr val="bg1"/>
              </a:solidFill>
              <a:effectLst/>
              <a:uLnTx/>
              <a:uFillTx/>
              <a:latin typeface="Calibri" panose="020F0502020204030204"/>
              <a:ea typeface="+mn-ea"/>
              <a:cs typeface="+mn-cs"/>
            </a:endParaRPr>
          </a:p>
        </p:txBody>
      </p:sp>
      <p:pic>
        <p:nvPicPr>
          <p:cNvPr id="8" name="Picture 7" descr="Shape&#10;&#10;Description automatically generated">
            <a:extLst>
              <a:ext uri="{FF2B5EF4-FFF2-40B4-BE49-F238E27FC236}">
                <a16:creationId xmlns:a16="http://schemas.microsoft.com/office/drawing/2014/main" id="{EE85766C-E768-468B-BF7E-B57ABBCB40E4}"/>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695" y="246685"/>
            <a:ext cx="889868" cy="738991"/>
          </a:xfrm>
          <a:prstGeom prst="rect">
            <a:avLst/>
          </a:prstGeom>
        </p:spPr>
      </p:pic>
      <p:pic>
        <p:nvPicPr>
          <p:cNvPr id="11" name="Picture 10" descr="Chart&#10;&#10;AI-generated content may be incorrect.">
            <a:extLst>
              <a:ext uri="{FF2B5EF4-FFF2-40B4-BE49-F238E27FC236}">
                <a16:creationId xmlns:a16="http://schemas.microsoft.com/office/drawing/2014/main" id="{C2873A31-BB0E-5497-BD34-DC2CCCD66C8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390183" y="850392"/>
            <a:ext cx="3747516" cy="1873758"/>
          </a:xfrm>
          <a:prstGeom prst="rect">
            <a:avLst/>
          </a:prstGeom>
        </p:spPr>
      </p:pic>
    </p:spTree>
    <p:extLst>
      <p:ext uri="{BB962C8B-B14F-4D97-AF65-F5344CB8AC3E}">
        <p14:creationId xmlns:p14="http://schemas.microsoft.com/office/powerpoint/2010/main" val="25122602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4490951-5E36-71D8-6CF6-B044A6F72D92}"/>
              </a:ext>
            </a:extLst>
          </p:cNvPr>
          <p:cNvSpPr>
            <a:spLocks noGrp="1"/>
          </p:cNvSpPr>
          <p:nvPr>
            <p:ph idx="1"/>
          </p:nvPr>
        </p:nvSpPr>
        <p:spPr>
          <a:xfrm>
            <a:off x="101600" y="1143001"/>
            <a:ext cx="11988800" cy="3712463"/>
          </a:xfrm>
        </p:spPr>
        <p:txBody>
          <a:bodyPr/>
          <a:lstStyle/>
          <a:p>
            <a:r>
              <a:rPr lang="en-US" dirty="0"/>
              <a:t>Accomplishments of note since last year</a:t>
            </a:r>
          </a:p>
          <a:p>
            <a:pPr lvl="1"/>
            <a:r>
              <a:rPr lang="en-US" dirty="0"/>
              <a:t>Operations - Jamie Nehrir</a:t>
            </a:r>
          </a:p>
          <a:p>
            <a:pPr lvl="1"/>
            <a:r>
              <a:rPr lang="en-US" dirty="0"/>
              <a:t>Data Processing – Robbie Manion</a:t>
            </a:r>
          </a:p>
          <a:p>
            <a:pPr lvl="1"/>
            <a:r>
              <a:rPr lang="en-US" dirty="0"/>
              <a:t>T/</a:t>
            </a:r>
            <a:r>
              <a:rPr lang="en-US"/>
              <a:t>p product status </a:t>
            </a:r>
            <a:r>
              <a:rPr lang="en-US" dirty="0"/>
              <a:t>– Mike Pitts</a:t>
            </a:r>
          </a:p>
          <a:p>
            <a:pPr lvl="1"/>
            <a:r>
              <a:rPr lang="en-US" dirty="0"/>
              <a:t>Sizing the Sun – Cassidy Klahn</a:t>
            </a:r>
          </a:p>
          <a:p>
            <a:pPr lvl="1"/>
            <a:r>
              <a:rPr lang="en-US" dirty="0"/>
              <a:t>Product Data Portal – Kevin Leavor</a:t>
            </a:r>
          </a:p>
          <a:p>
            <a:pPr lvl="1"/>
            <a:r>
              <a:rPr lang="en-US" dirty="0"/>
              <a:t>Product evaluation – Mary Cate McKee </a:t>
            </a:r>
          </a:p>
          <a:p>
            <a:r>
              <a:rPr lang="en-US" dirty="0"/>
              <a:t>Publications</a:t>
            </a:r>
          </a:p>
          <a:p>
            <a:r>
              <a:rPr lang="en-US" dirty="0"/>
              <a:t>Validation Communication</a:t>
            </a:r>
          </a:p>
          <a:p>
            <a:r>
              <a:rPr lang="en-US" dirty="0"/>
              <a:t>Future: short-term, long-term – Marilee Roell</a:t>
            </a:r>
          </a:p>
          <a:p>
            <a:r>
              <a:rPr lang="en-US" dirty="0"/>
              <a:t>Data slide</a:t>
            </a:r>
          </a:p>
        </p:txBody>
      </p:sp>
      <p:sp>
        <p:nvSpPr>
          <p:cNvPr id="3" name="Title 2">
            <a:extLst>
              <a:ext uri="{FF2B5EF4-FFF2-40B4-BE49-F238E27FC236}">
                <a16:creationId xmlns:a16="http://schemas.microsoft.com/office/drawing/2014/main" id="{60199E08-DA69-AE5A-4D44-71A3EF34751A}"/>
              </a:ext>
            </a:extLst>
          </p:cNvPr>
          <p:cNvSpPr>
            <a:spLocks noGrp="1"/>
          </p:cNvSpPr>
          <p:nvPr>
            <p:ph type="title"/>
          </p:nvPr>
        </p:nvSpPr>
        <p:spPr/>
        <p:txBody>
          <a:bodyPr/>
          <a:lstStyle/>
          <a:p>
            <a:r>
              <a:rPr lang="en-US"/>
              <a:t>Outline</a:t>
            </a:r>
          </a:p>
        </p:txBody>
      </p:sp>
      <p:sp>
        <p:nvSpPr>
          <p:cNvPr id="4" name="Date Placeholder 3">
            <a:extLst>
              <a:ext uri="{FF2B5EF4-FFF2-40B4-BE49-F238E27FC236}">
                <a16:creationId xmlns:a16="http://schemas.microsoft.com/office/drawing/2014/main" id="{6B954E31-2403-3C80-73BE-09DB70321849}"/>
              </a:ext>
            </a:extLst>
          </p:cNvPr>
          <p:cNvSpPr>
            <a:spLocks noGrp="1"/>
          </p:cNvSpPr>
          <p:nvPr>
            <p:ph type="dt" sz="half" idx="2"/>
          </p:nvPr>
        </p:nvSpPr>
        <p:spPr/>
        <p:txBody>
          <a:bodyPr/>
          <a:lstStyle/>
          <a:p>
            <a:r>
              <a:rPr lang="en-US"/>
              <a:t>SAGE STM @ </a:t>
            </a:r>
            <a:r>
              <a:rPr lang="en-US" err="1"/>
              <a:t>LaRC</a:t>
            </a:r>
            <a:r>
              <a:rPr lang="en-US"/>
              <a:t>: August 13-14, 2025</a:t>
            </a:r>
          </a:p>
        </p:txBody>
      </p:sp>
    </p:spTree>
    <p:extLst>
      <p:ext uri="{BB962C8B-B14F-4D97-AF65-F5344CB8AC3E}">
        <p14:creationId xmlns:p14="http://schemas.microsoft.com/office/powerpoint/2010/main" val="38224750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BB847F2-66DB-FAEE-A7A6-291201747534}"/>
              </a:ext>
            </a:extLst>
          </p:cNvPr>
          <p:cNvSpPr>
            <a:spLocks noGrp="1"/>
          </p:cNvSpPr>
          <p:nvPr>
            <p:ph idx="1"/>
          </p:nvPr>
        </p:nvSpPr>
        <p:spPr/>
        <p:txBody>
          <a:bodyPr/>
          <a:lstStyle/>
          <a:p>
            <a:r>
              <a:rPr lang="en-US"/>
              <a:t>Thank you to Allison McMahon &amp; Tracy May for planning, organizing and making it happen!</a:t>
            </a:r>
          </a:p>
          <a:p>
            <a:r>
              <a:rPr lang="en-US"/>
              <a:t>Thank you Jun Wang &amp; Emma Knowland for crafting the meeting.</a:t>
            </a:r>
          </a:p>
          <a:p>
            <a:r>
              <a:rPr lang="en-US"/>
              <a:t>Thank you for taking the time to join the meeting and contributing to science advancements fueled by SAGE data and your curiosity.</a:t>
            </a:r>
          </a:p>
        </p:txBody>
      </p:sp>
      <p:sp>
        <p:nvSpPr>
          <p:cNvPr id="3" name="Title 2">
            <a:extLst>
              <a:ext uri="{FF2B5EF4-FFF2-40B4-BE49-F238E27FC236}">
                <a16:creationId xmlns:a16="http://schemas.microsoft.com/office/drawing/2014/main" id="{0DF8A819-87BD-4C62-38EC-AE35DAB8D868}"/>
              </a:ext>
            </a:extLst>
          </p:cNvPr>
          <p:cNvSpPr>
            <a:spLocks noGrp="1"/>
          </p:cNvSpPr>
          <p:nvPr>
            <p:ph type="title"/>
          </p:nvPr>
        </p:nvSpPr>
        <p:spPr/>
        <p:txBody>
          <a:bodyPr/>
          <a:lstStyle/>
          <a:p>
            <a:r>
              <a:rPr lang="en-US"/>
              <a:t>SAGE III/ISS STM 2025 - Thank You!</a:t>
            </a:r>
          </a:p>
        </p:txBody>
      </p:sp>
      <p:sp>
        <p:nvSpPr>
          <p:cNvPr id="4" name="Date Placeholder 3">
            <a:extLst>
              <a:ext uri="{FF2B5EF4-FFF2-40B4-BE49-F238E27FC236}">
                <a16:creationId xmlns:a16="http://schemas.microsoft.com/office/drawing/2014/main" id="{C9DA4FB9-3CD9-CC4B-D184-55F1A175A56E}"/>
              </a:ext>
            </a:extLst>
          </p:cNvPr>
          <p:cNvSpPr>
            <a:spLocks noGrp="1"/>
          </p:cNvSpPr>
          <p:nvPr>
            <p:ph type="dt" sz="half" idx="2"/>
          </p:nvPr>
        </p:nvSpPr>
        <p:spPr/>
        <p:txBody>
          <a:bodyPr/>
          <a:lstStyle/>
          <a:p>
            <a:r>
              <a:rPr lang="en-US"/>
              <a:t>SAGE STM @ </a:t>
            </a:r>
            <a:r>
              <a:rPr lang="en-US" err="1"/>
              <a:t>LaRC</a:t>
            </a:r>
            <a:r>
              <a:rPr lang="en-US"/>
              <a:t>: August 13-14, 2025</a:t>
            </a:r>
          </a:p>
        </p:txBody>
      </p:sp>
    </p:spTree>
    <p:extLst>
      <p:ext uri="{BB962C8B-B14F-4D97-AF65-F5344CB8AC3E}">
        <p14:creationId xmlns:p14="http://schemas.microsoft.com/office/powerpoint/2010/main" val="10889994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54D069-A1AC-6EB0-A858-31CC2F30A19D}"/>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FF1982E-490E-60FE-F31D-71F50093F709}"/>
              </a:ext>
            </a:extLst>
          </p:cNvPr>
          <p:cNvSpPr>
            <a:spLocks noGrp="1"/>
          </p:cNvSpPr>
          <p:nvPr>
            <p:ph type="sldNum" sz="quarter" idx="4"/>
          </p:nvPr>
        </p:nvSpPr>
        <p:spPr>
          <a:xfrm>
            <a:off x="9245600" y="8839200"/>
            <a:ext cx="2844800" cy="304800"/>
          </a:xfrm>
          <a:prstGeom prst="rect">
            <a:avLst/>
          </a:prstGeom>
        </p:spPr>
        <p:txBody>
          <a:bodyPr vert="horz" wrap="square" lIns="121920" tIns="60960" rIns="121920" bIns="60960" numCol="1" anchor="ctr" anchorCtr="0" compatLnSpc="1">
            <a:prstTxWarp prst="textNoShape">
              <a:avLst/>
            </a:prstTxWarp>
          </a:bodyPr>
          <a:lstStyle>
            <a:defPPr>
              <a:defRPr lang="en-US"/>
            </a:defPPr>
            <a:lvl1pPr marL="0" algn="r" defTabSz="609585" rtl="0" eaLnBrk="1" latinLnBrk="0" hangingPunct="1">
              <a:defRPr sz="1333" kern="1200" smtClean="0">
                <a:solidFill>
                  <a:srgbClr val="000000"/>
                </a:solidFill>
                <a:latin typeface="Calibri" charset="0"/>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fld id="{4445FCEB-303F-E942-90CB-43BBD32A464E}" type="slidenum">
              <a:rPr lang="en-US" smtClean="0"/>
              <a:pPr/>
              <a:t>5</a:t>
            </a:fld>
            <a:endParaRPr lang="en-US"/>
          </a:p>
        </p:txBody>
      </p:sp>
      <p:sp>
        <p:nvSpPr>
          <p:cNvPr id="9" name="Title 2">
            <a:extLst>
              <a:ext uri="{FF2B5EF4-FFF2-40B4-BE49-F238E27FC236}">
                <a16:creationId xmlns:a16="http://schemas.microsoft.com/office/drawing/2014/main" id="{57BE2D4E-8E92-1C5C-ADDA-0E77C0EB8C52}"/>
              </a:ext>
            </a:extLst>
          </p:cNvPr>
          <p:cNvSpPr>
            <a:spLocks noGrp="1"/>
          </p:cNvSpPr>
          <p:nvPr>
            <p:ph type="title"/>
          </p:nvPr>
        </p:nvSpPr>
        <p:spPr>
          <a:xfrm>
            <a:off x="2456606" y="155503"/>
            <a:ext cx="7278788" cy="887000"/>
          </a:xfrm>
        </p:spPr>
        <p:txBody>
          <a:bodyPr/>
          <a:lstStyle/>
          <a:p>
            <a:r>
              <a:rPr lang="en-US" sz="2400" dirty="0"/>
              <a:t>Highlights &amp; Accomplishments Since Last Time</a:t>
            </a:r>
          </a:p>
        </p:txBody>
      </p:sp>
      <p:sp>
        <p:nvSpPr>
          <p:cNvPr id="6" name="Content Placeholder 1">
            <a:extLst>
              <a:ext uri="{FF2B5EF4-FFF2-40B4-BE49-F238E27FC236}">
                <a16:creationId xmlns:a16="http://schemas.microsoft.com/office/drawing/2014/main" id="{6718A7E5-24FA-6C71-B7D2-30B95896A583}"/>
              </a:ext>
            </a:extLst>
          </p:cNvPr>
          <p:cNvSpPr>
            <a:spLocks noGrp="1"/>
          </p:cNvSpPr>
          <p:nvPr>
            <p:ph idx="1"/>
          </p:nvPr>
        </p:nvSpPr>
        <p:spPr>
          <a:xfrm>
            <a:off x="457199" y="994269"/>
            <a:ext cx="11294533" cy="5547359"/>
          </a:xfrm>
        </p:spPr>
        <p:txBody>
          <a:bodyPr>
            <a:noAutofit/>
          </a:bodyPr>
          <a:lstStyle/>
          <a:p>
            <a:pPr>
              <a:buSzPct val="90000"/>
              <a:buFont typeface="Wingdings" panose="05000000000000000000" pitchFamily="2" charset="2"/>
              <a:buChar char="Ø"/>
            </a:pPr>
            <a:r>
              <a:rPr lang="en-US" sz="1800" dirty="0"/>
              <a:t>Continuing to meet Science Data Acquisition baseline mission requirement: </a:t>
            </a:r>
            <a:r>
              <a:rPr lang="en-US" sz="1800" dirty="0">
                <a:solidFill>
                  <a:srgbClr val="00B050"/>
                </a:solidFill>
              </a:rPr>
              <a:t>84.2% </a:t>
            </a:r>
            <a:r>
              <a:rPr lang="en-US" sz="1800" dirty="0"/>
              <a:t>acquired vs planned (baseline 75%)</a:t>
            </a:r>
          </a:p>
          <a:p>
            <a:pPr marL="380982" indent="-380982">
              <a:buFont typeface="Wingdings" panose="05000000000000000000" pitchFamily="2" charset="2"/>
              <a:buChar char="Ø"/>
            </a:pPr>
            <a:r>
              <a:rPr lang="en-US" sz="1800" dirty="0">
                <a:solidFill>
                  <a:srgbClr val="00B050"/>
                </a:solidFill>
              </a:rPr>
              <a:t>97 months </a:t>
            </a:r>
            <a:r>
              <a:rPr lang="en-US" sz="1800" dirty="0"/>
              <a:t>of science data processed (June 2017 – June 2025) and released via ASDC for use by the public and international science community</a:t>
            </a:r>
          </a:p>
          <a:p>
            <a:pPr marL="1066747" lvl="1" indent="-457177">
              <a:buFont typeface="Arial" panose="020B0604020202020204" pitchFamily="34" charset="0"/>
              <a:buChar char="•"/>
            </a:pPr>
            <a:r>
              <a:rPr lang="en-US" sz="1600" dirty="0"/>
              <a:t>Solar science event count: 72,508</a:t>
            </a:r>
          </a:p>
          <a:p>
            <a:pPr marL="1066747" lvl="1" indent="-457177">
              <a:buFont typeface="Arial" panose="020B0604020202020204" pitchFamily="34" charset="0"/>
              <a:buChar char="•"/>
            </a:pPr>
            <a:r>
              <a:rPr lang="en-US" sz="1600" dirty="0"/>
              <a:t>Lunar science event count: 4,855</a:t>
            </a:r>
          </a:p>
          <a:p>
            <a:pPr marL="1066747" lvl="1" indent="-457177">
              <a:buFont typeface="Arial" panose="020B0604020202020204" pitchFamily="34" charset="0"/>
              <a:buChar char="•"/>
            </a:pPr>
            <a:r>
              <a:rPr lang="en-US" sz="1600" dirty="0"/>
              <a:t>EOSDIS transitioned products to </a:t>
            </a:r>
            <a:r>
              <a:rPr lang="en-US" sz="1600" i="1" dirty="0"/>
              <a:t>the cloud</a:t>
            </a:r>
          </a:p>
          <a:p>
            <a:r>
              <a:rPr lang="en-US" sz="1800" dirty="0"/>
              <a:t>New algorithm version (</a:t>
            </a:r>
            <a:r>
              <a:rPr lang="en-US" sz="1800" dirty="0">
                <a:solidFill>
                  <a:srgbClr val="00B050"/>
                </a:solidFill>
              </a:rPr>
              <a:t>v6.0</a:t>
            </a:r>
            <a:r>
              <a:rPr lang="en-US" sz="1800" dirty="0"/>
              <a:t>) of data products released March 2025</a:t>
            </a:r>
          </a:p>
          <a:p>
            <a:pPr lvl="1"/>
            <a:r>
              <a:rPr lang="en-US" sz="1600" dirty="0"/>
              <a:t>Improved aerosol &amp; water vapor</a:t>
            </a:r>
          </a:p>
          <a:p>
            <a:r>
              <a:rPr lang="en-US" sz="1800" dirty="0"/>
              <a:t>Additional improvements of the science data products (v6.1) &amp; research </a:t>
            </a:r>
            <a:r>
              <a:rPr lang="en-US" sz="1800" dirty="0">
                <a:solidFill>
                  <a:srgbClr val="00B050"/>
                </a:solidFill>
              </a:rPr>
              <a:t>Temp/Pres profiles</a:t>
            </a:r>
            <a:endParaRPr lang="en-US" sz="1800" dirty="0"/>
          </a:p>
          <a:p>
            <a:r>
              <a:rPr lang="en-US" sz="1800" dirty="0">
                <a:solidFill>
                  <a:srgbClr val="00B050"/>
                </a:solidFill>
              </a:rPr>
              <a:t>76 peer-reviewed </a:t>
            </a:r>
            <a:r>
              <a:rPr lang="en-US" sz="1800" dirty="0"/>
              <a:t>papers using SAGE III/ISS data products have been published, with several more in the review process</a:t>
            </a:r>
          </a:p>
          <a:p>
            <a:pPr lvl="0"/>
            <a:r>
              <a:rPr lang="en-US" sz="1800" dirty="0"/>
              <a:t>The </a:t>
            </a:r>
            <a:r>
              <a:rPr lang="en-US" sz="1800" dirty="0">
                <a:solidFill>
                  <a:srgbClr val="00B050"/>
                </a:solidFill>
              </a:rPr>
              <a:t>Eighth</a:t>
            </a:r>
            <a:r>
              <a:rPr lang="en-US" sz="1800" dirty="0"/>
              <a:t> Science Team meeting August 2025 and hosted at Langley Research Center</a:t>
            </a:r>
          </a:p>
          <a:p>
            <a:pPr>
              <a:spcBef>
                <a:spcPts val="0"/>
              </a:spcBef>
              <a:spcAft>
                <a:spcPts val="800"/>
              </a:spcAft>
            </a:pPr>
            <a:r>
              <a:rPr lang="en-US" sz="1800" dirty="0"/>
              <a:t>CMP subsystem data has been invaluable and recognized as crucial for ISS and external </a:t>
            </a:r>
            <a:r>
              <a:rPr lang="en-US" sz="1800" dirty="0">
                <a:solidFill>
                  <a:srgbClr val="00B050"/>
                </a:solidFill>
              </a:rPr>
              <a:t>payload environment knowledge </a:t>
            </a:r>
          </a:p>
          <a:p>
            <a:pPr>
              <a:spcBef>
                <a:spcPts val="0"/>
              </a:spcBef>
              <a:spcAft>
                <a:spcPts val="800"/>
              </a:spcAft>
            </a:pPr>
            <a:r>
              <a:rPr lang="en-US" sz="1800" dirty="0"/>
              <a:t>Transitioned to Virtual Machine (VM) access for emergency use at the HOSC in the event of the loss of site access at Langley Research Center. </a:t>
            </a:r>
            <a:r>
              <a:rPr lang="en-US" sz="1800" dirty="0">
                <a:solidFill>
                  <a:srgbClr val="00B050"/>
                </a:solidFill>
              </a:rPr>
              <a:t>This is a pilot program with MSFC</a:t>
            </a:r>
          </a:p>
          <a:p>
            <a:pPr>
              <a:spcBef>
                <a:spcPts val="0"/>
              </a:spcBef>
              <a:spcAft>
                <a:spcPts val="800"/>
              </a:spcAft>
            </a:pPr>
            <a:r>
              <a:rPr lang="en-US" sz="1800" dirty="0"/>
              <a:t>End-of-life ground support hardware replacement progressing to allow mission </a:t>
            </a:r>
            <a:r>
              <a:rPr lang="en-US" sz="1800" dirty="0">
                <a:solidFill>
                  <a:srgbClr val="00B050"/>
                </a:solidFill>
              </a:rPr>
              <a:t>operations to 2030</a:t>
            </a:r>
          </a:p>
        </p:txBody>
      </p:sp>
      <p:sp>
        <p:nvSpPr>
          <p:cNvPr id="2" name="Date Placeholder 3">
            <a:extLst>
              <a:ext uri="{FF2B5EF4-FFF2-40B4-BE49-F238E27FC236}">
                <a16:creationId xmlns:a16="http://schemas.microsoft.com/office/drawing/2014/main" id="{F2688766-491C-C8A9-F49E-224F5383EC86}"/>
              </a:ext>
            </a:extLst>
          </p:cNvPr>
          <p:cNvSpPr>
            <a:spLocks noGrp="1"/>
          </p:cNvSpPr>
          <p:nvPr>
            <p:ph type="dt" sz="half" idx="2"/>
          </p:nvPr>
        </p:nvSpPr>
        <p:spPr>
          <a:xfrm>
            <a:off x="0" y="6638132"/>
            <a:ext cx="2844800" cy="230187"/>
          </a:xfrm>
        </p:spPr>
        <p:txBody>
          <a:bodyPr/>
          <a:lstStyle/>
          <a:p>
            <a:fld id="{A9E79D4F-B57E-1C4E-8EE1-3B4427408A1A}" type="datetime4">
              <a:rPr lang="en-US" smtClean="0"/>
              <a:pPr/>
              <a:t>August 12, 2025</a:t>
            </a:fld>
            <a:endParaRPr lang="en-US"/>
          </a:p>
        </p:txBody>
      </p:sp>
    </p:spTree>
    <p:extLst>
      <p:ext uri="{BB962C8B-B14F-4D97-AF65-F5344CB8AC3E}">
        <p14:creationId xmlns:p14="http://schemas.microsoft.com/office/powerpoint/2010/main" val="21662856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6B26581-4A78-CE8A-0BEA-527FFBE07BED}"/>
              </a:ext>
            </a:extLst>
          </p:cNvPr>
          <p:cNvSpPr>
            <a:spLocks noGrp="1"/>
          </p:cNvSpPr>
          <p:nvPr>
            <p:ph idx="1"/>
          </p:nvPr>
        </p:nvSpPr>
        <p:spPr/>
        <p:txBody>
          <a:bodyPr/>
          <a:lstStyle/>
          <a:p>
            <a:r>
              <a:rPr lang="en-US"/>
              <a:t>NASA Internship and Fellowship opportunities: </a:t>
            </a:r>
            <a:r>
              <a:rPr lang="en-US">
                <a:hlinkClick r:id="rId2"/>
              </a:rPr>
              <a:t>NASA Intern</a:t>
            </a:r>
            <a:endParaRPr lang="en-US"/>
          </a:p>
          <a:p>
            <a:r>
              <a:rPr lang="en-US"/>
              <a:t>SAGE III/ISS has a vibrant &amp; sought-after internship program</a:t>
            </a:r>
          </a:p>
          <a:p>
            <a:pPr lvl="1"/>
            <a:r>
              <a:rPr lang="en-US"/>
              <a:t>3-5 interns during summer</a:t>
            </a:r>
          </a:p>
          <a:p>
            <a:r>
              <a:rPr lang="en-US"/>
              <a:t>Interns work on real tasks benefiting the SAGE III/ISS mission</a:t>
            </a:r>
          </a:p>
          <a:p>
            <a:r>
              <a:rPr lang="en-US"/>
              <a:t>Fantastic program teaching necessary skills/habits for successful science/engineering careers, e.g.:</a:t>
            </a:r>
          </a:p>
          <a:p>
            <a:pPr lvl="1"/>
            <a:r>
              <a:rPr lang="en-US"/>
              <a:t>Python programing</a:t>
            </a:r>
          </a:p>
          <a:p>
            <a:pPr lvl="1"/>
            <a:r>
              <a:rPr lang="en-US"/>
              <a:t>Configuration management (git)</a:t>
            </a:r>
          </a:p>
          <a:p>
            <a:pPr lvl="1"/>
            <a:r>
              <a:rPr lang="en-US"/>
              <a:t>Self documenting code techniques</a:t>
            </a:r>
          </a:p>
          <a:p>
            <a:pPr lvl="1"/>
            <a:r>
              <a:rPr lang="en-US"/>
              <a:t>Linux shells and scripting</a:t>
            </a:r>
          </a:p>
          <a:p>
            <a:r>
              <a:rPr lang="en-US"/>
              <a:t>Exceptional candidates should contact charles.a.hill@nasa.gov</a:t>
            </a:r>
          </a:p>
        </p:txBody>
      </p:sp>
      <p:sp>
        <p:nvSpPr>
          <p:cNvPr id="3" name="Title 2">
            <a:extLst>
              <a:ext uri="{FF2B5EF4-FFF2-40B4-BE49-F238E27FC236}">
                <a16:creationId xmlns:a16="http://schemas.microsoft.com/office/drawing/2014/main" id="{A491F6BA-C3EB-64B7-C8F4-B6C34240CE8E}"/>
              </a:ext>
            </a:extLst>
          </p:cNvPr>
          <p:cNvSpPr>
            <a:spLocks noGrp="1"/>
          </p:cNvSpPr>
          <p:nvPr>
            <p:ph type="title"/>
          </p:nvPr>
        </p:nvSpPr>
        <p:spPr/>
        <p:txBody>
          <a:bodyPr/>
          <a:lstStyle/>
          <a:p>
            <a:r>
              <a:rPr lang="en-US"/>
              <a:t>Interns</a:t>
            </a:r>
          </a:p>
        </p:txBody>
      </p:sp>
      <p:sp>
        <p:nvSpPr>
          <p:cNvPr id="4" name="Date Placeholder 3">
            <a:extLst>
              <a:ext uri="{FF2B5EF4-FFF2-40B4-BE49-F238E27FC236}">
                <a16:creationId xmlns:a16="http://schemas.microsoft.com/office/drawing/2014/main" id="{151F7746-04E3-04E6-50FB-5C1F0AFF3D37}"/>
              </a:ext>
            </a:extLst>
          </p:cNvPr>
          <p:cNvSpPr>
            <a:spLocks noGrp="1"/>
          </p:cNvSpPr>
          <p:nvPr>
            <p:ph type="dt" sz="half" idx="2"/>
          </p:nvPr>
        </p:nvSpPr>
        <p:spPr/>
        <p:txBody>
          <a:bodyPr/>
          <a:lstStyle/>
          <a:p>
            <a:r>
              <a:rPr lang="en-US"/>
              <a:t>SAGE STM @ </a:t>
            </a:r>
            <a:r>
              <a:rPr lang="en-US" err="1"/>
              <a:t>LaRC</a:t>
            </a:r>
            <a:r>
              <a:rPr lang="en-US"/>
              <a:t>: August 13-14, 2025</a:t>
            </a:r>
          </a:p>
        </p:txBody>
      </p:sp>
    </p:spTree>
    <p:extLst>
      <p:ext uri="{BB962C8B-B14F-4D97-AF65-F5344CB8AC3E}">
        <p14:creationId xmlns:p14="http://schemas.microsoft.com/office/powerpoint/2010/main" val="24216208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52AADBE-6BF2-45EE-B1AF-B702E056C294}"/>
              </a:ext>
            </a:extLst>
          </p:cNvPr>
          <p:cNvSpPr>
            <a:spLocks noGrp="1"/>
          </p:cNvSpPr>
          <p:nvPr>
            <p:ph idx="1"/>
          </p:nvPr>
        </p:nvSpPr>
        <p:spPr/>
        <p:txBody>
          <a:bodyPr/>
          <a:lstStyle/>
          <a:p>
            <a:r>
              <a:rPr lang="en-US" sz="2400"/>
              <a:t>Management – Marilee Roell, Dave Flittner, Sherry Beimler, Charles Hill</a:t>
            </a:r>
          </a:p>
          <a:p>
            <a:r>
              <a:rPr lang="en-US" sz="2400"/>
              <a:t>Operations – Jamie Nehrir, Sam Porter, Caitlyn Stone, Donald Cleckner, James Losey, Kenta </a:t>
            </a:r>
            <a:r>
              <a:rPr lang="en-US" sz="2400" err="1"/>
              <a:t>Funada</a:t>
            </a:r>
            <a:endParaRPr lang="en-US" sz="2400"/>
          </a:p>
          <a:p>
            <a:r>
              <a:rPr lang="en-US" sz="2400"/>
              <a:t>Ground Systems – Greg Paxton, Andrew Peterson, Jim Farmer, Rick Farmer</a:t>
            </a:r>
          </a:p>
          <a:p>
            <a:r>
              <a:rPr lang="en-US" sz="2400"/>
              <a:t>Science – David Flittner, Charles Hill, Kevin Leavor, Mary Cate McKee, Mahesh Kovilakam, Travis Knepp, Mike Pitts</a:t>
            </a:r>
          </a:p>
          <a:p>
            <a:r>
              <a:rPr lang="en-US" sz="2400"/>
              <a:t>Science Processing – Rob Damadeo, Robbie Manion, Mike Heitz, Marsha Larosee </a:t>
            </a:r>
          </a:p>
          <a:p>
            <a:r>
              <a:rPr lang="en-US" sz="2400"/>
              <a:t>Validation - Kevin Leavor, Mary Cate McKee, Caitlyn Stone</a:t>
            </a:r>
          </a:p>
          <a:p>
            <a:r>
              <a:rPr lang="en-US" sz="2400"/>
              <a:t>Public Engagement – Allison McMahon</a:t>
            </a:r>
          </a:p>
          <a:p>
            <a:r>
              <a:rPr lang="en-US" sz="2400"/>
              <a:t>Web Development – Rick Farmer, Jim Farmer, Kevin Leavor</a:t>
            </a:r>
          </a:p>
          <a:p>
            <a:r>
              <a:rPr lang="en-US" sz="2400"/>
              <a:t>Emergencies – Shane Wolf, Tom Johnson</a:t>
            </a:r>
          </a:p>
          <a:p>
            <a:endParaRPr lang="en-US" sz="2400"/>
          </a:p>
          <a:p>
            <a:endParaRPr lang="en-US" sz="2400"/>
          </a:p>
        </p:txBody>
      </p:sp>
      <p:sp>
        <p:nvSpPr>
          <p:cNvPr id="3" name="Title 2">
            <a:extLst>
              <a:ext uri="{FF2B5EF4-FFF2-40B4-BE49-F238E27FC236}">
                <a16:creationId xmlns:a16="http://schemas.microsoft.com/office/drawing/2014/main" id="{7EE8589D-9274-4E1A-A49A-14540DA309AB}"/>
              </a:ext>
            </a:extLst>
          </p:cNvPr>
          <p:cNvSpPr>
            <a:spLocks noGrp="1"/>
          </p:cNvSpPr>
          <p:nvPr>
            <p:ph type="title"/>
          </p:nvPr>
        </p:nvSpPr>
        <p:spPr/>
        <p:txBody>
          <a:bodyPr/>
          <a:lstStyle/>
          <a:p>
            <a:r>
              <a:rPr lang="en-US"/>
              <a:t>SAGE III/ISS Mission Teams</a:t>
            </a:r>
          </a:p>
        </p:txBody>
      </p:sp>
      <p:sp>
        <p:nvSpPr>
          <p:cNvPr id="4" name="Date Placeholder 3">
            <a:extLst>
              <a:ext uri="{FF2B5EF4-FFF2-40B4-BE49-F238E27FC236}">
                <a16:creationId xmlns:a16="http://schemas.microsoft.com/office/drawing/2014/main" id="{1663A6B7-4634-4630-A97F-5667C211B823}"/>
              </a:ext>
            </a:extLst>
          </p:cNvPr>
          <p:cNvSpPr>
            <a:spLocks noGrp="1"/>
          </p:cNvSpPr>
          <p:nvPr>
            <p:ph type="dt" sz="half" idx="2"/>
          </p:nvPr>
        </p:nvSpPr>
        <p:spPr/>
        <p:txBody>
          <a:bodyPr/>
          <a:lstStyle/>
          <a:p>
            <a:r>
              <a:rPr lang="en-US"/>
              <a:t>SAGE STM @ </a:t>
            </a:r>
            <a:r>
              <a:rPr lang="en-US" err="1"/>
              <a:t>LaRC</a:t>
            </a:r>
            <a:r>
              <a:rPr lang="en-US"/>
              <a:t>: August 13-14, 2025</a:t>
            </a:r>
          </a:p>
        </p:txBody>
      </p:sp>
    </p:spTree>
    <p:extLst>
      <p:ext uri="{BB962C8B-B14F-4D97-AF65-F5344CB8AC3E}">
        <p14:creationId xmlns:p14="http://schemas.microsoft.com/office/powerpoint/2010/main" val="42884127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hart, pie chart&#10;&#10;AI-generated content may be incorrect.">
            <a:extLst>
              <a:ext uri="{FF2B5EF4-FFF2-40B4-BE49-F238E27FC236}">
                <a16:creationId xmlns:a16="http://schemas.microsoft.com/office/drawing/2014/main" id="{C7E60166-1DE5-E617-B8AC-86F258837BF9}"/>
              </a:ext>
            </a:extLst>
          </p:cNvPr>
          <p:cNvPicPr>
            <a:picLocks noChangeAspect="1"/>
          </p:cNvPicPr>
          <p:nvPr/>
        </p:nvPicPr>
        <p:blipFill rotWithShape="1">
          <a:blip r:embed="rId2"/>
          <a:srcRect l="20859" t="12994" r="20371" b="50"/>
          <a:stretch/>
        </p:blipFill>
        <p:spPr>
          <a:xfrm>
            <a:off x="2304301" y="933061"/>
            <a:ext cx="7583397" cy="5924939"/>
          </a:xfrm>
          <a:prstGeom prst="rect">
            <a:avLst/>
          </a:prstGeom>
        </p:spPr>
      </p:pic>
      <p:sp>
        <p:nvSpPr>
          <p:cNvPr id="4" name="Content Placeholder 3">
            <a:extLst>
              <a:ext uri="{FF2B5EF4-FFF2-40B4-BE49-F238E27FC236}">
                <a16:creationId xmlns:a16="http://schemas.microsoft.com/office/drawing/2014/main" id="{66B3C666-0850-60C7-5DC6-129F85BB7060}"/>
              </a:ext>
            </a:extLst>
          </p:cNvPr>
          <p:cNvSpPr>
            <a:spLocks noGrp="1"/>
          </p:cNvSpPr>
          <p:nvPr>
            <p:ph idx="1"/>
          </p:nvPr>
        </p:nvSpPr>
        <p:spPr>
          <a:xfrm>
            <a:off x="101600" y="1143001"/>
            <a:ext cx="3985768" cy="960119"/>
          </a:xfrm>
        </p:spPr>
        <p:txBody>
          <a:bodyPr/>
          <a:lstStyle/>
          <a:p>
            <a:r>
              <a:rPr lang="en-US"/>
              <a:t>Unique Users by Country</a:t>
            </a:r>
          </a:p>
        </p:txBody>
      </p:sp>
      <p:sp>
        <p:nvSpPr>
          <p:cNvPr id="2" name="Title 1">
            <a:extLst>
              <a:ext uri="{FF2B5EF4-FFF2-40B4-BE49-F238E27FC236}">
                <a16:creationId xmlns:a16="http://schemas.microsoft.com/office/drawing/2014/main" id="{CA8AB60B-49F6-CDB2-8C5C-1908445D64DC}"/>
              </a:ext>
            </a:extLst>
          </p:cNvPr>
          <p:cNvSpPr>
            <a:spLocks noGrp="1"/>
          </p:cNvSpPr>
          <p:nvPr>
            <p:ph type="title"/>
          </p:nvPr>
        </p:nvSpPr>
        <p:spPr/>
        <p:txBody>
          <a:bodyPr/>
          <a:lstStyle/>
          <a:p>
            <a:r>
              <a:rPr lang="en-US"/>
              <a:t>Who are the consumers</a:t>
            </a:r>
          </a:p>
        </p:txBody>
      </p:sp>
      <p:sp>
        <p:nvSpPr>
          <p:cNvPr id="6" name="TextBox 5">
            <a:extLst>
              <a:ext uri="{FF2B5EF4-FFF2-40B4-BE49-F238E27FC236}">
                <a16:creationId xmlns:a16="http://schemas.microsoft.com/office/drawing/2014/main" id="{E66880CB-58E2-476B-6C70-721F98F8B07D}"/>
              </a:ext>
            </a:extLst>
          </p:cNvPr>
          <p:cNvSpPr txBox="1"/>
          <p:nvPr/>
        </p:nvSpPr>
        <p:spPr>
          <a:xfrm>
            <a:off x="6217920" y="1920240"/>
            <a:ext cx="1886714" cy="954107"/>
          </a:xfrm>
          <a:prstGeom prst="rect">
            <a:avLst/>
          </a:prstGeom>
          <a:noFill/>
        </p:spPr>
        <p:txBody>
          <a:bodyPr wrap="square" rtlCol="0">
            <a:spAutoFit/>
          </a:bodyPr>
          <a:lstStyle/>
          <a:p>
            <a:r>
              <a:rPr lang="en-US" sz="2800" b="1"/>
              <a:t>United States</a:t>
            </a:r>
          </a:p>
        </p:txBody>
      </p:sp>
      <p:sp>
        <p:nvSpPr>
          <p:cNvPr id="7" name="TextBox 6">
            <a:extLst>
              <a:ext uri="{FF2B5EF4-FFF2-40B4-BE49-F238E27FC236}">
                <a16:creationId xmlns:a16="http://schemas.microsoft.com/office/drawing/2014/main" id="{906FBB2F-D46F-F171-D028-F8D7714C12A0}"/>
              </a:ext>
            </a:extLst>
          </p:cNvPr>
          <p:cNvSpPr txBox="1"/>
          <p:nvPr/>
        </p:nvSpPr>
        <p:spPr>
          <a:xfrm>
            <a:off x="4812790" y="1361450"/>
            <a:ext cx="1066802" cy="523220"/>
          </a:xfrm>
          <a:prstGeom prst="rect">
            <a:avLst/>
          </a:prstGeom>
          <a:noFill/>
        </p:spPr>
        <p:txBody>
          <a:bodyPr wrap="square" rtlCol="0">
            <a:spAutoFit/>
          </a:bodyPr>
          <a:lstStyle/>
          <a:p>
            <a:r>
              <a:rPr lang="en-US" sz="2800" b="1"/>
              <a:t>China</a:t>
            </a:r>
          </a:p>
        </p:txBody>
      </p:sp>
      <p:sp>
        <p:nvSpPr>
          <p:cNvPr id="8" name="TextBox 7">
            <a:extLst>
              <a:ext uri="{FF2B5EF4-FFF2-40B4-BE49-F238E27FC236}">
                <a16:creationId xmlns:a16="http://schemas.microsoft.com/office/drawing/2014/main" id="{49A4A92E-FE29-8474-4B90-B705F06C605E}"/>
              </a:ext>
            </a:extLst>
          </p:cNvPr>
          <p:cNvSpPr txBox="1"/>
          <p:nvPr/>
        </p:nvSpPr>
        <p:spPr>
          <a:xfrm>
            <a:off x="10085832" y="5396419"/>
            <a:ext cx="1709928" cy="646331"/>
          </a:xfrm>
          <a:prstGeom prst="rect">
            <a:avLst/>
          </a:prstGeom>
          <a:solidFill>
            <a:schemeClr val="accent5">
              <a:lumMod val="20000"/>
              <a:lumOff val="80000"/>
            </a:schemeClr>
          </a:solidFill>
        </p:spPr>
        <p:txBody>
          <a:bodyPr wrap="square" rtlCol="0">
            <a:spAutoFit/>
          </a:bodyPr>
          <a:lstStyle/>
          <a:p>
            <a:r>
              <a:rPr lang="en-US" b="1" i="1"/>
              <a:t>Courtesy of Cheyenne Land</a:t>
            </a:r>
          </a:p>
        </p:txBody>
      </p:sp>
      <p:sp>
        <p:nvSpPr>
          <p:cNvPr id="9" name="TextBox 8">
            <a:extLst>
              <a:ext uri="{FF2B5EF4-FFF2-40B4-BE49-F238E27FC236}">
                <a16:creationId xmlns:a16="http://schemas.microsoft.com/office/drawing/2014/main" id="{E6EF7E83-0D09-2302-3470-22067689F396}"/>
              </a:ext>
            </a:extLst>
          </p:cNvPr>
          <p:cNvSpPr txBox="1"/>
          <p:nvPr/>
        </p:nvSpPr>
        <p:spPr>
          <a:xfrm>
            <a:off x="257175" y="4581525"/>
            <a:ext cx="1848992" cy="646331"/>
          </a:xfrm>
          <a:prstGeom prst="rect">
            <a:avLst/>
          </a:prstGeom>
          <a:solidFill>
            <a:schemeClr val="accent3">
              <a:lumMod val="20000"/>
              <a:lumOff val="80000"/>
            </a:schemeClr>
          </a:solidFill>
        </p:spPr>
        <p:txBody>
          <a:bodyPr wrap="square" rtlCol="0">
            <a:spAutoFit/>
          </a:bodyPr>
          <a:lstStyle/>
          <a:p>
            <a:r>
              <a:rPr lang="en-US"/>
              <a:t>Statistics only for Direct Download</a:t>
            </a:r>
          </a:p>
        </p:txBody>
      </p:sp>
    </p:spTree>
    <p:extLst>
      <p:ext uri="{BB962C8B-B14F-4D97-AF65-F5344CB8AC3E}">
        <p14:creationId xmlns:p14="http://schemas.microsoft.com/office/powerpoint/2010/main" val="37486564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F162D7-B6A9-D812-0349-1F101285F9A7}"/>
              </a:ext>
            </a:extLst>
          </p:cNvPr>
          <p:cNvSpPr>
            <a:spLocks noGrp="1"/>
          </p:cNvSpPr>
          <p:nvPr>
            <p:ph type="title"/>
          </p:nvPr>
        </p:nvSpPr>
        <p:spPr/>
        <p:txBody>
          <a:bodyPr/>
          <a:lstStyle/>
          <a:p>
            <a:r>
              <a:rPr lang="en-US"/>
              <a:t>Unique User by Affiliation</a:t>
            </a:r>
          </a:p>
        </p:txBody>
      </p:sp>
      <p:pic>
        <p:nvPicPr>
          <p:cNvPr id="5" name="Content Placeholder 4" descr="Chart, pie chart&#10;&#10;AI-generated content may be incorrect.">
            <a:extLst>
              <a:ext uri="{FF2B5EF4-FFF2-40B4-BE49-F238E27FC236}">
                <a16:creationId xmlns:a16="http://schemas.microsoft.com/office/drawing/2014/main" id="{3BD48419-5774-ABB7-19FB-0766055D972A}"/>
              </a:ext>
            </a:extLst>
          </p:cNvPr>
          <p:cNvPicPr>
            <a:picLocks noGrp="1" noChangeAspect="1"/>
          </p:cNvPicPr>
          <p:nvPr>
            <p:ph idx="1"/>
          </p:nvPr>
        </p:nvPicPr>
        <p:blipFill rotWithShape="1">
          <a:blip r:embed="rId2"/>
          <a:srcRect l="27141" t="12132" r="32414" b="9724"/>
          <a:stretch/>
        </p:blipFill>
        <p:spPr>
          <a:xfrm>
            <a:off x="3201547" y="980571"/>
            <a:ext cx="5760776" cy="5877429"/>
          </a:xfrm>
          <a:prstGeom prst="rect">
            <a:avLst/>
          </a:prstGeom>
        </p:spPr>
      </p:pic>
      <p:sp>
        <p:nvSpPr>
          <p:cNvPr id="6" name="TextBox 5">
            <a:extLst>
              <a:ext uri="{FF2B5EF4-FFF2-40B4-BE49-F238E27FC236}">
                <a16:creationId xmlns:a16="http://schemas.microsoft.com/office/drawing/2014/main" id="{30A875F9-F409-890E-40CE-466D6DEEA601}"/>
              </a:ext>
            </a:extLst>
          </p:cNvPr>
          <p:cNvSpPr txBox="1"/>
          <p:nvPr/>
        </p:nvSpPr>
        <p:spPr>
          <a:xfrm>
            <a:off x="6419088" y="3429001"/>
            <a:ext cx="1655064" cy="523220"/>
          </a:xfrm>
          <a:prstGeom prst="rect">
            <a:avLst/>
          </a:prstGeom>
          <a:noFill/>
        </p:spPr>
        <p:txBody>
          <a:bodyPr wrap="square" rtlCol="0">
            <a:spAutoFit/>
          </a:bodyPr>
          <a:lstStyle/>
          <a:p>
            <a:r>
              <a:rPr lang="en-US" sz="2800" b="1"/>
              <a:t>Education</a:t>
            </a:r>
          </a:p>
        </p:txBody>
      </p:sp>
      <p:sp>
        <p:nvSpPr>
          <p:cNvPr id="7" name="TextBox 6">
            <a:extLst>
              <a:ext uri="{FF2B5EF4-FFF2-40B4-BE49-F238E27FC236}">
                <a16:creationId xmlns:a16="http://schemas.microsoft.com/office/drawing/2014/main" id="{E04A4F74-67E7-66E4-94DD-FA3E166D80A8}"/>
              </a:ext>
            </a:extLst>
          </p:cNvPr>
          <p:cNvSpPr txBox="1"/>
          <p:nvPr/>
        </p:nvSpPr>
        <p:spPr>
          <a:xfrm>
            <a:off x="3911759" y="2222051"/>
            <a:ext cx="2170176" cy="523220"/>
          </a:xfrm>
          <a:prstGeom prst="rect">
            <a:avLst/>
          </a:prstGeom>
          <a:noFill/>
        </p:spPr>
        <p:txBody>
          <a:bodyPr wrap="square" rtlCol="0">
            <a:spAutoFit/>
          </a:bodyPr>
          <a:lstStyle/>
          <a:p>
            <a:r>
              <a:rPr lang="en-US" sz="2800" b="1"/>
              <a:t>Government</a:t>
            </a:r>
          </a:p>
        </p:txBody>
      </p:sp>
      <p:sp>
        <p:nvSpPr>
          <p:cNvPr id="8" name="TextBox 7">
            <a:extLst>
              <a:ext uri="{FF2B5EF4-FFF2-40B4-BE49-F238E27FC236}">
                <a16:creationId xmlns:a16="http://schemas.microsoft.com/office/drawing/2014/main" id="{565B4F4D-EF78-14A4-E189-641BC3CE9531}"/>
              </a:ext>
            </a:extLst>
          </p:cNvPr>
          <p:cNvSpPr txBox="1"/>
          <p:nvPr/>
        </p:nvSpPr>
        <p:spPr>
          <a:xfrm>
            <a:off x="10085832" y="5396419"/>
            <a:ext cx="1709928" cy="646331"/>
          </a:xfrm>
          <a:prstGeom prst="rect">
            <a:avLst/>
          </a:prstGeom>
          <a:solidFill>
            <a:schemeClr val="accent5">
              <a:lumMod val="20000"/>
              <a:lumOff val="80000"/>
            </a:schemeClr>
          </a:solidFill>
        </p:spPr>
        <p:txBody>
          <a:bodyPr wrap="square" rtlCol="0">
            <a:spAutoFit/>
          </a:bodyPr>
          <a:lstStyle/>
          <a:p>
            <a:r>
              <a:rPr lang="en-US" b="1" i="1"/>
              <a:t>Courtesy of Cheyenne Land</a:t>
            </a:r>
          </a:p>
        </p:txBody>
      </p:sp>
    </p:spTree>
    <p:extLst>
      <p:ext uri="{BB962C8B-B14F-4D97-AF65-F5344CB8AC3E}">
        <p14:creationId xmlns:p14="http://schemas.microsoft.com/office/powerpoint/2010/main" val="11168602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3339CB-860B-E48B-07D3-1A708DFF30D1}"/>
              </a:ext>
            </a:extLst>
          </p:cNvPr>
          <p:cNvSpPr>
            <a:spLocks noGrp="1"/>
          </p:cNvSpPr>
          <p:nvPr>
            <p:ph type="title"/>
          </p:nvPr>
        </p:nvSpPr>
        <p:spPr/>
        <p:txBody>
          <a:bodyPr/>
          <a:lstStyle/>
          <a:p>
            <a:r>
              <a:rPr lang="en-US"/>
              <a:t>Unique User by Primary Study Area</a:t>
            </a:r>
          </a:p>
        </p:txBody>
      </p:sp>
      <p:pic>
        <p:nvPicPr>
          <p:cNvPr id="4" name="Content Placeholder 3" descr="Chart, pie chart&#10;&#10;AI-generated content may be incorrect.">
            <a:extLst>
              <a:ext uri="{FF2B5EF4-FFF2-40B4-BE49-F238E27FC236}">
                <a16:creationId xmlns:a16="http://schemas.microsoft.com/office/drawing/2014/main" id="{9AD19A11-1F65-4D66-10DB-8E64CDE5CFED}"/>
              </a:ext>
            </a:extLst>
          </p:cNvPr>
          <p:cNvPicPr>
            <a:picLocks noGrp="1" noChangeAspect="1"/>
          </p:cNvPicPr>
          <p:nvPr>
            <p:ph idx="1"/>
          </p:nvPr>
        </p:nvPicPr>
        <p:blipFill rotWithShape="1">
          <a:blip r:embed="rId2"/>
          <a:srcRect l="26047" t="13233" r="26362" b="10345"/>
          <a:stretch/>
        </p:blipFill>
        <p:spPr>
          <a:xfrm>
            <a:off x="3182112" y="887702"/>
            <a:ext cx="7040880" cy="5970298"/>
          </a:xfrm>
          <a:prstGeom prst="rect">
            <a:avLst/>
          </a:prstGeom>
        </p:spPr>
      </p:pic>
      <p:sp>
        <p:nvSpPr>
          <p:cNvPr id="6" name="TextBox 5">
            <a:extLst>
              <a:ext uri="{FF2B5EF4-FFF2-40B4-BE49-F238E27FC236}">
                <a16:creationId xmlns:a16="http://schemas.microsoft.com/office/drawing/2014/main" id="{576BA8C2-E44C-449D-3E83-9D85DE29DCD1}"/>
              </a:ext>
            </a:extLst>
          </p:cNvPr>
          <p:cNvSpPr txBox="1"/>
          <p:nvPr/>
        </p:nvSpPr>
        <p:spPr>
          <a:xfrm>
            <a:off x="4130040" y="1261872"/>
            <a:ext cx="2157984" cy="954107"/>
          </a:xfrm>
          <a:prstGeom prst="rect">
            <a:avLst/>
          </a:prstGeom>
          <a:noFill/>
        </p:spPr>
        <p:txBody>
          <a:bodyPr wrap="square" rtlCol="0">
            <a:spAutoFit/>
          </a:bodyPr>
          <a:lstStyle/>
          <a:p>
            <a:r>
              <a:rPr lang="en-US" sz="2800" b="1"/>
              <a:t>Atmospheric Composition</a:t>
            </a:r>
          </a:p>
        </p:txBody>
      </p:sp>
      <p:sp>
        <p:nvSpPr>
          <p:cNvPr id="7" name="TextBox 6">
            <a:extLst>
              <a:ext uri="{FF2B5EF4-FFF2-40B4-BE49-F238E27FC236}">
                <a16:creationId xmlns:a16="http://schemas.microsoft.com/office/drawing/2014/main" id="{EB82D731-DEFD-0991-54DC-DAC69092882E}"/>
              </a:ext>
            </a:extLst>
          </p:cNvPr>
          <p:cNvSpPr txBox="1"/>
          <p:nvPr/>
        </p:nvSpPr>
        <p:spPr>
          <a:xfrm>
            <a:off x="6379464" y="1963067"/>
            <a:ext cx="2157984" cy="954107"/>
          </a:xfrm>
          <a:prstGeom prst="rect">
            <a:avLst/>
          </a:prstGeom>
          <a:noFill/>
        </p:spPr>
        <p:txBody>
          <a:bodyPr wrap="square" rtlCol="0">
            <a:spAutoFit/>
          </a:bodyPr>
          <a:lstStyle/>
          <a:p>
            <a:r>
              <a:rPr lang="en-US" sz="2800" b="1"/>
              <a:t>Atmospheric Aerosols</a:t>
            </a:r>
          </a:p>
        </p:txBody>
      </p:sp>
      <p:sp>
        <p:nvSpPr>
          <p:cNvPr id="8" name="TextBox 7">
            <a:extLst>
              <a:ext uri="{FF2B5EF4-FFF2-40B4-BE49-F238E27FC236}">
                <a16:creationId xmlns:a16="http://schemas.microsoft.com/office/drawing/2014/main" id="{E6EFABD5-3D14-6155-C5A3-1489FB52FAC7}"/>
              </a:ext>
            </a:extLst>
          </p:cNvPr>
          <p:cNvSpPr txBox="1"/>
          <p:nvPr/>
        </p:nvSpPr>
        <p:spPr>
          <a:xfrm>
            <a:off x="10314432" y="4225987"/>
            <a:ext cx="1709928" cy="646331"/>
          </a:xfrm>
          <a:prstGeom prst="rect">
            <a:avLst/>
          </a:prstGeom>
          <a:solidFill>
            <a:schemeClr val="accent5">
              <a:lumMod val="20000"/>
              <a:lumOff val="80000"/>
            </a:schemeClr>
          </a:solidFill>
        </p:spPr>
        <p:txBody>
          <a:bodyPr wrap="square" rtlCol="0">
            <a:spAutoFit/>
          </a:bodyPr>
          <a:lstStyle/>
          <a:p>
            <a:r>
              <a:rPr lang="en-US" b="1" i="1"/>
              <a:t>Courtesy of Cheyenne Land</a:t>
            </a:r>
          </a:p>
        </p:txBody>
      </p:sp>
    </p:spTree>
    <p:extLst>
      <p:ext uri="{BB962C8B-B14F-4D97-AF65-F5344CB8AC3E}">
        <p14:creationId xmlns:p14="http://schemas.microsoft.com/office/powerpoint/2010/main" val="21074893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B496B20-9655-5240-9012-378E972340B2}"/>
              </a:ext>
            </a:extLst>
          </p:cNvPr>
          <p:cNvSpPr>
            <a:spLocks noGrp="1"/>
          </p:cNvSpPr>
          <p:nvPr>
            <p:ph type="title"/>
          </p:nvPr>
        </p:nvSpPr>
        <p:spPr/>
        <p:txBody>
          <a:bodyPr/>
          <a:lstStyle/>
          <a:p>
            <a:r>
              <a:rPr lang="en-US"/>
              <a:t>Publications Using SAGE data</a:t>
            </a:r>
          </a:p>
        </p:txBody>
      </p:sp>
      <p:sp>
        <p:nvSpPr>
          <p:cNvPr id="4" name="Date Placeholder 3">
            <a:extLst>
              <a:ext uri="{FF2B5EF4-FFF2-40B4-BE49-F238E27FC236}">
                <a16:creationId xmlns:a16="http://schemas.microsoft.com/office/drawing/2014/main" id="{6A36705A-4299-095F-1614-EE1B0B9FAC34}"/>
              </a:ext>
            </a:extLst>
          </p:cNvPr>
          <p:cNvSpPr>
            <a:spLocks noGrp="1"/>
          </p:cNvSpPr>
          <p:nvPr>
            <p:ph type="dt" sz="half" idx="2"/>
          </p:nvPr>
        </p:nvSpPr>
        <p:spPr/>
        <p:txBody>
          <a:bodyPr/>
          <a:lstStyle/>
          <a:p>
            <a:r>
              <a:rPr lang="en-US"/>
              <a:t>SAGE STM @ </a:t>
            </a:r>
            <a:r>
              <a:rPr lang="en-US" err="1"/>
              <a:t>LaRC</a:t>
            </a:r>
            <a:r>
              <a:rPr lang="en-US"/>
              <a:t>: August 13-14, 2025</a:t>
            </a:r>
          </a:p>
        </p:txBody>
      </p:sp>
      <p:pic>
        <p:nvPicPr>
          <p:cNvPr id="7" name="Content Placeholder 6">
            <a:extLst>
              <a:ext uri="{FF2B5EF4-FFF2-40B4-BE49-F238E27FC236}">
                <a16:creationId xmlns:a16="http://schemas.microsoft.com/office/drawing/2014/main" id="{D136B1BE-6AF2-673F-4ED4-2E7C1707D32B}"/>
              </a:ext>
            </a:extLst>
          </p:cNvPr>
          <p:cNvPicPr>
            <a:picLocks noGrp="1" noChangeAspect="1"/>
          </p:cNvPicPr>
          <p:nvPr>
            <p:ph idx="1"/>
          </p:nvPr>
        </p:nvPicPr>
        <p:blipFill>
          <a:blip r:embed="rId2"/>
          <a:srcRect l="3757" r="8865" b="22231"/>
          <a:stretch/>
        </p:blipFill>
        <p:spPr>
          <a:xfrm>
            <a:off x="892458" y="993040"/>
            <a:ext cx="10378954" cy="5484813"/>
          </a:xfrm>
        </p:spPr>
      </p:pic>
    </p:spTree>
    <p:extLst>
      <p:ext uri="{BB962C8B-B14F-4D97-AF65-F5344CB8AC3E}">
        <p14:creationId xmlns:p14="http://schemas.microsoft.com/office/powerpoint/2010/main" val="22541732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E052DC9-DFA7-4782-9229-91001A572418}"/>
              </a:ext>
            </a:extLst>
          </p:cNvPr>
          <p:cNvSpPr>
            <a:spLocks noGrp="1"/>
          </p:cNvSpPr>
          <p:nvPr>
            <p:ph type="title"/>
          </p:nvPr>
        </p:nvSpPr>
        <p:spPr>
          <a:xfrm>
            <a:off x="1499616" y="196749"/>
            <a:ext cx="9756647" cy="646331"/>
          </a:xfrm>
        </p:spPr>
        <p:txBody>
          <a:bodyPr/>
          <a:lstStyle/>
          <a:p>
            <a:r>
              <a:rPr lang="en-US"/>
              <a:t>Chen et al.: </a:t>
            </a:r>
            <a:r>
              <a:rPr lang="en-US" b="1" i="0">
                <a:solidFill>
                  <a:srgbClr val="222222"/>
                </a:solidFill>
                <a:effectLst/>
                <a:latin typeface="-apple-system"/>
              </a:rPr>
              <a:t>Direct radiative cooling versus indirect warming by facilitating large particle formation</a:t>
            </a:r>
            <a:endParaRPr lang="en-US"/>
          </a:p>
        </p:txBody>
      </p:sp>
      <p:sp>
        <p:nvSpPr>
          <p:cNvPr id="4" name="Date Placeholder 3">
            <a:extLst>
              <a:ext uri="{FF2B5EF4-FFF2-40B4-BE49-F238E27FC236}">
                <a16:creationId xmlns:a16="http://schemas.microsoft.com/office/drawing/2014/main" id="{E9B80460-EA49-F7F7-36DB-1F81EFF98C5E}"/>
              </a:ext>
            </a:extLst>
          </p:cNvPr>
          <p:cNvSpPr>
            <a:spLocks noGrp="1"/>
          </p:cNvSpPr>
          <p:nvPr>
            <p:ph type="dt" sz="half" idx="2"/>
          </p:nvPr>
        </p:nvSpPr>
        <p:spPr/>
        <p:txBody>
          <a:bodyPr/>
          <a:lstStyle/>
          <a:p>
            <a:r>
              <a:rPr lang="en-US"/>
              <a:t>SAGE STM @ LaRC: August 13-14, 2025</a:t>
            </a:r>
          </a:p>
        </p:txBody>
      </p:sp>
      <p:pic>
        <p:nvPicPr>
          <p:cNvPr id="6146" name="Picture 2" descr="Fig. 4">
            <a:extLst>
              <a:ext uri="{FF2B5EF4-FFF2-40B4-BE49-F238E27FC236}">
                <a16:creationId xmlns:a16="http://schemas.microsoft.com/office/drawing/2014/main" id="{2BA1F09D-5D09-C6E1-728A-9FFD6458D422}"/>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096000" y="1209675"/>
            <a:ext cx="5779490" cy="534987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EBB855A1-593D-196A-DB1A-9EC9E0E28128}"/>
              </a:ext>
            </a:extLst>
          </p:cNvPr>
          <p:cNvSpPr txBox="1"/>
          <p:nvPr/>
        </p:nvSpPr>
        <p:spPr>
          <a:xfrm>
            <a:off x="85725" y="1152525"/>
            <a:ext cx="5438775" cy="4708981"/>
          </a:xfrm>
          <a:prstGeom prst="rect">
            <a:avLst/>
          </a:prstGeom>
          <a:noFill/>
        </p:spPr>
        <p:txBody>
          <a:bodyPr wrap="square" rtlCol="0">
            <a:spAutoFit/>
          </a:bodyPr>
          <a:lstStyle/>
          <a:p>
            <a:pPr marL="285750" indent="-285750">
              <a:buFontTx/>
              <a:buChar char="-"/>
            </a:pPr>
            <a:r>
              <a:rPr lang="en-US" sz="2000">
                <a:solidFill>
                  <a:srgbClr val="222222"/>
                </a:solidFill>
              </a:rPr>
              <a:t>Used analytical expressions for aerosol evolution</a:t>
            </a:r>
          </a:p>
          <a:p>
            <a:pPr marL="285750" indent="-285750">
              <a:buFontTx/>
              <a:buChar char="-"/>
            </a:pPr>
            <a:r>
              <a:rPr lang="en-US" sz="2000">
                <a:solidFill>
                  <a:srgbClr val="222222"/>
                </a:solidFill>
              </a:rPr>
              <a:t>C</a:t>
            </a:r>
            <a:r>
              <a:rPr lang="en-US" sz="2000" b="0" i="0">
                <a:solidFill>
                  <a:srgbClr val="222222"/>
                </a:solidFill>
                <a:effectLst/>
              </a:rPr>
              <a:t>ondensation and nucleation processes facilitated by abundant WV accounted for ~90% of the observed particle radius growth</a:t>
            </a:r>
          </a:p>
          <a:p>
            <a:pPr marL="285750" indent="-285750">
              <a:buFontTx/>
              <a:buChar char="-"/>
            </a:pPr>
            <a:r>
              <a:rPr lang="en-US" sz="2000">
                <a:solidFill>
                  <a:srgbClr val="222222"/>
                </a:solidFill>
              </a:rPr>
              <a:t>D</a:t>
            </a:r>
            <a:r>
              <a:rPr lang="en-US" sz="2000" b="0" i="0">
                <a:solidFill>
                  <a:srgbClr val="222222"/>
                </a:solidFill>
                <a:effectLst/>
              </a:rPr>
              <a:t>espite increased aerosol extinction due to particle growth, a cooling of up to −4 K was observed in the mid-stratosphere, persisting for over a year since February, with over 60% attributed to WV radiative cooling. </a:t>
            </a:r>
          </a:p>
          <a:p>
            <a:pPr marL="285750" indent="-285750">
              <a:buFontTx/>
              <a:buChar char="-"/>
            </a:pPr>
            <a:r>
              <a:rPr lang="en-US" sz="2000" b="0" i="0">
                <a:solidFill>
                  <a:srgbClr val="222222"/>
                </a:solidFill>
                <a:effectLst/>
              </a:rPr>
              <a:t>Conversely, in the lower stratosphere, ~50% of the observed 1–2 K warming was attributed to the radiative heating of large particles that formed in upper layers and settled down gravitationally.</a:t>
            </a:r>
            <a:endParaRPr lang="en-US" sz="2000"/>
          </a:p>
        </p:txBody>
      </p:sp>
    </p:spTree>
    <p:extLst>
      <p:ext uri="{BB962C8B-B14F-4D97-AF65-F5344CB8AC3E}">
        <p14:creationId xmlns:p14="http://schemas.microsoft.com/office/powerpoint/2010/main" val="13508124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3F73D1C-89C6-E1FB-5F0F-5D571074B70E}"/>
              </a:ext>
            </a:extLst>
          </p:cNvPr>
          <p:cNvSpPr>
            <a:spLocks noGrp="1"/>
          </p:cNvSpPr>
          <p:nvPr>
            <p:ph type="title"/>
          </p:nvPr>
        </p:nvSpPr>
        <p:spPr/>
        <p:txBody>
          <a:bodyPr/>
          <a:lstStyle/>
          <a:p>
            <a:r>
              <a:rPr lang="en-US"/>
              <a:t>Knowland et al.: </a:t>
            </a:r>
            <a:r>
              <a:rPr lang="en-US" b="1" i="0">
                <a:solidFill>
                  <a:srgbClr val="1C1D1E"/>
                </a:solidFill>
                <a:effectLst/>
                <a:latin typeface="Open Sans" panose="020B0606030504020204" pitchFamily="34" charset="0"/>
              </a:rPr>
              <a:t>Assimilating SAGE III/ISS Profiles for a Continued Climate Record</a:t>
            </a:r>
            <a:endParaRPr lang="en-US"/>
          </a:p>
        </p:txBody>
      </p:sp>
      <p:sp>
        <p:nvSpPr>
          <p:cNvPr id="4" name="Date Placeholder 3">
            <a:extLst>
              <a:ext uri="{FF2B5EF4-FFF2-40B4-BE49-F238E27FC236}">
                <a16:creationId xmlns:a16="http://schemas.microsoft.com/office/drawing/2014/main" id="{9932BDEB-6B33-8195-0786-01FC58FFF6C3}"/>
              </a:ext>
            </a:extLst>
          </p:cNvPr>
          <p:cNvSpPr>
            <a:spLocks noGrp="1"/>
          </p:cNvSpPr>
          <p:nvPr>
            <p:ph type="dt" sz="half" idx="2"/>
          </p:nvPr>
        </p:nvSpPr>
        <p:spPr/>
        <p:txBody>
          <a:bodyPr/>
          <a:lstStyle/>
          <a:p>
            <a:r>
              <a:rPr lang="en-US"/>
              <a:t>SAGE STM @ LaRC: August 13-14, 2025</a:t>
            </a:r>
          </a:p>
        </p:txBody>
      </p:sp>
      <p:pic>
        <p:nvPicPr>
          <p:cNvPr id="9" name="Content Placeholder 8" descr="Graphical user interface, application&#10;&#10;AI-generated content may be incorrect.">
            <a:extLst>
              <a:ext uri="{FF2B5EF4-FFF2-40B4-BE49-F238E27FC236}">
                <a16:creationId xmlns:a16="http://schemas.microsoft.com/office/drawing/2014/main" id="{C0E082F2-39BF-C1CD-03DD-105AF490F37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bwMode="auto">
          <a:xfrm>
            <a:off x="6873248" y="1110348"/>
            <a:ext cx="4994901" cy="5694374"/>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B5B98569-DACF-9D34-17AD-8A8CCBBC4BEC}"/>
              </a:ext>
            </a:extLst>
          </p:cNvPr>
          <p:cNvSpPr txBox="1"/>
          <p:nvPr/>
        </p:nvSpPr>
        <p:spPr>
          <a:xfrm>
            <a:off x="304800" y="1340535"/>
            <a:ext cx="6029325" cy="4524315"/>
          </a:xfrm>
          <a:prstGeom prst="rect">
            <a:avLst/>
          </a:prstGeom>
          <a:noFill/>
        </p:spPr>
        <p:txBody>
          <a:bodyPr wrap="square" rtlCol="0">
            <a:spAutoFit/>
          </a:bodyPr>
          <a:lstStyle/>
          <a:p>
            <a:pPr algn="l">
              <a:buFont typeface="Arial" panose="020B0604020202020204" pitchFamily="34" charset="0"/>
              <a:buChar char="•"/>
            </a:pPr>
            <a:r>
              <a:rPr lang="en-US" sz="2400" b="0" i="0">
                <a:solidFill>
                  <a:srgbClr val="000000"/>
                </a:solidFill>
                <a:effectLst/>
              </a:rPr>
              <a:t>Assimilation of SAGE III/ISS stratospheric water vapor (SWV) increases correlation to ACE-FTS by 17% versus when not assimilating SWV</a:t>
            </a:r>
          </a:p>
          <a:p>
            <a:pPr algn="l">
              <a:buFont typeface="Arial" panose="020B0604020202020204" pitchFamily="34" charset="0"/>
              <a:buChar char="•"/>
            </a:pPr>
            <a:r>
              <a:rPr lang="en-US" sz="2400" b="0" i="0">
                <a:solidFill>
                  <a:srgbClr val="000000"/>
                </a:solidFill>
                <a:effectLst/>
              </a:rPr>
              <a:t>Assimilated SAGE III/ISS SWV captures broad, subpolar features like the tropical tape recorder but struggles with capturing isolated events</a:t>
            </a:r>
          </a:p>
          <a:p>
            <a:pPr algn="l">
              <a:buFont typeface="Arial" panose="020B0604020202020204" pitchFamily="34" charset="0"/>
              <a:buChar char="•"/>
            </a:pPr>
            <a:r>
              <a:rPr lang="en-US" sz="2400" b="0" i="0">
                <a:solidFill>
                  <a:srgbClr val="000000"/>
                </a:solidFill>
                <a:effectLst/>
              </a:rPr>
              <a:t>SAGE III/ISS SWV profiles can continue the climate data record of Aura MLS, albeit with less coverage and fine-scale fidelity</a:t>
            </a:r>
          </a:p>
          <a:p>
            <a:endParaRPr lang="en-US" sz="2400"/>
          </a:p>
        </p:txBody>
      </p:sp>
    </p:spTree>
    <p:extLst>
      <p:ext uri="{BB962C8B-B14F-4D97-AF65-F5344CB8AC3E}">
        <p14:creationId xmlns:p14="http://schemas.microsoft.com/office/powerpoint/2010/main" val="20650242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A7FA9E9-DF2C-8C51-58C6-CCCB771B80AE}"/>
              </a:ext>
            </a:extLst>
          </p:cNvPr>
          <p:cNvSpPr>
            <a:spLocks noGrp="1"/>
          </p:cNvSpPr>
          <p:nvPr>
            <p:ph type="title"/>
          </p:nvPr>
        </p:nvSpPr>
        <p:spPr/>
        <p:txBody>
          <a:bodyPr/>
          <a:lstStyle/>
          <a:p>
            <a:r>
              <a:rPr lang="en-US"/>
              <a:t>Kovilakam et al.: </a:t>
            </a:r>
            <a:r>
              <a:rPr lang="en-US" b="0" i="0">
                <a:solidFill>
                  <a:srgbClr val="464646"/>
                </a:solidFill>
                <a:effectLst/>
                <a:latin typeface="Open Sans" panose="020B0606030504020204" pitchFamily="34" charset="0"/>
              </a:rPr>
              <a:t>OMPS-LP aerosol extinction coefficients and their applicability in </a:t>
            </a:r>
            <a:r>
              <a:rPr lang="en-US" b="0" i="0" err="1">
                <a:solidFill>
                  <a:srgbClr val="464646"/>
                </a:solidFill>
                <a:effectLst/>
                <a:latin typeface="Open Sans" panose="020B0606030504020204" pitchFamily="34" charset="0"/>
              </a:rPr>
              <a:t>GloSSAC</a:t>
            </a:r>
            <a:endParaRPr lang="en-US"/>
          </a:p>
        </p:txBody>
      </p:sp>
      <p:sp>
        <p:nvSpPr>
          <p:cNvPr id="4" name="Date Placeholder 3">
            <a:extLst>
              <a:ext uri="{FF2B5EF4-FFF2-40B4-BE49-F238E27FC236}">
                <a16:creationId xmlns:a16="http://schemas.microsoft.com/office/drawing/2014/main" id="{FCC709D4-94BB-FA86-06E0-A87CA8C62E9C}"/>
              </a:ext>
            </a:extLst>
          </p:cNvPr>
          <p:cNvSpPr>
            <a:spLocks noGrp="1"/>
          </p:cNvSpPr>
          <p:nvPr>
            <p:ph type="dt" sz="half" idx="2"/>
          </p:nvPr>
        </p:nvSpPr>
        <p:spPr/>
        <p:txBody>
          <a:bodyPr/>
          <a:lstStyle/>
          <a:p>
            <a:r>
              <a:rPr lang="en-US"/>
              <a:t>SAGE STM @ LaRC: August 13-14, 2025</a:t>
            </a:r>
          </a:p>
        </p:txBody>
      </p:sp>
      <p:pic>
        <p:nvPicPr>
          <p:cNvPr id="5" name="Content Placeholder 4">
            <a:extLst>
              <a:ext uri="{FF2B5EF4-FFF2-40B4-BE49-F238E27FC236}">
                <a16:creationId xmlns:a16="http://schemas.microsoft.com/office/drawing/2014/main" id="{557806B3-5108-AA61-8A22-BF978D92DA84}"/>
              </a:ext>
            </a:extLst>
          </p:cNvPr>
          <p:cNvPicPr>
            <a:picLocks noGrp="1" noChangeAspect="1"/>
          </p:cNvPicPr>
          <p:nvPr>
            <p:ph idx="1"/>
          </p:nvPr>
        </p:nvPicPr>
        <p:blipFill>
          <a:blip r:embed="rId2"/>
          <a:stretch>
            <a:fillRect/>
          </a:stretch>
        </p:blipFill>
        <p:spPr>
          <a:xfrm>
            <a:off x="6170980" y="1428750"/>
            <a:ext cx="5945906" cy="4702175"/>
          </a:xfrm>
          <a:prstGeom prst="rect">
            <a:avLst/>
          </a:prstGeom>
        </p:spPr>
      </p:pic>
      <p:sp>
        <p:nvSpPr>
          <p:cNvPr id="6" name="TextBox 5">
            <a:extLst>
              <a:ext uri="{FF2B5EF4-FFF2-40B4-BE49-F238E27FC236}">
                <a16:creationId xmlns:a16="http://schemas.microsoft.com/office/drawing/2014/main" id="{62A24AF6-FE62-7DA1-55E9-B23BD6EBFC59}"/>
              </a:ext>
            </a:extLst>
          </p:cNvPr>
          <p:cNvSpPr txBox="1"/>
          <p:nvPr/>
        </p:nvSpPr>
        <p:spPr>
          <a:xfrm>
            <a:off x="257175" y="1257300"/>
            <a:ext cx="5763846" cy="5078313"/>
          </a:xfrm>
          <a:prstGeom prst="rect">
            <a:avLst/>
          </a:prstGeom>
          <a:noFill/>
        </p:spPr>
        <p:txBody>
          <a:bodyPr wrap="square" rtlCol="0">
            <a:spAutoFit/>
          </a:bodyPr>
          <a:lstStyle/>
          <a:p>
            <a:pPr algn="l" rtl="0" fontAlgn="base">
              <a:buFont typeface="Arial" panose="020B0604020202020204" pitchFamily="34" charset="0"/>
              <a:buChar char="•"/>
            </a:pPr>
            <a:r>
              <a:rPr lang="en-US" b="0" i="0" u="none" strike="noStrike">
                <a:solidFill>
                  <a:srgbClr val="000000"/>
                </a:solidFill>
                <a:effectLst/>
              </a:rPr>
              <a:t>Global Space-based Stratospheric Aerosol Climatology (</a:t>
            </a:r>
            <a:r>
              <a:rPr lang="en-US" b="0" i="0" u="none" strike="noStrike" err="1">
                <a:solidFill>
                  <a:srgbClr val="000000"/>
                </a:solidFill>
                <a:effectLst/>
              </a:rPr>
              <a:t>GloSSAC</a:t>
            </a:r>
            <a:r>
              <a:rPr lang="en-US" b="0" i="0" u="none" strike="noStrike">
                <a:solidFill>
                  <a:srgbClr val="000000"/>
                </a:solidFill>
                <a:effectLst/>
              </a:rPr>
              <a:t>) is essential for understanding climate impacts of stratospheric aerosols</a:t>
            </a:r>
          </a:p>
          <a:p>
            <a:pPr lvl="1">
              <a:buFont typeface="Arial" panose="020B0604020202020204" pitchFamily="34" charset="0"/>
              <a:buChar char="•"/>
            </a:pPr>
            <a:r>
              <a:rPr lang="en-US">
                <a:solidFill>
                  <a:srgbClr val="000000"/>
                </a:solidFill>
              </a:rPr>
              <a:t>Major input for Coupled-Model Intercomparison Project (CMIP) 6 &amp; 7</a:t>
            </a:r>
          </a:p>
          <a:p>
            <a:pPr>
              <a:buFont typeface="Arial" panose="020B0604020202020204" pitchFamily="34" charset="0"/>
              <a:buChar char="•"/>
            </a:pPr>
            <a:r>
              <a:rPr lang="en-US" b="0" i="0">
                <a:solidFill>
                  <a:srgbClr val="000000"/>
                </a:solidFill>
                <a:effectLst/>
              </a:rPr>
              <a:t>Future </a:t>
            </a:r>
            <a:r>
              <a:rPr lang="en-US" b="0" i="0" err="1">
                <a:solidFill>
                  <a:srgbClr val="000000"/>
                </a:solidFill>
                <a:effectLst/>
              </a:rPr>
              <a:t>GloSSAC</a:t>
            </a:r>
            <a:r>
              <a:rPr lang="en-US" b="0" i="0">
                <a:solidFill>
                  <a:srgbClr val="000000"/>
                </a:solidFill>
                <a:effectLst/>
              </a:rPr>
              <a:t> data sources are uncertain: CALIPSO decommissioned, OSIRIS near end of operations, SAGE III/ISS deorbited with ISS or prematurely shutdown</a:t>
            </a:r>
          </a:p>
          <a:p>
            <a:pPr lvl="1">
              <a:buFont typeface="Arial" panose="020B0604020202020204" pitchFamily="34" charset="0"/>
              <a:buChar char="•"/>
            </a:pPr>
            <a:r>
              <a:rPr lang="en-US" b="0" i="0">
                <a:solidFill>
                  <a:srgbClr val="000000"/>
                </a:solidFill>
                <a:effectLst/>
              </a:rPr>
              <a:t>Critical to ev</a:t>
            </a:r>
            <a:r>
              <a:rPr lang="en-US">
                <a:solidFill>
                  <a:srgbClr val="000000"/>
                </a:solidFill>
              </a:rPr>
              <a:t>aluate suitability of incorporating other measurements, e.g. OMPS-LP</a:t>
            </a:r>
          </a:p>
          <a:p>
            <a:pPr>
              <a:buFont typeface="Arial" panose="020B0604020202020204" pitchFamily="34" charset="0"/>
              <a:buChar char="•"/>
            </a:pPr>
            <a:r>
              <a:rPr lang="en-US" b="0" i="0">
                <a:solidFill>
                  <a:srgbClr val="464646"/>
                </a:solidFill>
                <a:effectLst/>
              </a:rPr>
              <a:t>OMPS(NASA) exhibits a consistently high bias (&gt;50 %) following large volcanic eruptions and pyrocumulonimbus plumes from intense wildfires,  SAGE III/ISS between 40° S and 40° N. </a:t>
            </a:r>
          </a:p>
          <a:p>
            <a:pPr>
              <a:buFont typeface="Arial" panose="020B0604020202020204" pitchFamily="34" charset="0"/>
              <a:buChar char="•"/>
            </a:pPr>
            <a:r>
              <a:rPr lang="en-US" b="0" i="0">
                <a:solidFill>
                  <a:srgbClr val="464646"/>
                </a:solidFill>
                <a:effectLst/>
              </a:rPr>
              <a:t>Overestimation by OMPS(NASA) leads to an overestimation of the aerosol effective radiative forcing (ERF) and the associated model-simulated global surface temperature response by a factor of about 2.</a:t>
            </a:r>
            <a:endParaRPr lang="en-US" b="0" i="0">
              <a:solidFill>
                <a:srgbClr val="000000"/>
              </a:solidFill>
              <a:effectLst/>
            </a:endParaRPr>
          </a:p>
        </p:txBody>
      </p:sp>
    </p:spTree>
    <p:extLst>
      <p:ext uri="{BB962C8B-B14F-4D97-AF65-F5344CB8AC3E}">
        <p14:creationId xmlns:p14="http://schemas.microsoft.com/office/powerpoint/2010/main" val="32829994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Box 2"/>
          <p:cNvSpPr txBox="1">
            <a:spLocks noChangeArrowheads="1"/>
          </p:cNvSpPr>
          <p:nvPr/>
        </p:nvSpPr>
        <p:spPr bwMode="auto">
          <a:xfrm>
            <a:off x="3680652" y="3944705"/>
            <a:ext cx="8169275" cy="1410707"/>
          </a:xfrm>
          <a:prstGeom prst="rect">
            <a:avLst/>
          </a:prstGeom>
          <a:noFill/>
          <a:ln w="9525">
            <a:noFill/>
            <a:miter lim="800000"/>
            <a:headEnd/>
            <a:tailEnd/>
          </a:ln>
        </p:spPr>
        <p:txBody>
          <a:bodyPr>
            <a:prstTxWarp prst="textNoShape">
              <a:avLst/>
            </a:prstTxWarp>
            <a:spAutoFit/>
          </a:bodyPr>
          <a:lstStyle/>
          <a:p>
            <a:pPr algn="r" defTabSz="1219170" fontAlgn="base">
              <a:spcBef>
                <a:spcPts val="600"/>
              </a:spcBef>
              <a:spcAft>
                <a:spcPct val="0"/>
              </a:spcAft>
              <a:defRPr/>
            </a:pPr>
            <a:r>
              <a:rPr lang="en-US" sz="1867" b="1" dirty="0">
                <a:solidFill>
                  <a:prstClr val="white">
                    <a:lumMod val="95000"/>
                  </a:prstClr>
                </a:solidFill>
                <a:latin typeface="Helvetica Neue" panose="02000503000000020004" pitchFamily="2" charset="0"/>
                <a:ea typeface="Helvetica Neue" panose="02000503000000020004" pitchFamily="2" charset="0"/>
                <a:cs typeface="Helvetica Neue" panose="02000503000000020004" pitchFamily="2" charset="0"/>
              </a:rPr>
              <a:t>SAGE III/ISS Validation Communications</a:t>
            </a:r>
          </a:p>
          <a:p>
            <a:pPr algn="r" defTabSz="1219170" fontAlgn="base">
              <a:spcBef>
                <a:spcPts val="600"/>
              </a:spcBef>
              <a:spcAft>
                <a:spcPct val="0"/>
              </a:spcAft>
              <a:defRPr/>
            </a:pPr>
            <a:endParaRPr lang="en-US" sz="2000" b="1" dirty="0">
              <a:solidFill>
                <a:srgbClr val="EF9337"/>
              </a:solidFill>
              <a:latin typeface="Helvetica Neue" panose="02000503000000020004" pitchFamily="2" charset="0"/>
              <a:ea typeface="Helvetica Neue" panose="02000503000000020004" pitchFamily="2" charset="0"/>
              <a:cs typeface="Helvetica Neue" panose="02000503000000020004" pitchFamily="2" charset="0"/>
            </a:endParaRPr>
          </a:p>
          <a:p>
            <a:pPr algn="r" defTabSz="1219170" fontAlgn="base">
              <a:spcBef>
                <a:spcPts val="600"/>
              </a:spcBef>
              <a:spcAft>
                <a:spcPct val="0"/>
              </a:spcAft>
              <a:defRPr/>
            </a:pPr>
            <a:r>
              <a:rPr lang="en-US" sz="1600" b="1" dirty="0">
                <a:solidFill>
                  <a:srgbClr val="EF9337"/>
                </a:solidFill>
                <a:latin typeface="Helvetica Neue" panose="02000503000000020004" pitchFamily="2" charset="0"/>
                <a:ea typeface="Helvetica Neue" panose="02000503000000020004" pitchFamily="2" charset="0"/>
                <a:cs typeface="Helvetica Neue" panose="02000503000000020004" pitchFamily="2" charset="0"/>
              </a:rPr>
              <a:t>NASA Langley Research Center</a:t>
            </a:r>
          </a:p>
          <a:p>
            <a:pPr algn="r" defTabSz="1219170" fontAlgn="base">
              <a:spcBef>
                <a:spcPts val="600"/>
              </a:spcBef>
              <a:spcAft>
                <a:spcPct val="0"/>
              </a:spcAft>
              <a:defRPr/>
            </a:pPr>
            <a:r>
              <a:rPr lang="en-US" sz="1600" b="1" dirty="0">
                <a:solidFill>
                  <a:srgbClr val="EF9337"/>
                </a:solidFill>
                <a:latin typeface="Helvetica Neue" panose="02000503000000020004" pitchFamily="2" charset="0"/>
                <a:ea typeface="Helvetica Neue" panose="02000503000000020004" pitchFamily="2" charset="0"/>
                <a:cs typeface="Helvetica Neue" panose="02000503000000020004" pitchFamily="2" charset="0"/>
              </a:rPr>
              <a:t>08/13/2025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33464BB-8E60-8FC4-E3C9-62A17A259ED6}"/>
              </a:ext>
            </a:extLst>
          </p:cNvPr>
          <p:cNvSpPr>
            <a:spLocks noGrp="1"/>
          </p:cNvSpPr>
          <p:nvPr>
            <p:ph idx="1"/>
          </p:nvPr>
        </p:nvSpPr>
        <p:spPr/>
        <p:txBody>
          <a:bodyPr/>
          <a:lstStyle/>
          <a:p>
            <a:r>
              <a:rPr lang="en-US" dirty="0"/>
              <a:t>The validation team has continued efforts to validate the SAGE III/ISS data product against in-situ &amp; satellite measurements collected via a variety of sources</a:t>
            </a:r>
          </a:p>
          <a:p>
            <a:pPr marL="0" indent="0">
              <a:buNone/>
            </a:pPr>
            <a:endParaRPr lang="en-US" sz="2133" dirty="0"/>
          </a:p>
          <a:p>
            <a:r>
              <a:rPr lang="en-US" dirty="0"/>
              <a:t>Ground-Based Measurements: Lidar &amp; Sonde Data </a:t>
            </a:r>
          </a:p>
          <a:p>
            <a:pPr lvl="1"/>
            <a:r>
              <a:rPr lang="en-US" dirty="0"/>
              <a:t>Actively participating NDACC, SHADOZ, and WOUDC stations</a:t>
            </a:r>
          </a:p>
          <a:p>
            <a:pPr marL="0" indent="0">
              <a:buNone/>
            </a:pPr>
            <a:endParaRPr lang="en-US" sz="2133" dirty="0"/>
          </a:p>
          <a:p>
            <a:r>
              <a:rPr lang="en-US" dirty="0"/>
              <a:t>Satellite-Based Measurements</a:t>
            </a:r>
          </a:p>
          <a:p>
            <a:pPr lvl="1"/>
            <a:r>
              <a:rPr lang="en-US" dirty="0"/>
              <a:t>Aura Microwave Limb Sounder (MLS)</a:t>
            </a:r>
          </a:p>
          <a:p>
            <a:pPr lvl="1"/>
            <a:r>
              <a:rPr lang="en-US" dirty="0"/>
              <a:t>Atmospheric Chemistry Experiment Fourier Transform Spectrometer (ACE‐FTS) </a:t>
            </a:r>
          </a:p>
          <a:p>
            <a:pPr lvl="1"/>
            <a:r>
              <a:rPr lang="en-US" dirty="0"/>
              <a:t>Ozone Mapping and Profiler Suite (OMPS) Limb Profiler (LP)</a:t>
            </a:r>
          </a:p>
        </p:txBody>
      </p:sp>
      <p:sp>
        <p:nvSpPr>
          <p:cNvPr id="3" name="Title 2">
            <a:extLst>
              <a:ext uri="{FF2B5EF4-FFF2-40B4-BE49-F238E27FC236}">
                <a16:creationId xmlns:a16="http://schemas.microsoft.com/office/drawing/2014/main" id="{8208CF0B-8A95-8071-578F-94B058A7EAAD}"/>
              </a:ext>
            </a:extLst>
          </p:cNvPr>
          <p:cNvSpPr>
            <a:spLocks noGrp="1"/>
          </p:cNvSpPr>
          <p:nvPr>
            <p:ph type="title"/>
          </p:nvPr>
        </p:nvSpPr>
        <p:spPr/>
        <p:txBody>
          <a:bodyPr/>
          <a:lstStyle/>
          <a:p>
            <a:r>
              <a:rPr lang="en-US" dirty="0"/>
              <a:t>Validation Efforts</a:t>
            </a:r>
          </a:p>
        </p:txBody>
      </p:sp>
      <p:sp>
        <p:nvSpPr>
          <p:cNvPr id="4" name="Date Placeholder 3">
            <a:extLst>
              <a:ext uri="{FF2B5EF4-FFF2-40B4-BE49-F238E27FC236}">
                <a16:creationId xmlns:a16="http://schemas.microsoft.com/office/drawing/2014/main" id="{75502132-E773-8932-A5A2-D63F75A352B9}"/>
              </a:ext>
            </a:extLst>
          </p:cNvPr>
          <p:cNvSpPr>
            <a:spLocks noGrp="1"/>
          </p:cNvSpPr>
          <p:nvPr>
            <p:ph type="dt" sz="half" idx="2"/>
          </p:nvPr>
        </p:nvSpPr>
        <p:spPr/>
        <p:txBody>
          <a:bodyPr/>
          <a:lstStyle/>
          <a:p>
            <a:r>
              <a:rPr lang="en-US" dirty="0"/>
              <a:t>October 22, 2024</a:t>
            </a:r>
          </a:p>
        </p:txBody>
      </p:sp>
    </p:spTree>
    <p:extLst>
      <p:ext uri="{BB962C8B-B14F-4D97-AF65-F5344CB8AC3E}">
        <p14:creationId xmlns:p14="http://schemas.microsoft.com/office/powerpoint/2010/main" val="41430858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fade">
                                      <p:cBhvr>
                                        <p:cTn id="7" dur="500"/>
                                        <p:tgtEl>
                                          <p:spTgt spid="2">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
                                            <p:txEl>
                                              <p:pRg st="3" end="3"/>
                                            </p:txEl>
                                          </p:spTgt>
                                        </p:tgtEl>
                                        <p:attrNameLst>
                                          <p:attrName>style.visibility</p:attrName>
                                        </p:attrNameLst>
                                      </p:cBhvr>
                                      <p:to>
                                        <p:strVal val="visible"/>
                                      </p:to>
                                    </p:set>
                                    <p:animEffect transition="in" filter="fade">
                                      <p:cBhvr>
                                        <p:cTn id="10" dur="500"/>
                                        <p:tgtEl>
                                          <p:spTgt spid="2">
                                            <p:txEl>
                                              <p:pRg st="3" end="3"/>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
                                            <p:txEl>
                                              <p:pRg st="5" end="5"/>
                                            </p:txEl>
                                          </p:spTgt>
                                        </p:tgtEl>
                                        <p:attrNameLst>
                                          <p:attrName>style.visibility</p:attrName>
                                        </p:attrNameLst>
                                      </p:cBhvr>
                                      <p:to>
                                        <p:strVal val="visible"/>
                                      </p:to>
                                    </p:set>
                                    <p:animEffect transition="in" filter="fade">
                                      <p:cBhvr>
                                        <p:cTn id="15" dur="500"/>
                                        <p:tgtEl>
                                          <p:spTgt spid="2">
                                            <p:txEl>
                                              <p:pRg st="5" end="5"/>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2">
                                            <p:txEl>
                                              <p:pRg st="6" end="6"/>
                                            </p:txEl>
                                          </p:spTgt>
                                        </p:tgtEl>
                                        <p:attrNameLst>
                                          <p:attrName>style.visibility</p:attrName>
                                        </p:attrNameLst>
                                      </p:cBhvr>
                                      <p:to>
                                        <p:strVal val="visible"/>
                                      </p:to>
                                    </p:set>
                                    <p:animEffect transition="in" filter="fade">
                                      <p:cBhvr>
                                        <p:cTn id="18" dur="500"/>
                                        <p:tgtEl>
                                          <p:spTgt spid="2">
                                            <p:txEl>
                                              <p:pRg st="6" end="6"/>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2">
                                            <p:txEl>
                                              <p:pRg st="7" end="7"/>
                                            </p:txEl>
                                          </p:spTgt>
                                        </p:tgtEl>
                                        <p:attrNameLst>
                                          <p:attrName>style.visibility</p:attrName>
                                        </p:attrNameLst>
                                      </p:cBhvr>
                                      <p:to>
                                        <p:strVal val="visible"/>
                                      </p:to>
                                    </p:set>
                                    <p:animEffect transition="in" filter="fade">
                                      <p:cBhvr>
                                        <p:cTn id="21" dur="500"/>
                                        <p:tgtEl>
                                          <p:spTgt spid="2">
                                            <p:txEl>
                                              <p:pRg st="7" end="7"/>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2">
                                            <p:txEl>
                                              <p:pRg st="8" end="8"/>
                                            </p:txEl>
                                          </p:spTgt>
                                        </p:tgtEl>
                                        <p:attrNameLst>
                                          <p:attrName>style.visibility</p:attrName>
                                        </p:attrNameLst>
                                      </p:cBhvr>
                                      <p:to>
                                        <p:strVal val="visible"/>
                                      </p:to>
                                    </p:set>
                                    <p:animEffect transition="in" filter="fade">
                                      <p:cBhvr>
                                        <p:cTn id="24" dur="500"/>
                                        <p:tgtEl>
                                          <p:spTgt spid="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E85F305-FFB5-39B6-2495-91B01BD8D8DF}"/>
              </a:ext>
            </a:extLst>
          </p:cNvPr>
          <p:cNvSpPr>
            <a:spLocks noGrp="1"/>
          </p:cNvSpPr>
          <p:nvPr>
            <p:ph idx="1"/>
          </p:nvPr>
        </p:nvSpPr>
        <p:spPr/>
        <p:txBody>
          <a:bodyPr/>
          <a:lstStyle/>
          <a:p>
            <a:r>
              <a:rPr lang="en-US" dirty="0"/>
              <a:t>Interested in participating in validation efforts but don’t have the time to dive into the website to plan for coincident events?</a:t>
            </a:r>
          </a:p>
          <a:p>
            <a:pPr lvl="1"/>
            <a:r>
              <a:rPr lang="en-US" dirty="0"/>
              <a:t>The Validation Team can bring weekly updates directly to YOU</a:t>
            </a:r>
          </a:p>
          <a:p>
            <a:pPr marL="457177" lvl="1" indent="0">
              <a:buNone/>
            </a:pPr>
            <a:endParaRPr lang="en-US" sz="2133" dirty="0"/>
          </a:p>
          <a:p>
            <a:r>
              <a:rPr lang="en-US" dirty="0"/>
              <a:t>Each participating station or PI will receive weekly emails.     Emails Include:</a:t>
            </a:r>
          </a:p>
          <a:p>
            <a:pPr lvl="1"/>
            <a:r>
              <a:rPr lang="en-US" dirty="0"/>
              <a:t>Coincident measurements approximately 3 weeks out</a:t>
            </a:r>
          </a:p>
          <a:p>
            <a:pPr lvl="2"/>
            <a:r>
              <a:rPr lang="en-US" dirty="0"/>
              <a:t>Ensure the accuracy of the SAGE III/ISS event predictions &amp; allows stations to have advance planning for possible coincident measurements. </a:t>
            </a:r>
          </a:p>
          <a:p>
            <a:pPr lvl="1"/>
            <a:r>
              <a:rPr lang="en-US" dirty="0"/>
              <a:t>Upcoming activities that may affect predictions &amp; science data collection</a:t>
            </a:r>
          </a:p>
          <a:p>
            <a:pPr lvl="1"/>
            <a:endParaRPr lang="en-US" sz="2133" dirty="0"/>
          </a:p>
          <a:p>
            <a:r>
              <a:rPr lang="en-US" dirty="0"/>
              <a:t>The SAGE III/ISS Team is always looking to add to new participants</a:t>
            </a:r>
          </a:p>
        </p:txBody>
      </p:sp>
      <p:sp>
        <p:nvSpPr>
          <p:cNvPr id="4" name="Date Placeholder 3">
            <a:extLst>
              <a:ext uri="{FF2B5EF4-FFF2-40B4-BE49-F238E27FC236}">
                <a16:creationId xmlns:a16="http://schemas.microsoft.com/office/drawing/2014/main" id="{CF27EF45-877F-3790-6C28-B00DD4D947FA}"/>
              </a:ext>
            </a:extLst>
          </p:cNvPr>
          <p:cNvSpPr>
            <a:spLocks noGrp="1"/>
          </p:cNvSpPr>
          <p:nvPr>
            <p:ph type="dt" sz="half" idx="2"/>
          </p:nvPr>
        </p:nvSpPr>
        <p:spPr/>
        <p:txBody>
          <a:bodyPr/>
          <a:lstStyle/>
          <a:p>
            <a:r>
              <a:rPr lang="en-US" dirty="0"/>
              <a:t>August 13, 2025</a:t>
            </a:r>
          </a:p>
        </p:txBody>
      </p:sp>
      <p:sp>
        <p:nvSpPr>
          <p:cNvPr id="5" name="Title 2">
            <a:extLst>
              <a:ext uri="{FF2B5EF4-FFF2-40B4-BE49-F238E27FC236}">
                <a16:creationId xmlns:a16="http://schemas.microsoft.com/office/drawing/2014/main" id="{E05EFD16-7145-A25C-423D-179064F3F6C0}"/>
              </a:ext>
            </a:extLst>
          </p:cNvPr>
          <p:cNvSpPr>
            <a:spLocks noGrp="1"/>
          </p:cNvSpPr>
          <p:nvPr>
            <p:ph type="title"/>
          </p:nvPr>
        </p:nvSpPr>
        <p:spPr>
          <a:xfrm>
            <a:off x="1254540" y="196749"/>
            <a:ext cx="9682921" cy="646331"/>
          </a:xfrm>
        </p:spPr>
        <p:txBody>
          <a:bodyPr/>
          <a:lstStyle/>
          <a:p>
            <a:r>
              <a:rPr lang="en-US" dirty="0"/>
              <a:t>Interested in Participating in Validation Efforts?</a:t>
            </a:r>
          </a:p>
        </p:txBody>
      </p:sp>
    </p:spTree>
    <p:extLst>
      <p:ext uri="{BB962C8B-B14F-4D97-AF65-F5344CB8AC3E}">
        <p14:creationId xmlns:p14="http://schemas.microsoft.com/office/powerpoint/2010/main" val="30620623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animEffect transition="in" filter="fade">
                                      <p:cBhvr>
                                        <p:cTn id="12" dur="500"/>
                                        <p:tgtEl>
                                          <p:spTgt spid="2">
                                            <p:txEl>
                                              <p:pRg st="3" end="3"/>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animEffect transition="in" filter="fade">
                                      <p:cBhvr>
                                        <p:cTn id="15" dur="500"/>
                                        <p:tgtEl>
                                          <p:spTgt spid="2">
                                            <p:txEl>
                                              <p:pRg st="4" end="4"/>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2">
                                            <p:txEl>
                                              <p:pRg st="5" end="5"/>
                                            </p:txEl>
                                          </p:spTgt>
                                        </p:tgtEl>
                                        <p:attrNameLst>
                                          <p:attrName>style.visibility</p:attrName>
                                        </p:attrNameLst>
                                      </p:cBhvr>
                                      <p:to>
                                        <p:strVal val="visible"/>
                                      </p:to>
                                    </p:set>
                                    <p:animEffect transition="in" filter="fade">
                                      <p:cBhvr>
                                        <p:cTn id="18" dur="500"/>
                                        <p:tgtEl>
                                          <p:spTgt spid="2">
                                            <p:txEl>
                                              <p:pRg st="5" end="5"/>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2">
                                            <p:txEl>
                                              <p:pRg st="6" end="6"/>
                                            </p:txEl>
                                          </p:spTgt>
                                        </p:tgtEl>
                                        <p:attrNameLst>
                                          <p:attrName>style.visibility</p:attrName>
                                        </p:attrNameLst>
                                      </p:cBhvr>
                                      <p:to>
                                        <p:strVal val="visible"/>
                                      </p:to>
                                    </p:set>
                                    <p:animEffect transition="in" filter="fade">
                                      <p:cBhvr>
                                        <p:cTn id="21" dur="500"/>
                                        <p:tgtEl>
                                          <p:spTgt spid="2">
                                            <p:txEl>
                                              <p:pRg st="6" end="6"/>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2">
                                            <p:txEl>
                                              <p:pRg st="8" end="8"/>
                                            </p:txEl>
                                          </p:spTgt>
                                        </p:tgtEl>
                                        <p:attrNameLst>
                                          <p:attrName>style.visibility</p:attrName>
                                        </p:attrNameLst>
                                      </p:cBhvr>
                                      <p:to>
                                        <p:strVal val="visible"/>
                                      </p:to>
                                    </p:set>
                                    <p:animEffect transition="in" filter="fade">
                                      <p:cBhvr>
                                        <p:cTn id="26" dur="500"/>
                                        <p:tgtEl>
                                          <p:spTgt spid="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6C72ECB-5E22-1D72-33FC-D57C8AEA12F0}"/>
              </a:ext>
            </a:extLst>
          </p:cNvPr>
          <p:cNvSpPr>
            <a:spLocks noGrp="1"/>
          </p:cNvSpPr>
          <p:nvPr>
            <p:ph idx="1"/>
          </p:nvPr>
        </p:nvSpPr>
        <p:spPr/>
        <p:txBody>
          <a:bodyPr/>
          <a:lstStyle/>
          <a:p>
            <a:r>
              <a:rPr lang="en-US" dirty="0"/>
              <a:t>If you’re interested in receiving weekly emails and/or long-term predictions or have any questions comments, concern, feedback, etc., contact the SAGE III Validation Team at:</a:t>
            </a:r>
          </a:p>
          <a:p>
            <a:pPr lvl="1"/>
            <a:r>
              <a:rPr lang="en-US" b="0" i="0" dirty="0">
                <a:effectLst/>
                <a:latin typeface="Segoe UI WPC Regular"/>
                <a:hlinkClick r:id="rId2"/>
              </a:rPr>
              <a:t>larc-dl-sage-predictions@mail.nasa.gov</a:t>
            </a:r>
            <a:endParaRPr lang="en-US" dirty="0">
              <a:latin typeface="Segoe UI WPC Regular"/>
            </a:endParaRPr>
          </a:p>
          <a:p>
            <a:pPr marL="457177" lvl="1" indent="0">
              <a:buNone/>
            </a:pPr>
            <a:endParaRPr lang="en-US" dirty="0"/>
          </a:p>
          <a:p>
            <a:r>
              <a:rPr lang="en-US" dirty="0"/>
              <a:t>Please include the following for predictions:</a:t>
            </a:r>
          </a:p>
          <a:p>
            <a:pPr lvl="1"/>
            <a:r>
              <a:rPr lang="en-US" dirty="0"/>
              <a:t>Station Name and Location (Lat. &amp; Lon.)</a:t>
            </a:r>
          </a:p>
          <a:p>
            <a:pPr lvl="1"/>
            <a:r>
              <a:rPr lang="en-US" dirty="0"/>
              <a:t>Email addresses of everyone to receive the predictions</a:t>
            </a:r>
          </a:p>
          <a:p>
            <a:pPr lvl="1"/>
            <a:r>
              <a:rPr lang="en-US" dirty="0"/>
              <a:t>Duration of predictions you’d like to receive</a:t>
            </a:r>
          </a:p>
          <a:p>
            <a:pPr lvl="2"/>
            <a:r>
              <a:rPr lang="en-US" dirty="0" err="1"/>
              <a:t>i.e</a:t>
            </a:r>
            <a:r>
              <a:rPr lang="en-US" dirty="0"/>
              <a:t>: Short Term (3 Weeks) or Long Term (6 Months)</a:t>
            </a:r>
          </a:p>
          <a:p>
            <a:pPr lvl="1"/>
            <a:endParaRPr lang="en-US" dirty="0"/>
          </a:p>
          <a:p>
            <a:pPr marL="457177" lvl="1" indent="0">
              <a:buNone/>
            </a:pPr>
            <a:endParaRPr lang="en-US" dirty="0"/>
          </a:p>
        </p:txBody>
      </p:sp>
      <p:sp>
        <p:nvSpPr>
          <p:cNvPr id="3" name="Title 2">
            <a:extLst>
              <a:ext uri="{FF2B5EF4-FFF2-40B4-BE49-F238E27FC236}">
                <a16:creationId xmlns:a16="http://schemas.microsoft.com/office/drawing/2014/main" id="{11476FAC-2656-2500-0525-C1B8941A6ED3}"/>
              </a:ext>
            </a:extLst>
          </p:cNvPr>
          <p:cNvSpPr>
            <a:spLocks noGrp="1"/>
          </p:cNvSpPr>
          <p:nvPr>
            <p:ph type="title"/>
          </p:nvPr>
        </p:nvSpPr>
        <p:spPr/>
        <p:txBody>
          <a:bodyPr/>
          <a:lstStyle/>
          <a:p>
            <a:r>
              <a:rPr lang="en-US" dirty="0"/>
              <a:t>Contact Information</a:t>
            </a:r>
          </a:p>
        </p:txBody>
      </p:sp>
      <p:sp>
        <p:nvSpPr>
          <p:cNvPr id="4" name="Date Placeholder 3">
            <a:extLst>
              <a:ext uri="{FF2B5EF4-FFF2-40B4-BE49-F238E27FC236}">
                <a16:creationId xmlns:a16="http://schemas.microsoft.com/office/drawing/2014/main" id="{CD0913C0-CDBF-623F-29DD-226588A13D57}"/>
              </a:ext>
            </a:extLst>
          </p:cNvPr>
          <p:cNvSpPr>
            <a:spLocks noGrp="1"/>
          </p:cNvSpPr>
          <p:nvPr>
            <p:ph type="dt" sz="half" idx="2"/>
          </p:nvPr>
        </p:nvSpPr>
        <p:spPr/>
        <p:txBody>
          <a:bodyPr/>
          <a:lstStyle/>
          <a:p>
            <a:r>
              <a:rPr lang="en-US" dirty="0"/>
              <a:t>August 13, 2025</a:t>
            </a:r>
          </a:p>
        </p:txBody>
      </p:sp>
    </p:spTree>
    <p:extLst>
      <p:ext uri="{BB962C8B-B14F-4D97-AF65-F5344CB8AC3E}">
        <p14:creationId xmlns:p14="http://schemas.microsoft.com/office/powerpoint/2010/main" val="23603703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D880641-0943-7B3B-7F1F-7DEA84C5B91A}"/>
              </a:ext>
            </a:extLst>
          </p:cNvPr>
          <p:cNvSpPr>
            <a:spLocks noGrp="1"/>
          </p:cNvSpPr>
          <p:nvPr>
            <p:ph idx="1"/>
          </p:nvPr>
        </p:nvSpPr>
        <p:spPr/>
        <p:txBody>
          <a:bodyPr/>
          <a:lstStyle/>
          <a:p>
            <a:r>
              <a:rPr lang="en-US" dirty="0"/>
              <a:t>Species of Interest: Ozone, Water Vapor </a:t>
            </a:r>
          </a:p>
          <a:p>
            <a:pPr lvl="1"/>
            <a:r>
              <a:rPr lang="en-US" dirty="0"/>
              <a:t>Plan to include Nitrogen Dioxide &amp; Aerosol</a:t>
            </a:r>
          </a:p>
          <a:p>
            <a:r>
              <a:rPr lang="en-US" dirty="0"/>
              <a:t>Coincidence Criteria:</a:t>
            </a:r>
          </a:p>
          <a:p>
            <a:pPr lvl="1"/>
            <a:r>
              <a:rPr lang="en-US" dirty="0"/>
              <a:t>± 24 Hours</a:t>
            </a:r>
          </a:p>
          <a:p>
            <a:pPr lvl="1"/>
            <a:r>
              <a:rPr lang="en-US" dirty="0"/>
              <a:t>± 5 Deg Latitude</a:t>
            </a:r>
          </a:p>
          <a:p>
            <a:pPr lvl="1"/>
            <a:r>
              <a:rPr lang="en-US" dirty="0"/>
              <a:t>± 10 Deg Longitude</a:t>
            </a:r>
          </a:p>
          <a:p>
            <a:r>
              <a:rPr lang="en-US" dirty="0"/>
              <a:t>SAGE III/ISS Event Types:</a:t>
            </a:r>
          </a:p>
          <a:p>
            <a:pPr lvl="1"/>
            <a:r>
              <a:rPr lang="en-US" dirty="0"/>
              <a:t>Solar Occultation</a:t>
            </a:r>
          </a:p>
          <a:p>
            <a:pPr lvl="1"/>
            <a:r>
              <a:rPr lang="en-US"/>
              <a:t>Lunar Occultation</a:t>
            </a:r>
            <a:endParaRPr lang="en-US" dirty="0"/>
          </a:p>
        </p:txBody>
      </p:sp>
      <p:sp>
        <p:nvSpPr>
          <p:cNvPr id="3" name="Title 2">
            <a:extLst>
              <a:ext uri="{FF2B5EF4-FFF2-40B4-BE49-F238E27FC236}">
                <a16:creationId xmlns:a16="http://schemas.microsoft.com/office/drawing/2014/main" id="{244D0A63-1FD8-9060-F19E-783868BECBE1}"/>
              </a:ext>
            </a:extLst>
          </p:cNvPr>
          <p:cNvSpPr>
            <a:spLocks noGrp="1"/>
          </p:cNvSpPr>
          <p:nvPr>
            <p:ph type="title"/>
          </p:nvPr>
        </p:nvSpPr>
        <p:spPr/>
        <p:txBody>
          <a:bodyPr/>
          <a:lstStyle/>
          <a:p>
            <a:r>
              <a:rPr lang="en-US" dirty="0"/>
              <a:t>Validation Criteria</a:t>
            </a:r>
          </a:p>
        </p:txBody>
      </p:sp>
      <p:sp>
        <p:nvSpPr>
          <p:cNvPr id="4" name="Date Placeholder 3">
            <a:extLst>
              <a:ext uri="{FF2B5EF4-FFF2-40B4-BE49-F238E27FC236}">
                <a16:creationId xmlns:a16="http://schemas.microsoft.com/office/drawing/2014/main" id="{02C939B8-BD41-22AD-3E63-2CC2060FE2C4}"/>
              </a:ext>
            </a:extLst>
          </p:cNvPr>
          <p:cNvSpPr>
            <a:spLocks noGrp="1"/>
          </p:cNvSpPr>
          <p:nvPr>
            <p:ph type="dt" sz="half" idx="2"/>
          </p:nvPr>
        </p:nvSpPr>
        <p:spPr/>
        <p:txBody>
          <a:bodyPr/>
          <a:lstStyle/>
          <a:p>
            <a:r>
              <a:rPr lang="en-US" dirty="0"/>
              <a:t>August 13, 2025</a:t>
            </a:r>
          </a:p>
        </p:txBody>
      </p:sp>
      <p:grpSp>
        <p:nvGrpSpPr>
          <p:cNvPr id="10" name="Group 9">
            <a:extLst>
              <a:ext uri="{FF2B5EF4-FFF2-40B4-BE49-F238E27FC236}">
                <a16:creationId xmlns:a16="http://schemas.microsoft.com/office/drawing/2014/main" id="{B10ABC43-D1E7-E3E5-B7B3-C024E583BE37}"/>
              </a:ext>
            </a:extLst>
          </p:cNvPr>
          <p:cNvGrpSpPr/>
          <p:nvPr/>
        </p:nvGrpSpPr>
        <p:grpSpPr>
          <a:xfrm>
            <a:off x="4972409" y="2237065"/>
            <a:ext cx="7076924" cy="4193968"/>
            <a:chOff x="3709428" y="1677799"/>
            <a:chExt cx="5307693" cy="3145476"/>
          </a:xfrm>
        </p:grpSpPr>
        <p:pic>
          <p:nvPicPr>
            <p:cNvPr id="6" name="Picture 5" descr="Map">
              <a:extLst>
                <a:ext uri="{FF2B5EF4-FFF2-40B4-BE49-F238E27FC236}">
                  <a16:creationId xmlns:a16="http://schemas.microsoft.com/office/drawing/2014/main" id="{9C8BF148-DE78-62B9-C5FA-9ECE36EA5BD4}"/>
                </a:ext>
              </a:extLst>
            </p:cNvPr>
            <p:cNvPicPr>
              <a:picLocks noChangeAspect="1"/>
            </p:cNvPicPr>
            <p:nvPr/>
          </p:nvPicPr>
          <p:blipFill rotWithShape="1">
            <a:blip r:embed="rId2">
              <a:extLst>
                <a:ext uri="{28A0092B-C50C-407E-A947-70E740481C1C}">
                  <a14:useLocalDpi xmlns:a14="http://schemas.microsoft.com/office/drawing/2010/main" val="0"/>
                </a:ext>
              </a:extLst>
            </a:blip>
            <a:srcRect l="7222" r="7089"/>
            <a:stretch/>
          </p:blipFill>
          <p:spPr>
            <a:xfrm>
              <a:off x="3709428" y="1677799"/>
              <a:ext cx="5307693" cy="3145476"/>
            </a:xfrm>
            <a:prstGeom prst="rect">
              <a:avLst/>
            </a:prstGeom>
          </p:spPr>
        </p:pic>
        <p:pic>
          <p:nvPicPr>
            <p:cNvPr id="8" name="Graphic 7">
              <a:extLst>
                <a:ext uri="{FF2B5EF4-FFF2-40B4-BE49-F238E27FC236}">
                  <a16:creationId xmlns:a16="http://schemas.microsoft.com/office/drawing/2014/main" id="{7AA92C84-4DF1-627A-E043-F9EDF5DEAF5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180523" y="3135611"/>
              <a:ext cx="273766" cy="228968"/>
            </a:xfrm>
            <a:prstGeom prst="rect">
              <a:avLst/>
            </a:prstGeom>
          </p:spPr>
        </p:pic>
        <p:sp>
          <p:nvSpPr>
            <p:cNvPr id="5" name="TextBox 4">
              <a:extLst>
                <a:ext uri="{FF2B5EF4-FFF2-40B4-BE49-F238E27FC236}">
                  <a16:creationId xmlns:a16="http://schemas.microsoft.com/office/drawing/2014/main" id="{06AF66E4-B59A-E9F6-FC71-0D5857E63B1C}"/>
                </a:ext>
              </a:extLst>
            </p:cNvPr>
            <p:cNvSpPr txBox="1"/>
            <p:nvPr/>
          </p:nvSpPr>
          <p:spPr>
            <a:xfrm>
              <a:off x="6867528" y="2932126"/>
              <a:ext cx="1402712" cy="623248"/>
            </a:xfrm>
            <a:prstGeom prst="rect">
              <a:avLst/>
            </a:prstGeom>
            <a:noFill/>
          </p:spPr>
          <p:txBody>
            <a:bodyPr wrap="square" rtlCol="0">
              <a:spAutoFit/>
            </a:bodyPr>
            <a:lstStyle/>
            <a:p>
              <a:pPr algn="ctr"/>
              <a:r>
                <a:rPr lang="en-US" sz="1600" dirty="0"/>
                <a:t>Langley Research Center</a:t>
              </a:r>
            </a:p>
            <a:p>
              <a:pPr algn="ctr"/>
              <a:r>
                <a:rPr lang="en-US" sz="1600" dirty="0"/>
                <a:t>(37.09N, 76.38W)</a:t>
              </a:r>
            </a:p>
          </p:txBody>
        </p:sp>
        <p:sp>
          <p:nvSpPr>
            <p:cNvPr id="7" name="Arrow: Down 6">
              <a:extLst>
                <a:ext uri="{FF2B5EF4-FFF2-40B4-BE49-F238E27FC236}">
                  <a16:creationId xmlns:a16="http://schemas.microsoft.com/office/drawing/2014/main" id="{443A3814-C555-CE77-6991-D2AA78F18944}"/>
                </a:ext>
              </a:extLst>
            </p:cNvPr>
            <p:cNvSpPr/>
            <p:nvPr/>
          </p:nvSpPr>
          <p:spPr>
            <a:xfrm rot="5400000">
              <a:off x="6653997" y="3017822"/>
              <a:ext cx="70981" cy="479919"/>
            </a:xfrm>
            <a:prstGeom prst="downArrow">
              <a:avLst/>
            </a:prstGeom>
            <a:solidFill>
              <a:schemeClr val="tx1">
                <a:lumMod val="95000"/>
                <a:lumOff val="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grpSp>
    </p:spTree>
    <p:extLst>
      <p:ext uri="{BB962C8B-B14F-4D97-AF65-F5344CB8AC3E}">
        <p14:creationId xmlns:p14="http://schemas.microsoft.com/office/powerpoint/2010/main" val="24457463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8FF5954-A058-9A46-2D65-54C35CD1CC17}"/>
              </a:ext>
            </a:extLst>
          </p:cNvPr>
          <p:cNvSpPr>
            <a:spLocks noGrp="1"/>
          </p:cNvSpPr>
          <p:nvPr>
            <p:ph idx="1"/>
          </p:nvPr>
        </p:nvSpPr>
        <p:spPr/>
        <p:txBody>
          <a:bodyPr/>
          <a:lstStyle/>
          <a:p>
            <a:r>
              <a:rPr lang="en-US" dirty="0"/>
              <a:t>SAGE III/ISS has a public facing website that allows users to input coordinates &amp; timeframes to view any SAGE III/ISS events that match the selected criteria.</a:t>
            </a:r>
          </a:p>
          <a:p>
            <a:pPr lvl="1"/>
            <a:r>
              <a:rPr lang="en-US" dirty="0">
                <a:hlinkClick r:id="rId2"/>
              </a:rPr>
              <a:t>https://science-data.larc.nasa.gov/sage-data/validation/</a:t>
            </a:r>
            <a:endParaRPr lang="en-US" dirty="0"/>
          </a:p>
          <a:p>
            <a:pPr marL="914353" lvl="2" indent="0">
              <a:buNone/>
            </a:pPr>
            <a:endParaRPr lang="en-US" sz="2133" dirty="0"/>
          </a:p>
          <a:p>
            <a:r>
              <a:rPr lang="en-US" dirty="0"/>
              <a:t>Prediction Website Curator: SAGE III/ISS Ground Systems </a:t>
            </a:r>
          </a:p>
          <a:p>
            <a:pPr lvl="1"/>
            <a:r>
              <a:rPr lang="en-US" dirty="0"/>
              <a:t>Rick Farmer</a:t>
            </a:r>
          </a:p>
        </p:txBody>
      </p:sp>
      <p:sp>
        <p:nvSpPr>
          <p:cNvPr id="3" name="Title 2">
            <a:extLst>
              <a:ext uri="{FF2B5EF4-FFF2-40B4-BE49-F238E27FC236}">
                <a16:creationId xmlns:a16="http://schemas.microsoft.com/office/drawing/2014/main" id="{24DBC96E-BC16-97BC-EDD0-443899E334D4}"/>
              </a:ext>
            </a:extLst>
          </p:cNvPr>
          <p:cNvSpPr>
            <a:spLocks noGrp="1"/>
          </p:cNvSpPr>
          <p:nvPr>
            <p:ph type="title"/>
          </p:nvPr>
        </p:nvSpPr>
        <p:spPr/>
        <p:txBody>
          <a:bodyPr/>
          <a:lstStyle/>
          <a:p>
            <a:r>
              <a:rPr lang="en-US" dirty="0"/>
              <a:t>SAGE III/ISS Predictions</a:t>
            </a:r>
          </a:p>
        </p:txBody>
      </p:sp>
      <p:sp>
        <p:nvSpPr>
          <p:cNvPr id="4" name="Date Placeholder 3">
            <a:extLst>
              <a:ext uri="{FF2B5EF4-FFF2-40B4-BE49-F238E27FC236}">
                <a16:creationId xmlns:a16="http://schemas.microsoft.com/office/drawing/2014/main" id="{539DDA82-1CE2-5473-6F91-09F4C5641A49}"/>
              </a:ext>
            </a:extLst>
          </p:cNvPr>
          <p:cNvSpPr>
            <a:spLocks noGrp="1"/>
          </p:cNvSpPr>
          <p:nvPr>
            <p:ph type="dt" sz="half" idx="2"/>
          </p:nvPr>
        </p:nvSpPr>
        <p:spPr/>
        <p:txBody>
          <a:bodyPr/>
          <a:lstStyle/>
          <a:p>
            <a:r>
              <a:rPr lang="en-US" dirty="0"/>
              <a:t>August 13, 2025</a:t>
            </a:r>
          </a:p>
        </p:txBody>
      </p:sp>
    </p:spTree>
    <p:extLst>
      <p:ext uri="{BB962C8B-B14F-4D97-AF65-F5344CB8AC3E}">
        <p14:creationId xmlns:p14="http://schemas.microsoft.com/office/powerpoint/2010/main" val="25664819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26FBFA40-70D7-E1A5-E5E2-19137BD288BD}"/>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rcRect/>
          <a:stretch/>
        </p:blipFill>
        <p:spPr>
          <a:xfrm>
            <a:off x="6032203" y="1114544"/>
            <a:ext cx="4471989" cy="5669285"/>
          </a:xfrm>
          <a:prstGeom prst="rect">
            <a:avLst/>
          </a:prstGeom>
        </p:spPr>
      </p:pic>
      <p:sp>
        <p:nvSpPr>
          <p:cNvPr id="2" name="Content Placeholder 1">
            <a:extLst>
              <a:ext uri="{FF2B5EF4-FFF2-40B4-BE49-F238E27FC236}">
                <a16:creationId xmlns:a16="http://schemas.microsoft.com/office/drawing/2014/main" id="{07814FE8-EB4E-B806-8378-BCA413B1151C}"/>
              </a:ext>
            </a:extLst>
          </p:cNvPr>
          <p:cNvSpPr>
            <a:spLocks noGrp="1"/>
          </p:cNvSpPr>
          <p:nvPr>
            <p:ph idx="1"/>
          </p:nvPr>
        </p:nvSpPr>
        <p:spPr>
          <a:xfrm>
            <a:off x="101597" y="1143001"/>
            <a:ext cx="5446647" cy="5349875"/>
          </a:xfrm>
        </p:spPr>
        <p:txBody>
          <a:bodyPr/>
          <a:lstStyle/>
          <a:p>
            <a:pPr marL="609585" indent="-609585">
              <a:buFont typeface="+mj-lt"/>
              <a:buAutoNum type="arabicPeriod"/>
            </a:pPr>
            <a:r>
              <a:rPr lang="en-US" dirty="0"/>
              <a:t>Choose Event Type(s)</a:t>
            </a:r>
          </a:p>
          <a:p>
            <a:pPr marL="1009616" lvl="1" indent="-609585"/>
            <a:r>
              <a:rPr lang="en-US" dirty="0"/>
              <a:t>Sunrise, Sunset, Moonrise, Moonset, and/or Limb-Scatter</a:t>
            </a:r>
            <a:endParaRPr lang="en-US" baseline="30000" dirty="0"/>
          </a:p>
          <a:p>
            <a:pPr marL="1219170" lvl="2" indent="-421207"/>
            <a:r>
              <a:rPr lang="en-US" dirty="0"/>
              <a:t>Note: Limb-scatter events not shown in predictions</a:t>
            </a:r>
          </a:p>
          <a:p>
            <a:pPr marL="609585" indent="-609585">
              <a:buFont typeface="+mj-lt"/>
              <a:buAutoNum type="arabicPeriod"/>
            </a:pPr>
            <a:r>
              <a:rPr lang="en-US" dirty="0"/>
              <a:t>Select a Data Range</a:t>
            </a:r>
          </a:p>
          <a:p>
            <a:pPr marL="1009616" lvl="1" indent="-609585"/>
            <a:r>
              <a:rPr lang="en-US" dirty="0"/>
              <a:t>2025-08-10 to 2025-09-07</a:t>
            </a:r>
          </a:p>
          <a:p>
            <a:pPr marL="609585" indent="-609585">
              <a:buFont typeface="+mj-lt"/>
              <a:buAutoNum type="arabicPeriod"/>
            </a:pPr>
            <a:r>
              <a:rPr lang="en-US" dirty="0"/>
              <a:t>Select an Area</a:t>
            </a:r>
          </a:p>
          <a:p>
            <a:pPr marL="1009616" lvl="1" indent="-609585"/>
            <a:r>
              <a:rPr lang="en-US" dirty="0"/>
              <a:t>Top:  42.09    Bottom:  32.09</a:t>
            </a:r>
            <a:br>
              <a:rPr lang="en-US" dirty="0"/>
            </a:br>
            <a:r>
              <a:rPr lang="en-US" dirty="0"/>
              <a:t>Left: -86.36       Right: -66.68</a:t>
            </a:r>
          </a:p>
          <a:p>
            <a:pPr marL="609585" indent="-609585">
              <a:buFont typeface="+mj-lt"/>
              <a:buAutoNum type="arabicPeriod"/>
            </a:pPr>
            <a:r>
              <a:rPr lang="en-US" dirty="0"/>
              <a:t>Click “Confirm Request”</a:t>
            </a:r>
          </a:p>
          <a:p>
            <a:pPr marL="609585" indent="-609585">
              <a:buFont typeface="+mj-lt"/>
              <a:buAutoNum type="arabicPeriod"/>
            </a:pPr>
            <a:endParaRPr lang="en-US" dirty="0"/>
          </a:p>
        </p:txBody>
      </p:sp>
      <p:sp>
        <p:nvSpPr>
          <p:cNvPr id="3" name="Title 2">
            <a:extLst>
              <a:ext uri="{FF2B5EF4-FFF2-40B4-BE49-F238E27FC236}">
                <a16:creationId xmlns:a16="http://schemas.microsoft.com/office/drawing/2014/main" id="{F532FD88-C900-21BD-F713-B35AF627E99B}"/>
              </a:ext>
            </a:extLst>
          </p:cNvPr>
          <p:cNvSpPr>
            <a:spLocks noGrp="1"/>
          </p:cNvSpPr>
          <p:nvPr>
            <p:ph type="title"/>
          </p:nvPr>
        </p:nvSpPr>
        <p:spPr/>
        <p:txBody>
          <a:bodyPr/>
          <a:lstStyle/>
          <a:p>
            <a:r>
              <a:rPr lang="en-US" dirty="0"/>
              <a:t>SAGE III/ISS Predictions</a:t>
            </a:r>
          </a:p>
        </p:txBody>
      </p:sp>
      <p:sp>
        <p:nvSpPr>
          <p:cNvPr id="4" name="Date Placeholder 3">
            <a:extLst>
              <a:ext uri="{FF2B5EF4-FFF2-40B4-BE49-F238E27FC236}">
                <a16:creationId xmlns:a16="http://schemas.microsoft.com/office/drawing/2014/main" id="{77F2B474-4B42-B2EF-0AC2-7AFB63C81783}"/>
              </a:ext>
            </a:extLst>
          </p:cNvPr>
          <p:cNvSpPr>
            <a:spLocks noGrp="1"/>
          </p:cNvSpPr>
          <p:nvPr>
            <p:ph type="dt" sz="half" idx="2"/>
          </p:nvPr>
        </p:nvSpPr>
        <p:spPr/>
        <p:txBody>
          <a:bodyPr/>
          <a:lstStyle/>
          <a:p>
            <a:r>
              <a:rPr lang="en-US" dirty="0"/>
              <a:t>August 13, 2025</a:t>
            </a:r>
          </a:p>
        </p:txBody>
      </p:sp>
      <p:sp>
        <p:nvSpPr>
          <p:cNvPr id="12" name="Rectangle 11">
            <a:extLst>
              <a:ext uri="{FF2B5EF4-FFF2-40B4-BE49-F238E27FC236}">
                <a16:creationId xmlns:a16="http://schemas.microsoft.com/office/drawing/2014/main" id="{994CE9CD-8708-0DF7-67D3-0686CABE4E5A}"/>
              </a:ext>
            </a:extLst>
          </p:cNvPr>
          <p:cNvSpPr>
            <a:spLocks noGrp="1" noRot="1" noMove="1" noResize="1" noEditPoints="1" noAdjustHandles="1" noChangeArrowheads="1" noChangeShapeType="1"/>
          </p:cNvSpPr>
          <p:nvPr/>
        </p:nvSpPr>
        <p:spPr>
          <a:xfrm>
            <a:off x="6035453" y="1426633"/>
            <a:ext cx="4468929" cy="491067"/>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3" name="Rectangle 12">
            <a:extLst>
              <a:ext uri="{FF2B5EF4-FFF2-40B4-BE49-F238E27FC236}">
                <a16:creationId xmlns:a16="http://schemas.microsoft.com/office/drawing/2014/main" id="{D18937E4-EFEB-1841-73D1-3E64890D8FD7}"/>
              </a:ext>
            </a:extLst>
          </p:cNvPr>
          <p:cNvSpPr>
            <a:spLocks noGrp="1" noRot="1" noMove="1" noResize="1" noEditPoints="1" noAdjustHandles="1" noChangeArrowheads="1" noChangeShapeType="1"/>
          </p:cNvSpPr>
          <p:nvPr/>
        </p:nvSpPr>
        <p:spPr>
          <a:xfrm>
            <a:off x="6035453" y="1917699"/>
            <a:ext cx="4468929" cy="1409700"/>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4" name="Rectangle 13">
            <a:extLst>
              <a:ext uri="{FF2B5EF4-FFF2-40B4-BE49-F238E27FC236}">
                <a16:creationId xmlns:a16="http://schemas.microsoft.com/office/drawing/2014/main" id="{593C8760-EA1B-35DB-4543-8F9B944C7939}"/>
              </a:ext>
            </a:extLst>
          </p:cNvPr>
          <p:cNvSpPr>
            <a:spLocks noGrp="1" noRot="1" noMove="1" noResize="1" noEditPoints="1" noAdjustHandles="1" noChangeArrowheads="1" noChangeShapeType="1"/>
          </p:cNvSpPr>
          <p:nvPr/>
        </p:nvSpPr>
        <p:spPr>
          <a:xfrm>
            <a:off x="6035453" y="3327400"/>
            <a:ext cx="4468929" cy="3115733"/>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7" name="Rectangle 16">
            <a:extLst>
              <a:ext uri="{FF2B5EF4-FFF2-40B4-BE49-F238E27FC236}">
                <a16:creationId xmlns:a16="http://schemas.microsoft.com/office/drawing/2014/main" id="{EE1E96A3-E971-3312-FF67-50D4B643E6BE}"/>
              </a:ext>
            </a:extLst>
          </p:cNvPr>
          <p:cNvSpPr>
            <a:spLocks/>
          </p:cNvSpPr>
          <p:nvPr/>
        </p:nvSpPr>
        <p:spPr>
          <a:xfrm>
            <a:off x="8326967" y="6620934"/>
            <a:ext cx="673100" cy="164309"/>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17083558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animEffect transition="in" filter="fade">
                                      <p:cBhvr>
                                        <p:cTn id="7" dur="500"/>
                                        <p:tgtEl>
                                          <p:spTgt spid="2">
                                            <p:txEl>
                                              <p:pRg st="3" end="3"/>
                                            </p:txEl>
                                          </p:spTgt>
                                        </p:tgtEl>
                                      </p:cBhvr>
                                    </p:animEffect>
                                  </p:childTnLst>
                                </p:cTn>
                              </p:par>
                              <p:par>
                                <p:cTn id="8" presetID="10" presetClass="exit" presetSubtype="0" fill="hold" grpId="0" nodeType="withEffect">
                                  <p:stCondLst>
                                    <p:cond delay="0"/>
                                  </p:stCondLst>
                                  <p:childTnLst>
                                    <p:animEffect transition="out" filter="fade">
                                      <p:cBhvr>
                                        <p:cTn id="9" dur="500"/>
                                        <p:tgtEl>
                                          <p:spTgt spid="12"/>
                                        </p:tgtEl>
                                      </p:cBhvr>
                                    </p:animEffect>
                                    <p:set>
                                      <p:cBhvr>
                                        <p:cTn id="10" dur="1" fill="hold">
                                          <p:stCondLst>
                                            <p:cond delay="499"/>
                                          </p:stCondLst>
                                        </p:cTn>
                                        <p:tgtEl>
                                          <p:spTgt spid="12"/>
                                        </p:tgtEl>
                                        <p:attrNameLst>
                                          <p:attrName>style.visibility</p:attrName>
                                        </p:attrNameLst>
                                      </p:cBhvr>
                                      <p:to>
                                        <p:strVal val="hidden"/>
                                      </p:to>
                                    </p:set>
                                  </p:childTnLst>
                                </p:cTn>
                              </p:par>
                              <p:par>
                                <p:cTn id="11" presetID="10" presetClass="entr" presetSubtype="0" fill="hold" nodeType="withEffect">
                                  <p:stCondLst>
                                    <p:cond delay="0"/>
                                  </p:stCondLst>
                                  <p:childTnLst>
                                    <p:set>
                                      <p:cBhvr>
                                        <p:cTn id="12" dur="1" fill="hold">
                                          <p:stCondLst>
                                            <p:cond delay="0"/>
                                          </p:stCondLst>
                                        </p:cTn>
                                        <p:tgtEl>
                                          <p:spTgt spid="2">
                                            <p:txEl>
                                              <p:pRg st="4" end="4"/>
                                            </p:txEl>
                                          </p:spTgt>
                                        </p:tgtEl>
                                        <p:attrNameLst>
                                          <p:attrName>style.visibility</p:attrName>
                                        </p:attrNameLst>
                                      </p:cBhvr>
                                      <p:to>
                                        <p:strVal val="visible"/>
                                      </p:to>
                                    </p:set>
                                    <p:animEffect transition="in" filter="fade">
                                      <p:cBhvr>
                                        <p:cTn id="13" dur="500"/>
                                        <p:tgtEl>
                                          <p:spTgt spid="2">
                                            <p:txEl>
                                              <p:pRg st="4" end="4"/>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500"/>
                                        <p:tgtEl>
                                          <p:spTgt spid="13"/>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2">
                                            <p:txEl>
                                              <p:pRg st="5" end="5"/>
                                            </p:txEl>
                                          </p:spTgt>
                                        </p:tgtEl>
                                        <p:attrNameLst>
                                          <p:attrName>style.visibility</p:attrName>
                                        </p:attrNameLst>
                                      </p:cBhvr>
                                      <p:to>
                                        <p:strVal val="visible"/>
                                      </p:to>
                                    </p:set>
                                    <p:animEffect transition="in" filter="fade">
                                      <p:cBhvr>
                                        <p:cTn id="21" dur="500"/>
                                        <p:tgtEl>
                                          <p:spTgt spid="2">
                                            <p:txEl>
                                              <p:pRg st="5" end="5"/>
                                            </p:txEl>
                                          </p:spTgt>
                                        </p:tgtEl>
                                      </p:cBhvr>
                                    </p:animEffect>
                                  </p:childTnLst>
                                </p:cTn>
                              </p:par>
                              <p:par>
                                <p:cTn id="22" presetID="10" presetClass="exit" presetSubtype="0" fill="hold" grpId="1" nodeType="withEffect">
                                  <p:stCondLst>
                                    <p:cond delay="0"/>
                                  </p:stCondLst>
                                  <p:childTnLst>
                                    <p:animEffect transition="out" filter="fade">
                                      <p:cBhvr>
                                        <p:cTn id="23" dur="500"/>
                                        <p:tgtEl>
                                          <p:spTgt spid="13"/>
                                        </p:tgtEl>
                                      </p:cBhvr>
                                    </p:animEffect>
                                    <p:set>
                                      <p:cBhvr>
                                        <p:cTn id="24" dur="1" fill="hold">
                                          <p:stCondLst>
                                            <p:cond delay="499"/>
                                          </p:stCondLst>
                                        </p:cTn>
                                        <p:tgtEl>
                                          <p:spTgt spid="13"/>
                                        </p:tgtEl>
                                        <p:attrNameLst>
                                          <p:attrName>style.visibility</p:attrName>
                                        </p:attrNameLst>
                                      </p:cBhvr>
                                      <p:to>
                                        <p:strVal val="hidden"/>
                                      </p:to>
                                    </p:set>
                                  </p:childTnLst>
                                </p:cTn>
                              </p:par>
                              <p:par>
                                <p:cTn id="25" presetID="10" presetClass="entr" presetSubtype="0" fill="hold" nodeType="withEffect">
                                  <p:stCondLst>
                                    <p:cond delay="0"/>
                                  </p:stCondLst>
                                  <p:childTnLst>
                                    <p:set>
                                      <p:cBhvr>
                                        <p:cTn id="26" dur="1" fill="hold">
                                          <p:stCondLst>
                                            <p:cond delay="0"/>
                                          </p:stCondLst>
                                        </p:cTn>
                                        <p:tgtEl>
                                          <p:spTgt spid="2">
                                            <p:txEl>
                                              <p:pRg st="6" end="6"/>
                                            </p:txEl>
                                          </p:spTgt>
                                        </p:tgtEl>
                                        <p:attrNameLst>
                                          <p:attrName>style.visibility</p:attrName>
                                        </p:attrNameLst>
                                      </p:cBhvr>
                                      <p:to>
                                        <p:strVal val="visible"/>
                                      </p:to>
                                    </p:set>
                                    <p:animEffect transition="in" filter="fade">
                                      <p:cBhvr>
                                        <p:cTn id="27" dur="500"/>
                                        <p:tgtEl>
                                          <p:spTgt spid="2">
                                            <p:txEl>
                                              <p:pRg st="6" end="6"/>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fade">
                                      <p:cBhvr>
                                        <p:cTn id="30" dur="500"/>
                                        <p:tgtEl>
                                          <p:spTgt spid="14"/>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2">
                                            <p:txEl>
                                              <p:pRg st="7" end="7"/>
                                            </p:txEl>
                                          </p:spTgt>
                                        </p:tgtEl>
                                        <p:attrNameLst>
                                          <p:attrName>style.visibility</p:attrName>
                                        </p:attrNameLst>
                                      </p:cBhvr>
                                      <p:to>
                                        <p:strVal val="visible"/>
                                      </p:to>
                                    </p:set>
                                    <p:animEffect transition="in" filter="fade">
                                      <p:cBhvr>
                                        <p:cTn id="35" dur="500"/>
                                        <p:tgtEl>
                                          <p:spTgt spid="2">
                                            <p:txEl>
                                              <p:pRg st="7" end="7"/>
                                            </p:txEl>
                                          </p:spTgt>
                                        </p:tgtEl>
                                      </p:cBhvr>
                                    </p:animEffect>
                                  </p:childTnLst>
                                </p:cTn>
                              </p:par>
                              <p:par>
                                <p:cTn id="36" presetID="10" presetClass="exit" presetSubtype="0" fill="hold" grpId="1" nodeType="withEffect">
                                  <p:stCondLst>
                                    <p:cond delay="0"/>
                                  </p:stCondLst>
                                  <p:childTnLst>
                                    <p:animEffect transition="out" filter="fade">
                                      <p:cBhvr>
                                        <p:cTn id="37" dur="500"/>
                                        <p:tgtEl>
                                          <p:spTgt spid="14"/>
                                        </p:tgtEl>
                                      </p:cBhvr>
                                    </p:animEffect>
                                    <p:set>
                                      <p:cBhvr>
                                        <p:cTn id="38" dur="1" fill="hold">
                                          <p:stCondLst>
                                            <p:cond delay="499"/>
                                          </p:stCondLst>
                                        </p:cTn>
                                        <p:tgtEl>
                                          <p:spTgt spid="14"/>
                                        </p:tgtEl>
                                        <p:attrNameLst>
                                          <p:attrName>style.visibility</p:attrName>
                                        </p:attrNameLst>
                                      </p:cBhvr>
                                      <p:to>
                                        <p:strVal val="hidden"/>
                                      </p:to>
                                    </p:set>
                                  </p:childTnLst>
                                </p:cTn>
                              </p:par>
                              <p:par>
                                <p:cTn id="39" presetID="10" presetClass="entr" presetSubtype="0" fill="hold" grpId="0" nodeType="with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fade">
                                      <p:cBhvr>
                                        <p:cTn id="41"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3" grpId="1" animBg="1"/>
      <p:bldP spid="14" grpId="0" animBg="1"/>
      <p:bldP spid="14" grpId="1" animBg="1"/>
      <p:bldP spid="1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a:extLst>
              <a:ext uri="{FF2B5EF4-FFF2-40B4-BE49-F238E27FC236}">
                <a16:creationId xmlns:a16="http://schemas.microsoft.com/office/drawing/2014/main" id="{E4D847F8-1955-375C-55A0-AE959A37EC2C}"/>
              </a:ext>
            </a:extLst>
          </p:cNvPr>
          <p:cNvCxnSpPr>
            <a:cxnSpLocks/>
          </p:cNvCxnSpPr>
          <p:nvPr/>
        </p:nvCxnSpPr>
        <p:spPr>
          <a:xfrm flipH="1">
            <a:off x="5457826" y="1419225"/>
            <a:ext cx="1104901" cy="0"/>
          </a:xfrm>
          <a:prstGeom prst="line">
            <a:avLst/>
          </a:prstGeom>
          <a:ln w="12700">
            <a:solidFill>
              <a:srgbClr val="C00000"/>
            </a:solidFill>
          </a:ln>
        </p:spPr>
        <p:style>
          <a:lnRef idx="1">
            <a:schemeClr val="dk1"/>
          </a:lnRef>
          <a:fillRef idx="0">
            <a:schemeClr val="dk1"/>
          </a:fillRef>
          <a:effectRef idx="0">
            <a:schemeClr val="dk1"/>
          </a:effectRef>
          <a:fontRef idx="minor">
            <a:schemeClr val="tx1"/>
          </a:fontRef>
        </p:style>
      </p:cxnSp>
      <p:sp>
        <p:nvSpPr>
          <p:cNvPr id="3" name="Title 2">
            <a:extLst>
              <a:ext uri="{FF2B5EF4-FFF2-40B4-BE49-F238E27FC236}">
                <a16:creationId xmlns:a16="http://schemas.microsoft.com/office/drawing/2014/main" id="{691C44EC-90D1-1962-017C-E9674D0D7EF0}"/>
              </a:ext>
            </a:extLst>
          </p:cNvPr>
          <p:cNvSpPr>
            <a:spLocks noGrp="1"/>
          </p:cNvSpPr>
          <p:nvPr>
            <p:ph type="title"/>
          </p:nvPr>
        </p:nvSpPr>
        <p:spPr/>
        <p:txBody>
          <a:bodyPr/>
          <a:lstStyle/>
          <a:p>
            <a:r>
              <a:rPr lang="en-US" dirty="0"/>
              <a:t>SAGE III/ISS Predictions</a:t>
            </a:r>
          </a:p>
        </p:txBody>
      </p:sp>
      <p:sp>
        <p:nvSpPr>
          <p:cNvPr id="4" name="Date Placeholder 3">
            <a:extLst>
              <a:ext uri="{FF2B5EF4-FFF2-40B4-BE49-F238E27FC236}">
                <a16:creationId xmlns:a16="http://schemas.microsoft.com/office/drawing/2014/main" id="{8F2C0D41-F9AB-769E-FA51-99521FE29598}"/>
              </a:ext>
            </a:extLst>
          </p:cNvPr>
          <p:cNvSpPr>
            <a:spLocks noGrp="1"/>
          </p:cNvSpPr>
          <p:nvPr>
            <p:ph type="dt" sz="half" idx="2"/>
          </p:nvPr>
        </p:nvSpPr>
        <p:spPr/>
        <p:txBody>
          <a:bodyPr/>
          <a:lstStyle/>
          <a:p>
            <a:r>
              <a:rPr lang="en-US" dirty="0"/>
              <a:t>August 13, 2025</a:t>
            </a:r>
          </a:p>
        </p:txBody>
      </p:sp>
      <p:pic>
        <p:nvPicPr>
          <p:cNvPr id="6" name="Picture 5">
            <a:extLst>
              <a:ext uri="{FF2B5EF4-FFF2-40B4-BE49-F238E27FC236}">
                <a16:creationId xmlns:a16="http://schemas.microsoft.com/office/drawing/2014/main" id="{BD35B753-E2B9-887C-145C-06ABB4C3D6A1}"/>
              </a:ext>
            </a:extLst>
          </p:cNvPr>
          <p:cNvPicPr>
            <a:picLocks noChangeAspect="1"/>
          </p:cNvPicPr>
          <p:nvPr/>
        </p:nvPicPr>
        <p:blipFill>
          <a:blip r:embed="rId2"/>
          <a:stretch>
            <a:fillRect/>
          </a:stretch>
        </p:blipFill>
        <p:spPr>
          <a:xfrm>
            <a:off x="610128" y="1139750"/>
            <a:ext cx="4866864" cy="5488063"/>
          </a:xfrm>
          <a:prstGeom prst="rect">
            <a:avLst/>
          </a:prstGeom>
        </p:spPr>
      </p:pic>
      <p:sp>
        <p:nvSpPr>
          <p:cNvPr id="7" name="Rectangle 6">
            <a:extLst>
              <a:ext uri="{FF2B5EF4-FFF2-40B4-BE49-F238E27FC236}">
                <a16:creationId xmlns:a16="http://schemas.microsoft.com/office/drawing/2014/main" id="{221D0334-0F88-579F-8F9D-7A93B8029A1D}"/>
              </a:ext>
            </a:extLst>
          </p:cNvPr>
          <p:cNvSpPr>
            <a:spLocks/>
          </p:cNvSpPr>
          <p:nvPr/>
        </p:nvSpPr>
        <p:spPr>
          <a:xfrm>
            <a:off x="593608" y="1139749"/>
            <a:ext cx="4883385" cy="444707"/>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 name="Rectangle 7">
            <a:extLst>
              <a:ext uri="{FF2B5EF4-FFF2-40B4-BE49-F238E27FC236}">
                <a16:creationId xmlns:a16="http://schemas.microsoft.com/office/drawing/2014/main" id="{9C12CF08-027F-00B8-2D0B-596E25CD5DAB}"/>
              </a:ext>
            </a:extLst>
          </p:cNvPr>
          <p:cNvSpPr>
            <a:spLocks/>
          </p:cNvSpPr>
          <p:nvPr/>
        </p:nvSpPr>
        <p:spPr>
          <a:xfrm>
            <a:off x="593608" y="1588483"/>
            <a:ext cx="1512581" cy="157965"/>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 name="Rectangle 8">
            <a:extLst>
              <a:ext uri="{FF2B5EF4-FFF2-40B4-BE49-F238E27FC236}">
                <a16:creationId xmlns:a16="http://schemas.microsoft.com/office/drawing/2014/main" id="{53C454BA-E21C-652D-C8C9-029C24E70411}"/>
              </a:ext>
            </a:extLst>
          </p:cNvPr>
          <p:cNvSpPr>
            <a:spLocks/>
          </p:cNvSpPr>
          <p:nvPr/>
        </p:nvSpPr>
        <p:spPr>
          <a:xfrm>
            <a:off x="593608" y="1947531"/>
            <a:ext cx="4883385" cy="949172"/>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 name="Rectangle 9">
            <a:extLst>
              <a:ext uri="{FF2B5EF4-FFF2-40B4-BE49-F238E27FC236}">
                <a16:creationId xmlns:a16="http://schemas.microsoft.com/office/drawing/2014/main" id="{475EDB66-956E-BF73-B11B-955C6B3191C2}"/>
              </a:ext>
            </a:extLst>
          </p:cNvPr>
          <p:cNvSpPr>
            <a:spLocks/>
          </p:cNvSpPr>
          <p:nvPr/>
        </p:nvSpPr>
        <p:spPr>
          <a:xfrm>
            <a:off x="593608" y="2930456"/>
            <a:ext cx="4883384" cy="1258625"/>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1" name="Rectangle 10">
            <a:extLst>
              <a:ext uri="{FF2B5EF4-FFF2-40B4-BE49-F238E27FC236}">
                <a16:creationId xmlns:a16="http://schemas.microsoft.com/office/drawing/2014/main" id="{59EF1E8A-C234-4CE8-CB30-8B09C9E30B1A}"/>
              </a:ext>
            </a:extLst>
          </p:cNvPr>
          <p:cNvSpPr>
            <a:spLocks/>
          </p:cNvSpPr>
          <p:nvPr/>
        </p:nvSpPr>
        <p:spPr>
          <a:xfrm>
            <a:off x="593608" y="4359216"/>
            <a:ext cx="4883384" cy="2065065"/>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2" name="Rectangle 11">
            <a:extLst>
              <a:ext uri="{FF2B5EF4-FFF2-40B4-BE49-F238E27FC236}">
                <a16:creationId xmlns:a16="http://schemas.microsoft.com/office/drawing/2014/main" id="{5600CA25-A232-522E-652A-FBE9C00AD8DB}"/>
              </a:ext>
            </a:extLst>
          </p:cNvPr>
          <p:cNvSpPr>
            <a:spLocks/>
          </p:cNvSpPr>
          <p:nvPr/>
        </p:nvSpPr>
        <p:spPr>
          <a:xfrm>
            <a:off x="2863955" y="6424280"/>
            <a:ext cx="946151" cy="201613"/>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cxnSp>
        <p:nvCxnSpPr>
          <p:cNvPr id="17" name="Connector: Elbow 16">
            <a:extLst>
              <a:ext uri="{FF2B5EF4-FFF2-40B4-BE49-F238E27FC236}">
                <a16:creationId xmlns:a16="http://schemas.microsoft.com/office/drawing/2014/main" id="{CFB72FEC-D73B-096C-F9E6-BD31F7ACFE2A}"/>
              </a:ext>
            </a:extLst>
          </p:cNvPr>
          <p:cNvCxnSpPr>
            <a:cxnSpLocks/>
          </p:cNvCxnSpPr>
          <p:nvPr/>
        </p:nvCxnSpPr>
        <p:spPr>
          <a:xfrm rot="10800000">
            <a:off x="2106189" y="1676987"/>
            <a:ext cx="4459712" cy="270544"/>
          </a:xfrm>
          <a:prstGeom prst="bentConnector3">
            <a:avLst>
              <a:gd name="adj1" fmla="val 21428"/>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4" name="Connector: Elbow 23">
            <a:extLst>
              <a:ext uri="{FF2B5EF4-FFF2-40B4-BE49-F238E27FC236}">
                <a16:creationId xmlns:a16="http://schemas.microsoft.com/office/drawing/2014/main" id="{80424D9B-8225-5EF3-6C54-2A3C5F08E636}"/>
              </a:ext>
            </a:extLst>
          </p:cNvPr>
          <p:cNvCxnSpPr>
            <a:cxnSpLocks/>
            <a:stCxn id="9" idx="3"/>
          </p:cNvCxnSpPr>
          <p:nvPr/>
        </p:nvCxnSpPr>
        <p:spPr>
          <a:xfrm>
            <a:off x="5476993" y="2422117"/>
            <a:ext cx="1085735" cy="448083"/>
          </a:xfrm>
          <a:prstGeom prst="bentConnector3">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7" name="Connector: Elbow 26">
            <a:extLst>
              <a:ext uri="{FF2B5EF4-FFF2-40B4-BE49-F238E27FC236}">
                <a16:creationId xmlns:a16="http://schemas.microsoft.com/office/drawing/2014/main" id="{FB1D3340-8DE3-201D-72E9-B48F1DC452B0}"/>
              </a:ext>
            </a:extLst>
          </p:cNvPr>
          <p:cNvCxnSpPr>
            <a:stCxn id="10" idx="3"/>
          </p:cNvCxnSpPr>
          <p:nvPr/>
        </p:nvCxnSpPr>
        <p:spPr>
          <a:xfrm>
            <a:off x="5476993" y="3559768"/>
            <a:ext cx="1085735" cy="682032"/>
          </a:xfrm>
          <a:prstGeom prst="bentConnector3">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17B62E1F-EB6E-3016-C42C-D6FD0EB2BD3C}"/>
              </a:ext>
            </a:extLst>
          </p:cNvPr>
          <p:cNvCxnSpPr>
            <a:cxnSpLocks/>
          </p:cNvCxnSpPr>
          <p:nvPr/>
        </p:nvCxnSpPr>
        <p:spPr>
          <a:xfrm flipH="1">
            <a:off x="5462058" y="4752975"/>
            <a:ext cx="1104901" cy="0"/>
          </a:xfrm>
          <a:prstGeom prst="line">
            <a:avLst/>
          </a:prstGeom>
          <a:ln w="12700">
            <a:solidFill>
              <a:srgbClr val="C00000"/>
            </a:solidFill>
          </a:ln>
        </p:spPr>
        <p:style>
          <a:lnRef idx="1">
            <a:schemeClr val="dk1"/>
          </a:lnRef>
          <a:fillRef idx="0">
            <a:schemeClr val="dk1"/>
          </a:fillRef>
          <a:effectRef idx="0">
            <a:schemeClr val="dk1"/>
          </a:effectRef>
          <a:fontRef idx="minor">
            <a:schemeClr val="tx1"/>
          </a:fontRef>
        </p:style>
      </p:cxnSp>
      <p:cxnSp>
        <p:nvCxnSpPr>
          <p:cNvPr id="30" name="Connector: Elbow 29">
            <a:extLst>
              <a:ext uri="{FF2B5EF4-FFF2-40B4-BE49-F238E27FC236}">
                <a16:creationId xmlns:a16="http://schemas.microsoft.com/office/drawing/2014/main" id="{7D4336DF-473F-20C1-C430-6CB0A800F1DC}"/>
              </a:ext>
            </a:extLst>
          </p:cNvPr>
          <p:cNvCxnSpPr>
            <a:cxnSpLocks/>
          </p:cNvCxnSpPr>
          <p:nvPr/>
        </p:nvCxnSpPr>
        <p:spPr>
          <a:xfrm rot="10800000" flipV="1">
            <a:off x="3810106" y="5705475"/>
            <a:ext cx="2752621" cy="829136"/>
          </a:xfrm>
          <a:prstGeom prst="bentConnector3">
            <a:avLst>
              <a:gd name="adj1" fmla="val 24970"/>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sp>
        <p:nvSpPr>
          <p:cNvPr id="2" name="Content Placeholder 1">
            <a:extLst>
              <a:ext uri="{FF2B5EF4-FFF2-40B4-BE49-F238E27FC236}">
                <a16:creationId xmlns:a16="http://schemas.microsoft.com/office/drawing/2014/main" id="{667EA778-0AE4-AF98-FF41-CBF717D4F45F}"/>
              </a:ext>
            </a:extLst>
          </p:cNvPr>
          <p:cNvSpPr>
            <a:spLocks noGrp="1" noRot="1" noMove="1" noResize="1" noEditPoints="1" noAdjustHandles="1" noChangeArrowheads="1" noChangeShapeType="1"/>
          </p:cNvSpPr>
          <p:nvPr>
            <p:ph idx="1"/>
          </p:nvPr>
        </p:nvSpPr>
        <p:spPr>
          <a:xfrm>
            <a:off x="6333046" y="1143001"/>
            <a:ext cx="5271932" cy="5484812"/>
          </a:xfrm>
        </p:spPr>
        <p:txBody>
          <a:bodyPr/>
          <a:lstStyle/>
          <a:p>
            <a:r>
              <a:rPr lang="en-US" dirty="0"/>
              <a:t>Reboost warning banner</a:t>
            </a:r>
          </a:p>
          <a:p>
            <a:r>
              <a:rPr lang="en-US" dirty="0"/>
              <a:t>Date prediction database was last updated</a:t>
            </a:r>
          </a:p>
          <a:p>
            <a:r>
              <a:rPr lang="en-US" dirty="0"/>
              <a:t>Occultation Type selected and user input Temporal &amp; Spatial Constraints</a:t>
            </a:r>
          </a:p>
          <a:p>
            <a:r>
              <a:rPr lang="en-US" dirty="0"/>
              <a:t>Map of predicted events</a:t>
            </a:r>
          </a:p>
          <a:p>
            <a:r>
              <a:rPr lang="en-US" dirty="0"/>
              <a:t>Table of predicted events</a:t>
            </a:r>
          </a:p>
          <a:p>
            <a:pPr lvl="1"/>
            <a:r>
              <a:rPr lang="en-US" dirty="0"/>
              <a:t>Includes additional information</a:t>
            </a:r>
          </a:p>
          <a:p>
            <a:r>
              <a:rPr lang="en-US" dirty="0"/>
              <a:t>Button to Download Events</a:t>
            </a:r>
          </a:p>
          <a:p>
            <a:pPr lvl="1"/>
            <a:r>
              <a:rPr lang="en-US" dirty="0"/>
              <a:t>Downloads as a text file</a:t>
            </a:r>
          </a:p>
        </p:txBody>
      </p:sp>
    </p:spTree>
    <p:extLst>
      <p:ext uri="{BB962C8B-B14F-4D97-AF65-F5344CB8AC3E}">
        <p14:creationId xmlns:p14="http://schemas.microsoft.com/office/powerpoint/2010/main" val="29899310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500"/>
                                        <p:tgtEl>
                                          <p:spTgt spid="2">
                                            <p:txEl>
                                              <p:pRg st="1" end="1"/>
                                            </p:txEl>
                                          </p:spTgt>
                                        </p:tgtEl>
                                      </p:cBhvr>
                                    </p:animEffect>
                                  </p:childTnLst>
                                </p:cTn>
                              </p:par>
                              <p:par>
                                <p:cTn id="8" presetID="10" presetClass="exit" presetSubtype="0" fill="hold" grpId="0" nodeType="withEffect">
                                  <p:stCondLst>
                                    <p:cond delay="0"/>
                                  </p:stCondLst>
                                  <p:childTnLst>
                                    <p:animEffect transition="out" filter="fade">
                                      <p:cBhvr>
                                        <p:cTn id="9" dur="500"/>
                                        <p:tgtEl>
                                          <p:spTgt spid="7"/>
                                        </p:tgtEl>
                                      </p:cBhvr>
                                    </p:animEffect>
                                    <p:set>
                                      <p:cBhvr>
                                        <p:cTn id="10" dur="1" fill="hold">
                                          <p:stCondLst>
                                            <p:cond delay="499"/>
                                          </p:stCondLst>
                                        </p:cTn>
                                        <p:tgtEl>
                                          <p:spTgt spid="7"/>
                                        </p:tgtEl>
                                        <p:attrNameLst>
                                          <p:attrName>style.visibility</p:attrName>
                                        </p:attrNameLst>
                                      </p:cBhvr>
                                      <p:to>
                                        <p:strVal val="hidden"/>
                                      </p:to>
                                    </p:set>
                                  </p:childTnLst>
                                </p:cTn>
                              </p:par>
                              <p:par>
                                <p:cTn id="11" presetID="10"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par>
                                <p:cTn id="14" presetID="10" presetClass="entr" presetSubtype="0" fill="hold" nodeType="with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500"/>
                                        <p:tgtEl>
                                          <p:spTgt spid="17"/>
                                        </p:tgtEl>
                                      </p:cBhvr>
                                    </p:animEffect>
                                  </p:childTnLst>
                                </p:cTn>
                              </p:par>
                              <p:par>
                                <p:cTn id="17" presetID="10" presetClass="exit" presetSubtype="0" fill="hold" nodeType="withEffect">
                                  <p:stCondLst>
                                    <p:cond delay="0"/>
                                  </p:stCondLst>
                                  <p:childTnLst>
                                    <p:animEffect transition="out" filter="fade">
                                      <p:cBhvr>
                                        <p:cTn id="18" dur="500"/>
                                        <p:tgtEl>
                                          <p:spTgt spid="14"/>
                                        </p:tgtEl>
                                      </p:cBhvr>
                                    </p:animEffect>
                                    <p:set>
                                      <p:cBhvr>
                                        <p:cTn id="19" dur="1" fill="hold">
                                          <p:stCondLst>
                                            <p:cond delay="499"/>
                                          </p:stCondLst>
                                        </p:cTn>
                                        <p:tgtEl>
                                          <p:spTgt spid="14"/>
                                        </p:tgtEl>
                                        <p:attrNameLst>
                                          <p:attrName>style.visibility</p:attrName>
                                        </p:attrNameLst>
                                      </p:cBhvr>
                                      <p:to>
                                        <p:strVal val="hidden"/>
                                      </p:to>
                                    </p:se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2">
                                            <p:txEl>
                                              <p:pRg st="2" end="2"/>
                                            </p:txEl>
                                          </p:spTgt>
                                        </p:tgtEl>
                                        <p:attrNameLst>
                                          <p:attrName>style.visibility</p:attrName>
                                        </p:attrNameLst>
                                      </p:cBhvr>
                                      <p:to>
                                        <p:strVal val="visible"/>
                                      </p:to>
                                    </p:set>
                                    <p:animEffect transition="in" filter="fade">
                                      <p:cBhvr>
                                        <p:cTn id="24" dur="500"/>
                                        <p:tgtEl>
                                          <p:spTgt spid="2">
                                            <p:txEl>
                                              <p:pRg st="2" end="2"/>
                                            </p:txEl>
                                          </p:spTgt>
                                        </p:tgtEl>
                                      </p:cBhvr>
                                    </p:animEffect>
                                  </p:childTnLst>
                                </p:cTn>
                              </p:par>
                              <p:par>
                                <p:cTn id="25" presetID="10" presetClass="exit" presetSubtype="0" fill="hold" grpId="1" nodeType="withEffect">
                                  <p:stCondLst>
                                    <p:cond delay="0"/>
                                  </p:stCondLst>
                                  <p:childTnLst>
                                    <p:animEffect transition="out" filter="fade">
                                      <p:cBhvr>
                                        <p:cTn id="26" dur="500"/>
                                        <p:tgtEl>
                                          <p:spTgt spid="8"/>
                                        </p:tgtEl>
                                      </p:cBhvr>
                                    </p:animEffect>
                                    <p:set>
                                      <p:cBhvr>
                                        <p:cTn id="27" dur="1" fill="hold">
                                          <p:stCondLst>
                                            <p:cond delay="499"/>
                                          </p:stCondLst>
                                        </p:cTn>
                                        <p:tgtEl>
                                          <p:spTgt spid="8"/>
                                        </p:tgtEl>
                                        <p:attrNameLst>
                                          <p:attrName>style.visibility</p:attrName>
                                        </p:attrNameLst>
                                      </p:cBhvr>
                                      <p:to>
                                        <p:strVal val="hidden"/>
                                      </p:to>
                                    </p:set>
                                  </p:childTnLst>
                                </p:cTn>
                              </p:par>
                              <p:par>
                                <p:cTn id="28" presetID="10" presetClass="entr" presetSubtype="0" fill="hold" grpId="0" nodeType="with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500"/>
                                        <p:tgtEl>
                                          <p:spTgt spid="9"/>
                                        </p:tgtEl>
                                      </p:cBhvr>
                                    </p:animEffect>
                                  </p:childTnLst>
                                </p:cTn>
                              </p:par>
                              <p:par>
                                <p:cTn id="31" presetID="10" presetClass="entr" presetSubtype="0" fill="hold" nodeType="withEffect">
                                  <p:stCondLst>
                                    <p:cond delay="0"/>
                                  </p:stCondLst>
                                  <p:childTnLst>
                                    <p:set>
                                      <p:cBhvr>
                                        <p:cTn id="32" dur="1" fill="hold">
                                          <p:stCondLst>
                                            <p:cond delay="0"/>
                                          </p:stCondLst>
                                        </p:cTn>
                                        <p:tgtEl>
                                          <p:spTgt spid="24"/>
                                        </p:tgtEl>
                                        <p:attrNameLst>
                                          <p:attrName>style.visibility</p:attrName>
                                        </p:attrNameLst>
                                      </p:cBhvr>
                                      <p:to>
                                        <p:strVal val="visible"/>
                                      </p:to>
                                    </p:set>
                                    <p:animEffect transition="in" filter="fade">
                                      <p:cBhvr>
                                        <p:cTn id="33" dur="500"/>
                                        <p:tgtEl>
                                          <p:spTgt spid="24"/>
                                        </p:tgtEl>
                                      </p:cBhvr>
                                    </p:animEffect>
                                  </p:childTnLst>
                                </p:cTn>
                              </p:par>
                              <p:par>
                                <p:cTn id="34" presetID="10" presetClass="exit" presetSubtype="0" fill="hold" nodeType="withEffect">
                                  <p:stCondLst>
                                    <p:cond delay="0"/>
                                  </p:stCondLst>
                                  <p:childTnLst>
                                    <p:animEffect transition="out" filter="fade">
                                      <p:cBhvr>
                                        <p:cTn id="35" dur="500"/>
                                        <p:tgtEl>
                                          <p:spTgt spid="17"/>
                                        </p:tgtEl>
                                      </p:cBhvr>
                                    </p:animEffect>
                                    <p:set>
                                      <p:cBhvr>
                                        <p:cTn id="36" dur="1" fill="hold">
                                          <p:stCondLst>
                                            <p:cond delay="499"/>
                                          </p:stCondLst>
                                        </p:cTn>
                                        <p:tgtEl>
                                          <p:spTgt spid="17"/>
                                        </p:tgtEl>
                                        <p:attrNameLst>
                                          <p:attrName>style.visibility</p:attrName>
                                        </p:attrNameLst>
                                      </p:cBhvr>
                                      <p:to>
                                        <p:strVal val="hidden"/>
                                      </p:to>
                                    </p:se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2">
                                            <p:txEl>
                                              <p:pRg st="3" end="3"/>
                                            </p:txEl>
                                          </p:spTgt>
                                        </p:tgtEl>
                                        <p:attrNameLst>
                                          <p:attrName>style.visibility</p:attrName>
                                        </p:attrNameLst>
                                      </p:cBhvr>
                                      <p:to>
                                        <p:strVal val="visible"/>
                                      </p:to>
                                    </p:set>
                                    <p:animEffect transition="in" filter="fade">
                                      <p:cBhvr>
                                        <p:cTn id="41" dur="500"/>
                                        <p:tgtEl>
                                          <p:spTgt spid="2">
                                            <p:txEl>
                                              <p:pRg st="3" end="3"/>
                                            </p:txEl>
                                          </p:spTgt>
                                        </p:tgtEl>
                                      </p:cBhvr>
                                    </p:animEffect>
                                  </p:childTnLst>
                                </p:cTn>
                              </p:par>
                              <p:par>
                                <p:cTn id="42" presetID="10" presetClass="exit" presetSubtype="0" fill="hold" grpId="1" nodeType="withEffect">
                                  <p:stCondLst>
                                    <p:cond delay="0"/>
                                  </p:stCondLst>
                                  <p:childTnLst>
                                    <p:animEffect transition="out" filter="fade">
                                      <p:cBhvr>
                                        <p:cTn id="43" dur="500"/>
                                        <p:tgtEl>
                                          <p:spTgt spid="9"/>
                                        </p:tgtEl>
                                      </p:cBhvr>
                                    </p:animEffect>
                                    <p:set>
                                      <p:cBhvr>
                                        <p:cTn id="44" dur="1" fill="hold">
                                          <p:stCondLst>
                                            <p:cond delay="499"/>
                                          </p:stCondLst>
                                        </p:cTn>
                                        <p:tgtEl>
                                          <p:spTgt spid="9"/>
                                        </p:tgtEl>
                                        <p:attrNameLst>
                                          <p:attrName>style.visibility</p:attrName>
                                        </p:attrNameLst>
                                      </p:cBhvr>
                                      <p:to>
                                        <p:strVal val="hidden"/>
                                      </p:to>
                                    </p:set>
                                  </p:childTnLst>
                                </p:cTn>
                              </p:par>
                              <p:par>
                                <p:cTn id="45" presetID="10" presetClass="entr" presetSubtype="0" fill="hold" grpId="0" nodeType="with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fade">
                                      <p:cBhvr>
                                        <p:cTn id="47" dur="500"/>
                                        <p:tgtEl>
                                          <p:spTgt spid="10"/>
                                        </p:tgtEl>
                                      </p:cBhvr>
                                    </p:animEffect>
                                  </p:childTnLst>
                                </p:cTn>
                              </p:par>
                              <p:par>
                                <p:cTn id="48" presetID="10" presetClass="entr" presetSubtype="0" fill="hold" nodeType="withEffect">
                                  <p:stCondLst>
                                    <p:cond delay="0"/>
                                  </p:stCondLst>
                                  <p:childTnLst>
                                    <p:set>
                                      <p:cBhvr>
                                        <p:cTn id="49" dur="1" fill="hold">
                                          <p:stCondLst>
                                            <p:cond delay="0"/>
                                          </p:stCondLst>
                                        </p:cTn>
                                        <p:tgtEl>
                                          <p:spTgt spid="27"/>
                                        </p:tgtEl>
                                        <p:attrNameLst>
                                          <p:attrName>style.visibility</p:attrName>
                                        </p:attrNameLst>
                                      </p:cBhvr>
                                      <p:to>
                                        <p:strVal val="visible"/>
                                      </p:to>
                                    </p:set>
                                    <p:animEffect transition="in" filter="fade">
                                      <p:cBhvr>
                                        <p:cTn id="50" dur="500"/>
                                        <p:tgtEl>
                                          <p:spTgt spid="27"/>
                                        </p:tgtEl>
                                      </p:cBhvr>
                                    </p:animEffect>
                                  </p:childTnLst>
                                </p:cTn>
                              </p:par>
                              <p:par>
                                <p:cTn id="51" presetID="10" presetClass="exit" presetSubtype="0" fill="hold" nodeType="withEffect">
                                  <p:stCondLst>
                                    <p:cond delay="0"/>
                                  </p:stCondLst>
                                  <p:childTnLst>
                                    <p:animEffect transition="out" filter="fade">
                                      <p:cBhvr>
                                        <p:cTn id="52" dur="500"/>
                                        <p:tgtEl>
                                          <p:spTgt spid="24"/>
                                        </p:tgtEl>
                                      </p:cBhvr>
                                    </p:animEffect>
                                    <p:set>
                                      <p:cBhvr>
                                        <p:cTn id="53" dur="1" fill="hold">
                                          <p:stCondLst>
                                            <p:cond delay="499"/>
                                          </p:stCondLst>
                                        </p:cTn>
                                        <p:tgtEl>
                                          <p:spTgt spid="24"/>
                                        </p:tgtEl>
                                        <p:attrNameLst>
                                          <p:attrName>style.visibility</p:attrName>
                                        </p:attrNameLst>
                                      </p:cBhvr>
                                      <p:to>
                                        <p:strVal val="hidden"/>
                                      </p:to>
                                    </p:se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nodeType="clickEffect">
                                  <p:stCondLst>
                                    <p:cond delay="0"/>
                                  </p:stCondLst>
                                  <p:childTnLst>
                                    <p:set>
                                      <p:cBhvr>
                                        <p:cTn id="57" dur="1" fill="hold">
                                          <p:stCondLst>
                                            <p:cond delay="0"/>
                                          </p:stCondLst>
                                        </p:cTn>
                                        <p:tgtEl>
                                          <p:spTgt spid="2">
                                            <p:txEl>
                                              <p:pRg st="4" end="4"/>
                                            </p:txEl>
                                          </p:spTgt>
                                        </p:tgtEl>
                                        <p:attrNameLst>
                                          <p:attrName>style.visibility</p:attrName>
                                        </p:attrNameLst>
                                      </p:cBhvr>
                                      <p:to>
                                        <p:strVal val="visible"/>
                                      </p:to>
                                    </p:set>
                                    <p:animEffect transition="in" filter="fade">
                                      <p:cBhvr>
                                        <p:cTn id="58" dur="500"/>
                                        <p:tgtEl>
                                          <p:spTgt spid="2">
                                            <p:txEl>
                                              <p:pRg st="4" end="4"/>
                                            </p:txEl>
                                          </p:spTgt>
                                        </p:tgtEl>
                                      </p:cBhvr>
                                    </p:animEffect>
                                  </p:childTnLst>
                                </p:cTn>
                              </p:par>
                              <p:par>
                                <p:cTn id="59" presetID="10" presetClass="exit" presetSubtype="0" fill="hold" grpId="1" nodeType="withEffect">
                                  <p:stCondLst>
                                    <p:cond delay="0"/>
                                  </p:stCondLst>
                                  <p:childTnLst>
                                    <p:animEffect transition="out" filter="fade">
                                      <p:cBhvr>
                                        <p:cTn id="60" dur="500"/>
                                        <p:tgtEl>
                                          <p:spTgt spid="10"/>
                                        </p:tgtEl>
                                      </p:cBhvr>
                                    </p:animEffect>
                                    <p:set>
                                      <p:cBhvr>
                                        <p:cTn id="61" dur="1" fill="hold">
                                          <p:stCondLst>
                                            <p:cond delay="499"/>
                                          </p:stCondLst>
                                        </p:cTn>
                                        <p:tgtEl>
                                          <p:spTgt spid="10"/>
                                        </p:tgtEl>
                                        <p:attrNameLst>
                                          <p:attrName>style.visibility</p:attrName>
                                        </p:attrNameLst>
                                      </p:cBhvr>
                                      <p:to>
                                        <p:strVal val="hidden"/>
                                      </p:to>
                                    </p:set>
                                  </p:childTnLst>
                                </p:cTn>
                              </p:par>
                              <p:par>
                                <p:cTn id="62" presetID="10" presetClass="entr" presetSubtype="0" fill="hold" grpId="0" nodeType="withEffect">
                                  <p:stCondLst>
                                    <p:cond delay="0"/>
                                  </p:stCondLst>
                                  <p:childTnLst>
                                    <p:set>
                                      <p:cBhvr>
                                        <p:cTn id="63" dur="1" fill="hold">
                                          <p:stCondLst>
                                            <p:cond delay="0"/>
                                          </p:stCondLst>
                                        </p:cTn>
                                        <p:tgtEl>
                                          <p:spTgt spid="11"/>
                                        </p:tgtEl>
                                        <p:attrNameLst>
                                          <p:attrName>style.visibility</p:attrName>
                                        </p:attrNameLst>
                                      </p:cBhvr>
                                      <p:to>
                                        <p:strVal val="visible"/>
                                      </p:to>
                                    </p:set>
                                    <p:animEffect transition="in" filter="fade">
                                      <p:cBhvr>
                                        <p:cTn id="64" dur="500"/>
                                        <p:tgtEl>
                                          <p:spTgt spid="11"/>
                                        </p:tgtEl>
                                      </p:cBhvr>
                                    </p:animEffect>
                                  </p:childTnLst>
                                </p:cTn>
                              </p:par>
                              <p:par>
                                <p:cTn id="65" presetID="10" presetClass="entr" presetSubtype="0" fill="hold" nodeType="withEffect">
                                  <p:stCondLst>
                                    <p:cond delay="0"/>
                                  </p:stCondLst>
                                  <p:childTnLst>
                                    <p:set>
                                      <p:cBhvr>
                                        <p:cTn id="66" dur="1" fill="hold">
                                          <p:stCondLst>
                                            <p:cond delay="0"/>
                                          </p:stCondLst>
                                        </p:cTn>
                                        <p:tgtEl>
                                          <p:spTgt spid="2">
                                            <p:txEl>
                                              <p:pRg st="5" end="5"/>
                                            </p:txEl>
                                          </p:spTgt>
                                        </p:tgtEl>
                                        <p:attrNameLst>
                                          <p:attrName>style.visibility</p:attrName>
                                        </p:attrNameLst>
                                      </p:cBhvr>
                                      <p:to>
                                        <p:strVal val="visible"/>
                                      </p:to>
                                    </p:set>
                                    <p:animEffect transition="in" filter="fade">
                                      <p:cBhvr>
                                        <p:cTn id="67" dur="500"/>
                                        <p:tgtEl>
                                          <p:spTgt spid="2">
                                            <p:txEl>
                                              <p:pRg st="5" end="5"/>
                                            </p:txEl>
                                          </p:spTgt>
                                        </p:tgtEl>
                                      </p:cBhvr>
                                    </p:animEffect>
                                  </p:childTnLst>
                                </p:cTn>
                              </p:par>
                              <p:par>
                                <p:cTn id="68" presetID="10" presetClass="entr" presetSubtype="0" fill="hold" nodeType="withEffect">
                                  <p:stCondLst>
                                    <p:cond delay="0"/>
                                  </p:stCondLst>
                                  <p:childTnLst>
                                    <p:set>
                                      <p:cBhvr>
                                        <p:cTn id="69" dur="1" fill="hold">
                                          <p:stCondLst>
                                            <p:cond delay="0"/>
                                          </p:stCondLst>
                                        </p:cTn>
                                        <p:tgtEl>
                                          <p:spTgt spid="28"/>
                                        </p:tgtEl>
                                        <p:attrNameLst>
                                          <p:attrName>style.visibility</p:attrName>
                                        </p:attrNameLst>
                                      </p:cBhvr>
                                      <p:to>
                                        <p:strVal val="visible"/>
                                      </p:to>
                                    </p:set>
                                    <p:animEffect transition="in" filter="fade">
                                      <p:cBhvr>
                                        <p:cTn id="70" dur="500"/>
                                        <p:tgtEl>
                                          <p:spTgt spid="28"/>
                                        </p:tgtEl>
                                      </p:cBhvr>
                                    </p:animEffect>
                                  </p:childTnLst>
                                </p:cTn>
                              </p:par>
                              <p:par>
                                <p:cTn id="71" presetID="10" presetClass="exit" presetSubtype="0" fill="hold" nodeType="withEffect">
                                  <p:stCondLst>
                                    <p:cond delay="0"/>
                                  </p:stCondLst>
                                  <p:childTnLst>
                                    <p:animEffect transition="out" filter="fade">
                                      <p:cBhvr>
                                        <p:cTn id="72" dur="500"/>
                                        <p:tgtEl>
                                          <p:spTgt spid="27"/>
                                        </p:tgtEl>
                                      </p:cBhvr>
                                    </p:animEffect>
                                    <p:set>
                                      <p:cBhvr>
                                        <p:cTn id="73" dur="1" fill="hold">
                                          <p:stCondLst>
                                            <p:cond delay="499"/>
                                          </p:stCondLst>
                                        </p:cTn>
                                        <p:tgtEl>
                                          <p:spTgt spid="27"/>
                                        </p:tgtEl>
                                        <p:attrNameLst>
                                          <p:attrName>style.visibility</p:attrName>
                                        </p:attrNameLst>
                                      </p:cBhvr>
                                      <p:to>
                                        <p:strVal val="hidden"/>
                                      </p:to>
                                    </p:set>
                                  </p:childTnLst>
                                </p:cTn>
                              </p:par>
                            </p:childTnLst>
                          </p:cTn>
                        </p:par>
                      </p:childTnLst>
                    </p:cTn>
                  </p:par>
                  <p:par>
                    <p:cTn id="74" fill="hold">
                      <p:stCondLst>
                        <p:cond delay="indefinite"/>
                      </p:stCondLst>
                      <p:childTnLst>
                        <p:par>
                          <p:cTn id="75" fill="hold">
                            <p:stCondLst>
                              <p:cond delay="0"/>
                            </p:stCondLst>
                            <p:childTnLst>
                              <p:par>
                                <p:cTn id="76" presetID="10" presetClass="entr" presetSubtype="0" fill="hold" nodeType="clickEffect">
                                  <p:stCondLst>
                                    <p:cond delay="0"/>
                                  </p:stCondLst>
                                  <p:childTnLst>
                                    <p:set>
                                      <p:cBhvr>
                                        <p:cTn id="77" dur="1" fill="hold">
                                          <p:stCondLst>
                                            <p:cond delay="0"/>
                                          </p:stCondLst>
                                        </p:cTn>
                                        <p:tgtEl>
                                          <p:spTgt spid="2">
                                            <p:txEl>
                                              <p:pRg st="6" end="6"/>
                                            </p:txEl>
                                          </p:spTgt>
                                        </p:tgtEl>
                                        <p:attrNameLst>
                                          <p:attrName>style.visibility</p:attrName>
                                        </p:attrNameLst>
                                      </p:cBhvr>
                                      <p:to>
                                        <p:strVal val="visible"/>
                                      </p:to>
                                    </p:set>
                                    <p:animEffect transition="in" filter="fade">
                                      <p:cBhvr>
                                        <p:cTn id="78" dur="500"/>
                                        <p:tgtEl>
                                          <p:spTgt spid="2">
                                            <p:txEl>
                                              <p:pRg st="6" end="6"/>
                                            </p:txEl>
                                          </p:spTgt>
                                        </p:tgtEl>
                                      </p:cBhvr>
                                    </p:animEffect>
                                  </p:childTnLst>
                                </p:cTn>
                              </p:par>
                              <p:par>
                                <p:cTn id="79" presetID="10" presetClass="exit" presetSubtype="0" fill="hold" grpId="1" nodeType="withEffect">
                                  <p:stCondLst>
                                    <p:cond delay="0"/>
                                  </p:stCondLst>
                                  <p:childTnLst>
                                    <p:animEffect transition="out" filter="fade">
                                      <p:cBhvr>
                                        <p:cTn id="80" dur="500"/>
                                        <p:tgtEl>
                                          <p:spTgt spid="11"/>
                                        </p:tgtEl>
                                      </p:cBhvr>
                                    </p:animEffect>
                                    <p:set>
                                      <p:cBhvr>
                                        <p:cTn id="81" dur="1" fill="hold">
                                          <p:stCondLst>
                                            <p:cond delay="499"/>
                                          </p:stCondLst>
                                        </p:cTn>
                                        <p:tgtEl>
                                          <p:spTgt spid="11"/>
                                        </p:tgtEl>
                                        <p:attrNameLst>
                                          <p:attrName>style.visibility</p:attrName>
                                        </p:attrNameLst>
                                      </p:cBhvr>
                                      <p:to>
                                        <p:strVal val="hidden"/>
                                      </p:to>
                                    </p:set>
                                  </p:childTnLst>
                                </p:cTn>
                              </p:par>
                              <p:par>
                                <p:cTn id="82" presetID="10" presetClass="entr" presetSubtype="0" fill="hold" grpId="0" nodeType="withEffect">
                                  <p:stCondLst>
                                    <p:cond delay="0"/>
                                  </p:stCondLst>
                                  <p:childTnLst>
                                    <p:set>
                                      <p:cBhvr>
                                        <p:cTn id="83" dur="1" fill="hold">
                                          <p:stCondLst>
                                            <p:cond delay="0"/>
                                          </p:stCondLst>
                                        </p:cTn>
                                        <p:tgtEl>
                                          <p:spTgt spid="12"/>
                                        </p:tgtEl>
                                        <p:attrNameLst>
                                          <p:attrName>style.visibility</p:attrName>
                                        </p:attrNameLst>
                                      </p:cBhvr>
                                      <p:to>
                                        <p:strVal val="visible"/>
                                      </p:to>
                                    </p:set>
                                    <p:animEffect transition="in" filter="fade">
                                      <p:cBhvr>
                                        <p:cTn id="84" dur="500"/>
                                        <p:tgtEl>
                                          <p:spTgt spid="12"/>
                                        </p:tgtEl>
                                      </p:cBhvr>
                                    </p:animEffect>
                                  </p:childTnLst>
                                </p:cTn>
                              </p:par>
                              <p:par>
                                <p:cTn id="85" presetID="10" presetClass="entr" presetSubtype="0" fill="hold" nodeType="withEffect">
                                  <p:stCondLst>
                                    <p:cond delay="0"/>
                                  </p:stCondLst>
                                  <p:childTnLst>
                                    <p:set>
                                      <p:cBhvr>
                                        <p:cTn id="86" dur="1" fill="hold">
                                          <p:stCondLst>
                                            <p:cond delay="0"/>
                                          </p:stCondLst>
                                        </p:cTn>
                                        <p:tgtEl>
                                          <p:spTgt spid="2">
                                            <p:txEl>
                                              <p:pRg st="7" end="7"/>
                                            </p:txEl>
                                          </p:spTgt>
                                        </p:tgtEl>
                                        <p:attrNameLst>
                                          <p:attrName>style.visibility</p:attrName>
                                        </p:attrNameLst>
                                      </p:cBhvr>
                                      <p:to>
                                        <p:strVal val="visible"/>
                                      </p:to>
                                    </p:set>
                                    <p:animEffect transition="in" filter="fade">
                                      <p:cBhvr>
                                        <p:cTn id="87" dur="500"/>
                                        <p:tgtEl>
                                          <p:spTgt spid="2">
                                            <p:txEl>
                                              <p:pRg st="7" end="7"/>
                                            </p:txEl>
                                          </p:spTgt>
                                        </p:tgtEl>
                                      </p:cBhvr>
                                    </p:animEffect>
                                  </p:childTnLst>
                                </p:cTn>
                              </p:par>
                              <p:par>
                                <p:cTn id="88" presetID="10" presetClass="entr" presetSubtype="0" fill="hold" nodeType="withEffect">
                                  <p:stCondLst>
                                    <p:cond delay="0"/>
                                  </p:stCondLst>
                                  <p:childTnLst>
                                    <p:set>
                                      <p:cBhvr>
                                        <p:cTn id="89" dur="1" fill="hold">
                                          <p:stCondLst>
                                            <p:cond delay="0"/>
                                          </p:stCondLst>
                                        </p:cTn>
                                        <p:tgtEl>
                                          <p:spTgt spid="30"/>
                                        </p:tgtEl>
                                        <p:attrNameLst>
                                          <p:attrName>style.visibility</p:attrName>
                                        </p:attrNameLst>
                                      </p:cBhvr>
                                      <p:to>
                                        <p:strVal val="visible"/>
                                      </p:to>
                                    </p:set>
                                    <p:animEffect transition="in" filter="fade">
                                      <p:cBhvr>
                                        <p:cTn id="90" dur="500"/>
                                        <p:tgtEl>
                                          <p:spTgt spid="30"/>
                                        </p:tgtEl>
                                      </p:cBhvr>
                                    </p:animEffect>
                                  </p:childTnLst>
                                </p:cTn>
                              </p:par>
                              <p:par>
                                <p:cTn id="91" presetID="10" presetClass="exit" presetSubtype="0" fill="hold" nodeType="withEffect">
                                  <p:stCondLst>
                                    <p:cond delay="0"/>
                                  </p:stCondLst>
                                  <p:childTnLst>
                                    <p:animEffect transition="out" filter="fade">
                                      <p:cBhvr>
                                        <p:cTn id="92" dur="500"/>
                                        <p:tgtEl>
                                          <p:spTgt spid="28"/>
                                        </p:tgtEl>
                                      </p:cBhvr>
                                    </p:animEffect>
                                    <p:set>
                                      <p:cBhvr>
                                        <p:cTn id="93" dur="1" fill="hold">
                                          <p:stCondLst>
                                            <p:cond delay="499"/>
                                          </p:stCondLst>
                                        </p:cTn>
                                        <p:tgtEl>
                                          <p:spTgt spid="2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8" grpId="1" animBg="1"/>
      <p:bldP spid="9" grpId="0" animBg="1"/>
      <p:bldP spid="9" grpId="1" animBg="1"/>
      <p:bldP spid="10" grpId="0" animBg="1"/>
      <p:bldP spid="10" grpId="1" animBg="1"/>
      <p:bldP spid="11" grpId="0" animBg="1"/>
      <p:bldP spid="11" grpId="1" animBg="1"/>
      <p:bldP spid="12"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2F757C9-C616-0681-05AB-70C4172C6CA0}"/>
              </a:ext>
            </a:extLst>
          </p:cNvPr>
          <p:cNvSpPr>
            <a:spLocks noGrp="1"/>
          </p:cNvSpPr>
          <p:nvPr>
            <p:ph idx="1"/>
          </p:nvPr>
        </p:nvSpPr>
        <p:spPr/>
        <p:txBody>
          <a:bodyPr/>
          <a:lstStyle/>
          <a:p>
            <a:r>
              <a:rPr lang="en-US" dirty="0"/>
              <a:t>Long term predictions are available on the Validation website and via email to interested stations &amp; PIs</a:t>
            </a:r>
          </a:p>
          <a:p>
            <a:pPr marL="0" indent="0">
              <a:buNone/>
            </a:pPr>
            <a:endParaRPr lang="en-US" sz="2133" dirty="0"/>
          </a:p>
          <a:p>
            <a:r>
              <a:rPr lang="en-US" dirty="0"/>
              <a:t>Long term predictions are useful for long term planning but come with the caveat that the events are likely to shift in time &amp; location</a:t>
            </a:r>
          </a:p>
          <a:p>
            <a:pPr marL="0" indent="0">
              <a:buNone/>
            </a:pPr>
            <a:endParaRPr lang="en-US" sz="2133" dirty="0"/>
          </a:p>
          <a:p>
            <a:r>
              <a:rPr lang="en-US" dirty="0"/>
              <a:t>Predictions are approximately 6 months out but are </a:t>
            </a:r>
            <a:r>
              <a:rPr lang="en-US" u="sng" dirty="0"/>
              <a:t>not</a:t>
            </a:r>
            <a:r>
              <a:rPr lang="en-US" dirty="0"/>
              <a:t> guaranteed</a:t>
            </a:r>
          </a:p>
          <a:p>
            <a:pPr lvl="1"/>
            <a:r>
              <a:rPr lang="en-US" dirty="0"/>
              <a:t>Highly variable in both time &amp; space due to activities in the coming months that can affect predictions</a:t>
            </a:r>
          </a:p>
          <a:p>
            <a:pPr lvl="1"/>
            <a:endParaRPr lang="en-US" dirty="0"/>
          </a:p>
        </p:txBody>
      </p:sp>
      <p:sp>
        <p:nvSpPr>
          <p:cNvPr id="3" name="Title 2">
            <a:extLst>
              <a:ext uri="{FF2B5EF4-FFF2-40B4-BE49-F238E27FC236}">
                <a16:creationId xmlns:a16="http://schemas.microsoft.com/office/drawing/2014/main" id="{5B5896A7-FAB5-D02D-8BE4-53BD71071997}"/>
              </a:ext>
            </a:extLst>
          </p:cNvPr>
          <p:cNvSpPr>
            <a:spLocks noGrp="1"/>
          </p:cNvSpPr>
          <p:nvPr>
            <p:ph type="title"/>
          </p:nvPr>
        </p:nvSpPr>
        <p:spPr/>
        <p:txBody>
          <a:bodyPr/>
          <a:lstStyle/>
          <a:p>
            <a:r>
              <a:rPr lang="en-US" dirty="0"/>
              <a:t>Long Term Event Predictions</a:t>
            </a:r>
          </a:p>
        </p:txBody>
      </p:sp>
      <p:sp>
        <p:nvSpPr>
          <p:cNvPr id="4" name="Date Placeholder 3">
            <a:extLst>
              <a:ext uri="{FF2B5EF4-FFF2-40B4-BE49-F238E27FC236}">
                <a16:creationId xmlns:a16="http://schemas.microsoft.com/office/drawing/2014/main" id="{FD4C9094-A368-B973-B7DB-0C21931C7D9A}"/>
              </a:ext>
            </a:extLst>
          </p:cNvPr>
          <p:cNvSpPr>
            <a:spLocks noGrp="1"/>
          </p:cNvSpPr>
          <p:nvPr>
            <p:ph type="dt" sz="half" idx="2"/>
          </p:nvPr>
        </p:nvSpPr>
        <p:spPr/>
        <p:txBody>
          <a:bodyPr/>
          <a:lstStyle/>
          <a:p>
            <a:r>
              <a:rPr lang="en-US" dirty="0"/>
              <a:t>August 13, 2025</a:t>
            </a:r>
          </a:p>
        </p:txBody>
      </p:sp>
    </p:spTree>
    <p:extLst>
      <p:ext uri="{BB962C8B-B14F-4D97-AF65-F5344CB8AC3E}">
        <p14:creationId xmlns:p14="http://schemas.microsoft.com/office/powerpoint/2010/main" val="28368061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fade">
                                      <p:cBhvr>
                                        <p:cTn id="7" dur="500"/>
                                        <p:tgtEl>
                                          <p:spTgt spid="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4" end="4"/>
                                            </p:txEl>
                                          </p:spTgt>
                                        </p:tgtEl>
                                        <p:attrNameLst>
                                          <p:attrName>style.visibility</p:attrName>
                                        </p:attrNameLst>
                                      </p:cBhvr>
                                      <p:to>
                                        <p:strVal val="visible"/>
                                      </p:to>
                                    </p:set>
                                    <p:animEffect transition="in" filter="fade">
                                      <p:cBhvr>
                                        <p:cTn id="12" dur="500"/>
                                        <p:tgtEl>
                                          <p:spTgt spid="2">
                                            <p:txEl>
                                              <p:pRg st="4" end="4"/>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2">
                                            <p:txEl>
                                              <p:pRg st="5" end="5"/>
                                            </p:txEl>
                                          </p:spTgt>
                                        </p:tgtEl>
                                        <p:attrNameLst>
                                          <p:attrName>style.visibility</p:attrName>
                                        </p:attrNameLst>
                                      </p:cBhvr>
                                      <p:to>
                                        <p:strVal val="visible"/>
                                      </p:to>
                                    </p:set>
                                    <p:animEffect transition="in" filter="fade">
                                      <p:cBhvr>
                                        <p:cTn id="15"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C84FD64-EED6-1894-B7A7-07926C682443}"/>
              </a:ext>
            </a:extLst>
          </p:cNvPr>
          <p:cNvSpPr>
            <a:spLocks noGrp="1"/>
          </p:cNvSpPr>
          <p:nvPr>
            <p:ph idx="1"/>
          </p:nvPr>
        </p:nvSpPr>
        <p:spPr/>
        <p:txBody>
          <a:bodyPr/>
          <a:lstStyle/>
          <a:p>
            <a:r>
              <a:rPr lang="en-US" dirty="0"/>
              <a:t>ISS Re/</a:t>
            </a:r>
            <a:r>
              <a:rPr lang="en-US" dirty="0" err="1"/>
              <a:t>Deboosts</a:t>
            </a:r>
            <a:endParaRPr lang="en-US" dirty="0"/>
          </a:p>
          <a:p>
            <a:pPr lvl="1"/>
            <a:r>
              <a:rPr lang="en-US" dirty="0"/>
              <a:t>Needed periodically for altitude maintenance</a:t>
            </a:r>
          </a:p>
          <a:p>
            <a:pPr lvl="1"/>
            <a:r>
              <a:rPr lang="en-US" dirty="0"/>
              <a:t>Predictions may be slightly skewed in time &amp; location until ISS TLEs have settled</a:t>
            </a:r>
          </a:p>
          <a:p>
            <a:pPr lvl="2"/>
            <a:r>
              <a:rPr lang="en-US" dirty="0"/>
              <a:t>Typically takes 2-4 days for TLEs to settle out following re/</a:t>
            </a:r>
            <a:r>
              <a:rPr lang="en-US" dirty="0" err="1"/>
              <a:t>deboosts</a:t>
            </a:r>
            <a:endParaRPr lang="en-US" dirty="0"/>
          </a:p>
          <a:p>
            <a:pPr lvl="1"/>
            <a:r>
              <a:rPr lang="en-US" dirty="0"/>
              <a:t>Detailed in weekly emails and noted on the prediction website via warning banner</a:t>
            </a:r>
          </a:p>
          <a:p>
            <a:r>
              <a:rPr lang="en-US" dirty="0"/>
              <a:t>Blockages</a:t>
            </a:r>
          </a:p>
          <a:p>
            <a:pPr lvl="1"/>
            <a:r>
              <a:rPr lang="en-US" dirty="0"/>
              <a:t>Visiting Vehicles, Modules, or Solar Panels can obstruct the view of SAGE III/ISS</a:t>
            </a:r>
          </a:p>
          <a:p>
            <a:pPr lvl="1"/>
            <a:r>
              <a:rPr lang="en-US"/>
              <a:t>Blockage levels </a:t>
            </a:r>
            <a:r>
              <a:rPr lang="en-US" dirty="0"/>
              <a:t>are: None, Low, Medium, High, &amp; Extreme</a:t>
            </a:r>
          </a:p>
          <a:p>
            <a:pPr lvl="2"/>
            <a:r>
              <a:rPr lang="en-US" dirty="0"/>
              <a:t>High &amp; Extreme levels of blockages may still acquire but are not guaranteed</a:t>
            </a:r>
          </a:p>
          <a:p>
            <a:r>
              <a:rPr lang="en-US" dirty="0"/>
              <a:t>Station Activities &amp; Maneuvers</a:t>
            </a:r>
          </a:p>
          <a:p>
            <a:pPr lvl="1"/>
            <a:r>
              <a:rPr lang="en-US" dirty="0"/>
              <a:t>May sometimes miss events for scheduled activities &amp; large attitude changes </a:t>
            </a:r>
          </a:p>
          <a:p>
            <a:pPr lvl="1"/>
            <a:r>
              <a:rPr lang="en-US" dirty="0"/>
              <a:t>Activities &amp; maneuvers that affect events are detailed in weekly emails</a:t>
            </a:r>
          </a:p>
          <a:p>
            <a:endParaRPr lang="en-US" dirty="0"/>
          </a:p>
        </p:txBody>
      </p:sp>
      <p:sp>
        <p:nvSpPr>
          <p:cNvPr id="3" name="Title 2">
            <a:extLst>
              <a:ext uri="{FF2B5EF4-FFF2-40B4-BE49-F238E27FC236}">
                <a16:creationId xmlns:a16="http://schemas.microsoft.com/office/drawing/2014/main" id="{B7F3E12E-9141-F84C-1A8A-05183BC77C0F}"/>
              </a:ext>
            </a:extLst>
          </p:cNvPr>
          <p:cNvSpPr>
            <a:spLocks noGrp="1"/>
          </p:cNvSpPr>
          <p:nvPr>
            <p:ph type="title"/>
          </p:nvPr>
        </p:nvSpPr>
        <p:spPr/>
        <p:txBody>
          <a:bodyPr/>
          <a:lstStyle/>
          <a:p>
            <a:r>
              <a:rPr lang="en-US" dirty="0"/>
              <a:t>Activities that Affect Predictions</a:t>
            </a:r>
          </a:p>
        </p:txBody>
      </p:sp>
      <p:sp>
        <p:nvSpPr>
          <p:cNvPr id="4" name="Date Placeholder 3">
            <a:extLst>
              <a:ext uri="{FF2B5EF4-FFF2-40B4-BE49-F238E27FC236}">
                <a16:creationId xmlns:a16="http://schemas.microsoft.com/office/drawing/2014/main" id="{D5FD7399-9866-8D9D-76F4-7D98B57B3871}"/>
              </a:ext>
            </a:extLst>
          </p:cNvPr>
          <p:cNvSpPr>
            <a:spLocks noGrp="1"/>
          </p:cNvSpPr>
          <p:nvPr>
            <p:ph type="dt" sz="half" idx="2"/>
          </p:nvPr>
        </p:nvSpPr>
        <p:spPr/>
        <p:txBody>
          <a:bodyPr/>
          <a:lstStyle/>
          <a:p>
            <a:r>
              <a:rPr lang="en-US" dirty="0"/>
              <a:t>August 13, 2025</a:t>
            </a:r>
          </a:p>
        </p:txBody>
      </p:sp>
    </p:spTree>
    <p:extLst>
      <p:ext uri="{BB962C8B-B14F-4D97-AF65-F5344CB8AC3E}">
        <p14:creationId xmlns:p14="http://schemas.microsoft.com/office/powerpoint/2010/main" val="417441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5" end="5"/>
                                            </p:txEl>
                                          </p:spTgt>
                                        </p:tgtEl>
                                        <p:attrNameLst>
                                          <p:attrName>style.visibility</p:attrName>
                                        </p:attrNameLst>
                                      </p:cBhvr>
                                      <p:to>
                                        <p:strVal val="visible"/>
                                      </p:to>
                                    </p:set>
                                    <p:animEffect transition="in" filter="fade">
                                      <p:cBhvr>
                                        <p:cTn id="7" dur="500"/>
                                        <p:tgtEl>
                                          <p:spTgt spid="2">
                                            <p:txEl>
                                              <p:pRg st="5" end="5"/>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
                                            <p:txEl>
                                              <p:pRg st="6" end="6"/>
                                            </p:txEl>
                                          </p:spTgt>
                                        </p:tgtEl>
                                        <p:attrNameLst>
                                          <p:attrName>style.visibility</p:attrName>
                                        </p:attrNameLst>
                                      </p:cBhvr>
                                      <p:to>
                                        <p:strVal val="visible"/>
                                      </p:to>
                                    </p:set>
                                    <p:animEffect transition="in" filter="fade">
                                      <p:cBhvr>
                                        <p:cTn id="10" dur="500"/>
                                        <p:tgtEl>
                                          <p:spTgt spid="2">
                                            <p:txEl>
                                              <p:pRg st="6" end="6"/>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2">
                                            <p:txEl>
                                              <p:pRg st="7" end="7"/>
                                            </p:txEl>
                                          </p:spTgt>
                                        </p:tgtEl>
                                        <p:attrNameLst>
                                          <p:attrName>style.visibility</p:attrName>
                                        </p:attrNameLst>
                                      </p:cBhvr>
                                      <p:to>
                                        <p:strVal val="visible"/>
                                      </p:to>
                                    </p:set>
                                    <p:animEffect transition="in" filter="fade">
                                      <p:cBhvr>
                                        <p:cTn id="13" dur="500"/>
                                        <p:tgtEl>
                                          <p:spTgt spid="2">
                                            <p:txEl>
                                              <p:pRg st="7" end="7"/>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2">
                                            <p:txEl>
                                              <p:pRg st="8" end="8"/>
                                            </p:txEl>
                                          </p:spTgt>
                                        </p:tgtEl>
                                        <p:attrNameLst>
                                          <p:attrName>style.visibility</p:attrName>
                                        </p:attrNameLst>
                                      </p:cBhvr>
                                      <p:to>
                                        <p:strVal val="visible"/>
                                      </p:to>
                                    </p:set>
                                    <p:animEffect transition="in" filter="fade">
                                      <p:cBhvr>
                                        <p:cTn id="16" dur="500"/>
                                        <p:tgtEl>
                                          <p:spTgt spid="2">
                                            <p:txEl>
                                              <p:pRg st="8" end="8"/>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2">
                                            <p:txEl>
                                              <p:pRg st="9" end="9"/>
                                            </p:txEl>
                                          </p:spTgt>
                                        </p:tgtEl>
                                        <p:attrNameLst>
                                          <p:attrName>style.visibility</p:attrName>
                                        </p:attrNameLst>
                                      </p:cBhvr>
                                      <p:to>
                                        <p:strVal val="visible"/>
                                      </p:to>
                                    </p:set>
                                    <p:animEffect transition="in" filter="fade">
                                      <p:cBhvr>
                                        <p:cTn id="21" dur="500"/>
                                        <p:tgtEl>
                                          <p:spTgt spid="2">
                                            <p:txEl>
                                              <p:pRg st="9" end="9"/>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2">
                                            <p:txEl>
                                              <p:pRg st="10" end="10"/>
                                            </p:txEl>
                                          </p:spTgt>
                                        </p:tgtEl>
                                        <p:attrNameLst>
                                          <p:attrName>style.visibility</p:attrName>
                                        </p:attrNameLst>
                                      </p:cBhvr>
                                      <p:to>
                                        <p:strVal val="visible"/>
                                      </p:to>
                                    </p:set>
                                    <p:animEffect transition="in" filter="fade">
                                      <p:cBhvr>
                                        <p:cTn id="24" dur="500"/>
                                        <p:tgtEl>
                                          <p:spTgt spid="2">
                                            <p:txEl>
                                              <p:pRg st="10" end="10"/>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2">
                                            <p:txEl>
                                              <p:pRg st="11" end="11"/>
                                            </p:txEl>
                                          </p:spTgt>
                                        </p:tgtEl>
                                        <p:attrNameLst>
                                          <p:attrName>style.visibility</p:attrName>
                                        </p:attrNameLst>
                                      </p:cBhvr>
                                      <p:to>
                                        <p:strVal val="visible"/>
                                      </p:to>
                                    </p:set>
                                    <p:animEffect transition="in" filter="fade">
                                      <p:cBhvr>
                                        <p:cTn id="27" dur="500"/>
                                        <p:tgtEl>
                                          <p:spTgt spid="2">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5BC49F8B-96BA-7EC9-BD77-502F9983C77C}"/>
              </a:ext>
            </a:extLst>
          </p:cNvPr>
          <p:cNvPicPr>
            <a:picLocks noGrp="1" noRot="1" noChangeAspect="1" noMove="1" noResize="1" noEditPoints="1" noAdjustHandles="1" noChangeArrowheads="1" noChangeShapeType="1" noCrop="1"/>
          </p:cNvPicPr>
          <p:nvPr>
            <p:ph idx="1"/>
          </p:nvPr>
        </p:nvPicPr>
        <p:blipFill>
          <a:blip r:embed="rId2">
            <a:extLst>
              <a:ext uri="{28A0092B-C50C-407E-A947-70E740481C1C}">
                <a14:useLocalDpi xmlns:a14="http://schemas.microsoft.com/office/drawing/2010/main" val="0"/>
              </a:ext>
            </a:extLst>
          </a:blip>
          <a:srcRect/>
          <a:stretch/>
        </p:blipFill>
        <p:spPr>
          <a:xfrm>
            <a:off x="827390" y="1143000"/>
            <a:ext cx="10537221" cy="5350933"/>
          </a:xfrm>
        </p:spPr>
      </p:pic>
      <p:sp>
        <p:nvSpPr>
          <p:cNvPr id="3" name="Title 2">
            <a:extLst>
              <a:ext uri="{FF2B5EF4-FFF2-40B4-BE49-F238E27FC236}">
                <a16:creationId xmlns:a16="http://schemas.microsoft.com/office/drawing/2014/main" id="{786951DE-3208-E138-87EB-C904A6FD53E3}"/>
              </a:ext>
            </a:extLst>
          </p:cNvPr>
          <p:cNvSpPr>
            <a:spLocks noGrp="1"/>
          </p:cNvSpPr>
          <p:nvPr>
            <p:ph type="title"/>
          </p:nvPr>
        </p:nvSpPr>
        <p:spPr/>
        <p:txBody>
          <a:bodyPr/>
          <a:lstStyle/>
          <a:p>
            <a:r>
              <a:rPr lang="en-US" dirty="0"/>
              <a:t>Predicted Events Before Reboosts</a:t>
            </a:r>
            <a:br>
              <a:rPr lang="en-US" dirty="0"/>
            </a:br>
            <a:r>
              <a:rPr lang="en-US" dirty="0"/>
              <a:t>Aug. 10 – Sep. 07, 2025</a:t>
            </a:r>
            <a:endParaRPr lang="en-US" sz="3733" dirty="0"/>
          </a:p>
        </p:txBody>
      </p:sp>
      <p:sp>
        <p:nvSpPr>
          <p:cNvPr id="4" name="Date Placeholder 3">
            <a:extLst>
              <a:ext uri="{FF2B5EF4-FFF2-40B4-BE49-F238E27FC236}">
                <a16:creationId xmlns:a16="http://schemas.microsoft.com/office/drawing/2014/main" id="{8E3A5C57-EC9D-10E4-BE2B-A0A588E1E92B}"/>
              </a:ext>
            </a:extLst>
          </p:cNvPr>
          <p:cNvSpPr>
            <a:spLocks noGrp="1"/>
          </p:cNvSpPr>
          <p:nvPr>
            <p:ph type="dt" sz="half" idx="2"/>
          </p:nvPr>
        </p:nvSpPr>
        <p:spPr/>
        <p:txBody>
          <a:bodyPr/>
          <a:lstStyle/>
          <a:p>
            <a:r>
              <a:rPr lang="en-US" dirty="0"/>
              <a:t>August 13, 2025</a:t>
            </a:r>
          </a:p>
        </p:txBody>
      </p:sp>
      <p:pic>
        <p:nvPicPr>
          <p:cNvPr id="9" name="Graphic 8">
            <a:extLst>
              <a:ext uri="{FF2B5EF4-FFF2-40B4-BE49-F238E27FC236}">
                <a16:creationId xmlns:a16="http://schemas.microsoft.com/office/drawing/2014/main" id="{15D9156B-C711-CB8D-D3B1-79E0DFAAFA0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923288" y="3689484"/>
            <a:ext cx="365021" cy="305291"/>
          </a:xfrm>
          <a:prstGeom prst="rect">
            <a:avLst/>
          </a:prstGeom>
        </p:spPr>
      </p:pic>
      <p:sp>
        <p:nvSpPr>
          <p:cNvPr id="14" name="TextBox 13">
            <a:extLst>
              <a:ext uri="{FF2B5EF4-FFF2-40B4-BE49-F238E27FC236}">
                <a16:creationId xmlns:a16="http://schemas.microsoft.com/office/drawing/2014/main" id="{CB48DE02-7201-E2AE-6896-A8C2EA92BA2F}"/>
              </a:ext>
            </a:extLst>
          </p:cNvPr>
          <p:cNvSpPr txBox="1"/>
          <p:nvPr/>
        </p:nvSpPr>
        <p:spPr>
          <a:xfrm>
            <a:off x="7662335" y="5946908"/>
            <a:ext cx="2599267" cy="215444"/>
          </a:xfrm>
          <a:prstGeom prst="rect">
            <a:avLst/>
          </a:prstGeom>
          <a:noFill/>
          <a:effectLst>
            <a:outerShdw blurRad="50800" dist="38100" dir="5400000" algn="t" rotWithShape="0">
              <a:prstClr val="black">
                <a:alpha val="40000"/>
              </a:prstClr>
            </a:outerShdw>
          </a:effectLst>
        </p:spPr>
        <p:txBody>
          <a:bodyPr wrap="square" rtlCol="0">
            <a:spAutoFit/>
          </a:bodyPr>
          <a:lstStyle/>
          <a:p>
            <a:r>
              <a:rPr lang="en-US" sz="800" b="1" dirty="0">
                <a:solidFill>
                  <a:srgbClr val="FCC25E"/>
                </a:solidFill>
              </a:rPr>
              <a:t>●</a:t>
            </a:r>
            <a:r>
              <a:rPr lang="en-US" sz="800" b="1" dirty="0"/>
              <a:t> Sunrise   </a:t>
            </a:r>
            <a:r>
              <a:rPr lang="en-US" sz="800" b="1" dirty="0">
                <a:solidFill>
                  <a:srgbClr val="FD8859"/>
                </a:solidFill>
              </a:rPr>
              <a:t>●</a:t>
            </a:r>
            <a:r>
              <a:rPr lang="en-US" sz="800" b="1" dirty="0"/>
              <a:t> Sunset   </a:t>
            </a:r>
            <a:r>
              <a:rPr lang="en-US" sz="800" b="1" dirty="0">
                <a:solidFill>
                  <a:srgbClr val="66CCCC"/>
                </a:solidFill>
              </a:rPr>
              <a:t>●</a:t>
            </a:r>
            <a:r>
              <a:rPr lang="en-US" sz="800" b="1" dirty="0"/>
              <a:t> Moonrise   </a:t>
            </a:r>
            <a:r>
              <a:rPr lang="en-US" sz="800" b="1" dirty="0">
                <a:solidFill>
                  <a:srgbClr val="6390E5"/>
                </a:solidFill>
              </a:rPr>
              <a:t>●</a:t>
            </a:r>
            <a:r>
              <a:rPr lang="en-US" sz="800" b="1" dirty="0"/>
              <a:t> Moonset</a:t>
            </a:r>
          </a:p>
        </p:txBody>
      </p:sp>
      <p:sp>
        <p:nvSpPr>
          <p:cNvPr id="16" name="TextBox 15">
            <a:extLst>
              <a:ext uri="{FF2B5EF4-FFF2-40B4-BE49-F238E27FC236}">
                <a16:creationId xmlns:a16="http://schemas.microsoft.com/office/drawing/2014/main" id="{BE35B0EF-EA39-1DBA-C6D9-3F7C10BB755D}"/>
              </a:ext>
            </a:extLst>
          </p:cNvPr>
          <p:cNvSpPr txBox="1"/>
          <p:nvPr/>
        </p:nvSpPr>
        <p:spPr>
          <a:xfrm>
            <a:off x="7662335" y="5800024"/>
            <a:ext cx="2599267" cy="215444"/>
          </a:xfrm>
          <a:prstGeom prst="rect">
            <a:avLst/>
          </a:prstGeom>
          <a:noFill/>
        </p:spPr>
        <p:txBody>
          <a:bodyPr wrap="square" rtlCol="0">
            <a:spAutoFit/>
          </a:bodyPr>
          <a:lstStyle/>
          <a:p>
            <a:pPr algn="ctr"/>
            <a:r>
              <a:rPr lang="en-US" sz="800" dirty="0"/>
              <a:t>Prediction File Generated: 2025-06-11</a:t>
            </a:r>
          </a:p>
        </p:txBody>
      </p:sp>
      <p:sp>
        <p:nvSpPr>
          <p:cNvPr id="2" name="TextBox 1">
            <a:extLst>
              <a:ext uri="{FF2B5EF4-FFF2-40B4-BE49-F238E27FC236}">
                <a16:creationId xmlns:a16="http://schemas.microsoft.com/office/drawing/2014/main" id="{7635FBF5-A901-D03A-2EA5-3FC67BDC64FC}"/>
              </a:ext>
            </a:extLst>
          </p:cNvPr>
          <p:cNvSpPr txBox="1"/>
          <p:nvPr/>
        </p:nvSpPr>
        <p:spPr>
          <a:xfrm>
            <a:off x="3223591" y="4175860"/>
            <a:ext cx="1630159" cy="584968"/>
          </a:xfrm>
          <a:prstGeom prst="rect">
            <a:avLst/>
          </a:prstGeom>
          <a:solidFill>
            <a:schemeClr val="bg1">
              <a:lumMod val="95000"/>
              <a:alpha val="50196"/>
            </a:schemeClr>
          </a:solidFill>
          <a:ln cap="sq">
            <a:solidFill>
              <a:schemeClr val="tx1"/>
            </a:solidFill>
            <a:round/>
          </a:ln>
          <a:effectLst>
            <a:outerShdw blurRad="50800" dist="38100" dir="2700000" algn="tl" rotWithShape="0">
              <a:prstClr val="black">
                <a:alpha val="40000"/>
              </a:prstClr>
            </a:outerShdw>
          </a:effectLst>
        </p:spPr>
        <p:txBody>
          <a:bodyPr wrap="square" rtlCol="0">
            <a:spAutoFit/>
          </a:bodyPr>
          <a:lstStyle/>
          <a:p>
            <a:pPr algn="ctr"/>
            <a:r>
              <a:rPr lang="en-US" sz="1067" b="1" dirty="0">
                <a:latin typeface="Arial" panose="020B0604020202020204" pitchFamily="34" charset="0"/>
                <a:cs typeface="Arial" panose="020B0604020202020204" pitchFamily="34" charset="0"/>
              </a:rPr>
              <a:t>Moonset</a:t>
            </a:r>
          </a:p>
          <a:p>
            <a:pPr algn="ctr"/>
            <a:r>
              <a:rPr lang="en-US" sz="1067" b="1" dirty="0">
                <a:latin typeface="Arial" panose="020B0604020202020204" pitchFamily="34" charset="0"/>
                <a:cs typeface="Arial" panose="020B0604020202020204" pitchFamily="34" charset="0"/>
              </a:rPr>
              <a:t>01 Sep 2025 04:28:21</a:t>
            </a:r>
          </a:p>
          <a:p>
            <a:pPr algn="ctr"/>
            <a:r>
              <a:rPr lang="en-US" sz="1067" b="1" dirty="0">
                <a:latin typeface="Arial" panose="020B0604020202020204" pitchFamily="34" charset="0"/>
                <a:cs typeface="Arial" panose="020B0604020202020204" pitchFamily="34" charset="0"/>
              </a:rPr>
              <a:t>(36.61, -84.89)</a:t>
            </a:r>
            <a:endParaRPr lang="en-US" sz="2400" b="1" dirty="0"/>
          </a:p>
        </p:txBody>
      </p:sp>
      <p:cxnSp>
        <p:nvCxnSpPr>
          <p:cNvPr id="7" name="Straight Connector 6">
            <a:extLst>
              <a:ext uri="{FF2B5EF4-FFF2-40B4-BE49-F238E27FC236}">
                <a16:creationId xmlns:a16="http://schemas.microsoft.com/office/drawing/2014/main" id="{328A6FAB-F7E5-5D18-9B3E-A5E4BAEB3DD6}"/>
              </a:ext>
            </a:extLst>
          </p:cNvPr>
          <p:cNvCxnSpPr>
            <a:cxnSpLocks/>
          </p:cNvCxnSpPr>
          <p:nvPr/>
        </p:nvCxnSpPr>
        <p:spPr>
          <a:xfrm flipH="1" flipV="1">
            <a:off x="3295857" y="3995943"/>
            <a:ext cx="753372" cy="17674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046157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718EF5BC-F300-0EFF-3087-F8D16123399A}"/>
              </a:ext>
            </a:extLst>
          </p:cNvPr>
          <p:cNvPicPr>
            <a:picLocks noGrp="1" noRot="1" noChangeAspect="1" noMove="1" noResize="1" noEditPoints="1" noAdjustHandles="1" noChangeArrowheads="1" noChangeShapeType="1" noCrop="1"/>
          </p:cNvPicPr>
          <p:nvPr>
            <p:ph idx="1"/>
          </p:nvPr>
        </p:nvPicPr>
        <p:blipFill>
          <a:blip r:embed="rId2">
            <a:extLst>
              <a:ext uri="{28A0092B-C50C-407E-A947-70E740481C1C}">
                <a14:useLocalDpi xmlns:a14="http://schemas.microsoft.com/office/drawing/2010/main" val="0"/>
              </a:ext>
            </a:extLst>
          </a:blip>
          <a:srcRect/>
          <a:stretch/>
        </p:blipFill>
        <p:spPr>
          <a:xfrm>
            <a:off x="827390" y="1143000"/>
            <a:ext cx="10537221" cy="5350933"/>
          </a:xfrm>
        </p:spPr>
      </p:pic>
      <p:sp>
        <p:nvSpPr>
          <p:cNvPr id="3" name="Title 2">
            <a:extLst>
              <a:ext uri="{FF2B5EF4-FFF2-40B4-BE49-F238E27FC236}">
                <a16:creationId xmlns:a16="http://schemas.microsoft.com/office/drawing/2014/main" id="{35791013-A18B-EEA7-45BA-B801D57D0695}"/>
              </a:ext>
            </a:extLst>
          </p:cNvPr>
          <p:cNvSpPr>
            <a:spLocks noGrp="1"/>
          </p:cNvSpPr>
          <p:nvPr>
            <p:ph type="title"/>
          </p:nvPr>
        </p:nvSpPr>
        <p:spPr/>
        <p:txBody>
          <a:bodyPr/>
          <a:lstStyle/>
          <a:p>
            <a:r>
              <a:rPr lang="en-US" dirty="0"/>
              <a:t>Predicted Events After Reboosts</a:t>
            </a:r>
            <a:br>
              <a:rPr lang="en-US" dirty="0"/>
            </a:br>
            <a:r>
              <a:rPr lang="en-US" dirty="0"/>
              <a:t>Aug. 10 – Sep. 07, 2025</a:t>
            </a:r>
          </a:p>
        </p:txBody>
      </p:sp>
      <p:sp>
        <p:nvSpPr>
          <p:cNvPr id="4" name="Date Placeholder 3">
            <a:extLst>
              <a:ext uri="{FF2B5EF4-FFF2-40B4-BE49-F238E27FC236}">
                <a16:creationId xmlns:a16="http://schemas.microsoft.com/office/drawing/2014/main" id="{81DC1A94-4E27-2221-AD79-218E852593B3}"/>
              </a:ext>
            </a:extLst>
          </p:cNvPr>
          <p:cNvSpPr>
            <a:spLocks noGrp="1"/>
          </p:cNvSpPr>
          <p:nvPr>
            <p:ph type="dt" sz="half" idx="2"/>
          </p:nvPr>
        </p:nvSpPr>
        <p:spPr/>
        <p:txBody>
          <a:bodyPr/>
          <a:lstStyle/>
          <a:p>
            <a:r>
              <a:rPr lang="en-US" dirty="0"/>
              <a:t>August 13, 2025</a:t>
            </a:r>
          </a:p>
        </p:txBody>
      </p:sp>
      <p:pic>
        <p:nvPicPr>
          <p:cNvPr id="7" name="Graphic 6">
            <a:extLst>
              <a:ext uri="{FF2B5EF4-FFF2-40B4-BE49-F238E27FC236}">
                <a16:creationId xmlns:a16="http://schemas.microsoft.com/office/drawing/2014/main" id="{81A0C2A0-C72F-8C83-C035-E91B7BF70371}"/>
              </a:ext>
            </a:extLst>
          </p:cNvPr>
          <p:cNvPicPr>
            <a:picLocks noGrp="1" noRo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923288" y="3689484"/>
            <a:ext cx="365021" cy="305291"/>
          </a:xfrm>
          <a:prstGeom prst="rect">
            <a:avLst/>
          </a:prstGeom>
        </p:spPr>
      </p:pic>
      <p:sp>
        <p:nvSpPr>
          <p:cNvPr id="14" name="TextBox 13">
            <a:extLst>
              <a:ext uri="{FF2B5EF4-FFF2-40B4-BE49-F238E27FC236}">
                <a16:creationId xmlns:a16="http://schemas.microsoft.com/office/drawing/2014/main" id="{4FEF5D6B-01DE-B82D-5FF9-55CD3BCF448A}"/>
              </a:ext>
            </a:extLst>
          </p:cNvPr>
          <p:cNvSpPr txBox="1"/>
          <p:nvPr/>
        </p:nvSpPr>
        <p:spPr>
          <a:xfrm>
            <a:off x="7662335" y="5946908"/>
            <a:ext cx="2599267" cy="215444"/>
          </a:xfrm>
          <a:prstGeom prst="rect">
            <a:avLst/>
          </a:prstGeom>
          <a:noFill/>
          <a:effectLst>
            <a:outerShdw blurRad="50800" dist="38100" dir="5400000" algn="t" rotWithShape="0">
              <a:prstClr val="black">
                <a:alpha val="40000"/>
              </a:prstClr>
            </a:outerShdw>
          </a:effectLst>
        </p:spPr>
        <p:txBody>
          <a:bodyPr wrap="square" rtlCol="0">
            <a:spAutoFit/>
          </a:bodyPr>
          <a:lstStyle/>
          <a:p>
            <a:r>
              <a:rPr lang="en-US" sz="800" b="1" dirty="0">
                <a:solidFill>
                  <a:srgbClr val="FCC25E"/>
                </a:solidFill>
              </a:rPr>
              <a:t>●</a:t>
            </a:r>
            <a:r>
              <a:rPr lang="en-US" sz="800" b="1" dirty="0"/>
              <a:t> Sunrise   </a:t>
            </a:r>
            <a:r>
              <a:rPr lang="en-US" sz="800" b="1" dirty="0">
                <a:solidFill>
                  <a:srgbClr val="FD8859"/>
                </a:solidFill>
              </a:rPr>
              <a:t>●</a:t>
            </a:r>
            <a:r>
              <a:rPr lang="en-US" sz="800" b="1" dirty="0"/>
              <a:t> Sunset   </a:t>
            </a:r>
            <a:r>
              <a:rPr lang="en-US" sz="800" b="1" dirty="0">
                <a:solidFill>
                  <a:srgbClr val="66CCCC"/>
                </a:solidFill>
              </a:rPr>
              <a:t>●</a:t>
            </a:r>
            <a:r>
              <a:rPr lang="en-US" sz="800" b="1" dirty="0"/>
              <a:t> Moonrise   </a:t>
            </a:r>
            <a:r>
              <a:rPr lang="en-US" sz="800" b="1" dirty="0">
                <a:solidFill>
                  <a:srgbClr val="6390E5"/>
                </a:solidFill>
              </a:rPr>
              <a:t>●</a:t>
            </a:r>
            <a:r>
              <a:rPr lang="en-US" sz="800" b="1" dirty="0"/>
              <a:t> Moonset</a:t>
            </a:r>
          </a:p>
        </p:txBody>
      </p:sp>
      <p:sp>
        <p:nvSpPr>
          <p:cNvPr id="15" name="TextBox 14">
            <a:extLst>
              <a:ext uri="{FF2B5EF4-FFF2-40B4-BE49-F238E27FC236}">
                <a16:creationId xmlns:a16="http://schemas.microsoft.com/office/drawing/2014/main" id="{C4AE8C35-CFDC-E4EA-D8D3-D58C44957E70}"/>
              </a:ext>
            </a:extLst>
          </p:cNvPr>
          <p:cNvSpPr txBox="1"/>
          <p:nvPr/>
        </p:nvSpPr>
        <p:spPr>
          <a:xfrm>
            <a:off x="7662335" y="5800024"/>
            <a:ext cx="2599267" cy="215444"/>
          </a:xfrm>
          <a:prstGeom prst="rect">
            <a:avLst/>
          </a:prstGeom>
          <a:noFill/>
        </p:spPr>
        <p:txBody>
          <a:bodyPr wrap="square" rtlCol="0">
            <a:spAutoFit/>
          </a:bodyPr>
          <a:lstStyle/>
          <a:p>
            <a:pPr algn="ctr"/>
            <a:r>
              <a:rPr lang="en-US" sz="800" dirty="0"/>
              <a:t>Prediction File Generated: 2025-07-23</a:t>
            </a:r>
          </a:p>
        </p:txBody>
      </p:sp>
      <p:sp>
        <p:nvSpPr>
          <p:cNvPr id="2" name="TextBox 1">
            <a:extLst>
              <a:ext uri="{FF2B5EF4-FFF2-40B4-BE49-F238E27FC236}">
                <a16:creationId xmlns:a16="http://schemas.microsoft.com/office/drawing/2014/main" id="{6DBABAB7-6A6C-9B63-276B-D26AB2F69F99}"/>
              </a:ext>
            </a:extLst>
          </p:cNvPr>
          <p:cNvSpPr txBox="1"/>
          <p:nvPr/>
        </p:nvSpPr>
        <p:spPr>
          <a:xfrm>
            <a:off x="7505061" y="4439788"/>
            <a:ext cx="1630159" cy="584968"/>
          </a:xfrm>
          <a:prstGeom prst="rect">
            <a:avLst/>
          </a:prstGeom>
          <a:solidFill>
            <a:schemeClr val="bg1">
              <a:lumMod val="95000"/>
              <a:alpha val="50196"/>
            </a:schemeClr>
          </a:solidFill>
          <a:ln cap="sq">
            <a:solidFill>
              <a:schemeClr val="tx1"/>
            </a:solidFill>
            <a:round/>
          </a:ln>
          <a:effectLst>
            <a:outerShdw blurRad="50800" dist="38100" dir="2700000" algn="tl" rotWithShape="0">
              <a:prstClr val="black">
                <a:alpha val="40000"/>
              </a:prstClr>
            </a:outerShdw>
          </a:effectLst>
        </p:spPr>
        <p:txBody>
          <a:bodyPr wrap="square" rtlCol="0">
            <a:spAutoFit/>
          </a:bodyPr>
          <a:lstStyle/>
          <a:p>
            <a:pPr algn="ctr"/>
            <a:r>
              <a:rPr lang="en-US" sz="1067" b="1" dirty="0">
                <a:latin typeface="Arial" panose="020B0604020202020204" pitchFamily="34" charset="0"/>
                <a:cs typeface="Arial" panose="020B0604020202020204" pitchFamily="34" charset="0"/>
              </a:rPr>
              <a:t>Moonset</a:t>
            </a:r>
          </a:p>
          <a:p>
            <a:pPr algn="ctr"/>
            <a:r>
              <a:rPr lang="en-US" sz="1067" b="1" dirty="0">
                <a:latin typeface="Arial" panose="020B0604020202020204" pitchFamily="34" charset="0"/>
                <a:cs typeface="Arial" panose="020B0604020202020204" pitchFamily="34" charset="0"/>
              </a:rPr>
              <a:t>01 Sep 2025 03:29:06</a:t>
            </a:r>
          </a:p>
          <a:p>
            <a:pPr algn="ctr"/>
            <a:r>
              <a:rPr lang="en-US" sz="1067" b="1" dirty="0">
                <a:latin typeface="Arial" panose="020B0604020202020204" pitchFamily="34" charset="0"/>
                <a:cs typeface="Arial" panose="020B0604020202020204" pitchFamily="34" charset="0"/>
              </a:rPr>
              <a:t>(36.35, -70.31)</a:t>
            </a:r>
            <a:endParaRPr lang="en-US" sz="1067" b="1" dirty="0"/>
          </a:p>
        </p:txBody>
      </p:sp>
      <p:cxnSp>
        <p:nvCxnSpPr>
          <p:cNvPr id="5" name="Straight Connector 4">
            <a:extLst>
              <a:ext uri="{FF2B5EF4-FFF2-40B4-BE49-F238E27FC236}">
                <a16:creationId xmlns:a16="http://schemas.microsoft.com/office/drawing/2014/main" id="{2DD44D3F-2CA7-6465-BA35-CCD560A26B8D}"/>
              </a:ext>
            </a:extLst>
          </p:cNvPr>
          <p:cNvCxnSpPr>
            <a:cxnSpLocks/>
          </p:cNvCxnSpPr>
          <p:nvPr/>
        </p:nvCxnSpPr>
        <p:spPr>
          <a:xfrm flipH="1" flipV="1">
            <a:off x="8159751" y="4108451"/>
            <a:ext cx="167772" cy="33133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BD440E69-E103-2675-D610-BFEE9E2C9A17}"/>
              </a:ext>
            </a:extLst>
          </p:cNvPr>
          <p:cNvSpPr txBox="1"/>
          <p:nvPr/>
        </p:nvSpPr>
        <p:spPr>
          <a:xfrm>
            <a:off x="7742126" y="2601330"/>
            <a:ext cx="1630159" cy="584968"/>
          </a:xfrm>
          <a:prstGeom prst="rect">
            <a:avLst/>
          </a:prstGeom>
          <a:solidFill>
            <a:schemeClr val="bg1">
              <a:lumMod val="95000"/>
              <a:alpha val="50196"/>
            </a:schemeClr>
          </a:solidFill>
          <a:ln cap="sq">
            <a:solidFill>
              <a:schemeClr val="tx1"/>
            </a:solidFill>
            <a:round/>
          </a:ln>
          <a:effectLst>
            <a:outerShdw blurRad="50800" dist="38100" dir="2700000" algn="tl" rotWithShape="0">
              <a:prstClr val="black">
                <a:alpha val="40000"/>
              </a:prstClr>
            </a:outerShdw>
          </a:effectLst>
        </p:spPr>
        <p:txBody>
          <a:bodyPr wrap="square" rtlCol="0">
            <a:spAutoFit/>
          </a:bodyPr>
          <a:lstStyle/>
          <a:p>
            <a:pPr algn="ctr"/>
            <a:r>
              <a:rPr lang="en-US" sz="1067" b="1" dirty="0">
                <a:latin typeface="Arial" panose="020B0604020202020204" pitchFamily="34" charset="0"/>
                <a:cs typeface="Arial" panose="020B0604020202020204" pitchFamily="34" charset="0"/>
              </a:rPr>
              <a:t>Moonset</a:t>
            </a:r>
          </a:p>
          <a:p>
            <a:pPr algn="ctr"/>
            <a:r>
              <a:rPr lang="en-US" sz="1067" b="1" dirty="0">
                <a:latin typeface="Arial" panose="020B0604020202020204" pitchFamily="34" charset="0"/>
                <a:cs typeface="Arial" panose="020B0604020202020204" pitchFamily="34" charset="0"/>
              </a:rPr>
              <a:t>02 Sep 2025 04:16:56</a:t>
            </a:r>
          </a:p>
          <a:p>
            <a:pPr algn="ctr"/>
            <a:r>
              <a:rPr lang="en-US" sz="1067" b="1" dirty="0">
                <a:latin typeface="Arial" panose="020B0604020202020204" pitchFamily="34" charset="0"/>
                <a:cs typeface="Arial" panose="020B0604020202020204" pitchFamily="34" charset="0"/>
              </a:rPr>
              <a:t>(39.92, -73.00)</a:t>
            </a:r>
            <a:endParaRPr lang="en-US" sz="1067" b="1" dirty="0"/>
          </a:p>
        </p:txBody>
      </p:sp>
      <p:cxnSp>
        <p:nvCxnSpPr>
          <p:cNvPr id="11" name="Straight Connector 10">
            <a:extLst>
              <a:ext uri="{FF2B5EF4-FFF2-40B4-BE49-F238E27FC236}">
                <a16:creationId xmlns:a16="http://schemas.microsoft.com/office/drawing/2014/main" id="{BCFD93AC-85FF-EEA9-1B8A-76C075C11DDD}"/>
              </a:ext>
            </a:extLst>
          </p:cNvPr>
          <p:cNvCxnSpPr>
            <a:cxnSpLocks/>
            <a:endCxn id="10" idx="1"/>
          </p:cNvCxnSpPr>
          <p:nvPr/>
        </p:nvCxnSpPr>
        <p:spPr>
          <a:xfrm>
            <a:off x="7283451" y="2879726"/>
            <a:ext cx="458675" cy="1408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77073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Box 2"/>
          <p:cNvSpPr txBox="1">
            <a:spLocks noChangeArrowheads="1"/>
          </p:cNvSpPr>
          <p:nvPr/>
        </p:nvSpPr>
        <p:spPr bwMode="auto">
          <a:xfrm>
            <a:off x="3680652" y="3944704"/>
            <a:ext cx="8169275" cy="764376"/>
          </a:xfrm>
          <a:prstGeom prst="rect">
            <a:avLst/>
          </a:prstGeom>
          <a:noFill/>
          <a:ln w="9525">
            <a:noFill/>
            <a:miter lim="800000"/>
            <a:headEnd/>
            <a:tailEnd/>
          </a:ln>
        </p:spPr>
        <p:txBody>
          <a:bodyPr>
            <a:prstTxWarp prst="textNoShape">
              <a:avLst/>
            </a:prstTxWarp>
            <a:spAutoFit/>
          </a:bodyPr>
          <a:lstStyle/>
          <a:p>
            <a:pPr algn="r">
              <a:spcBef>
                <a:spcPts val="600"/>
              </a:spcBef>
            </a:pPr>
            <a:r>
              <a:rPr lang="en-US" sz="1867" b="1" dirty="0">
                <a:solidFill>
                  <a:schemeClr val="bg1">
                    <a:lumMod val="95000"/>
                  </a:schemeClr>
                </a:solidFill>
                <a:latin typeface="Helvetica Neue" panose="02000503000000020004" pitchFamily="2" charset="0"/>
                <a:ea typeface="Helvetica Neue" panose="02000503000000020004" pitchFamily="2" charset="0"/>
                <a:cs typeface="Helvetica Neue" panose="02000503000000020004" pitchFamily="2" charset="0"/>
              </a:rPr>
              <a:t>Backup Slides</a:t>
            </a:r>
          </a:p>
          <a:p>
            <a:pPr algn="r">
              <a:spcBef>
                <a:spcPts val="600"/>
              </a:spcBef>
            </a:pPr>
            <a:endParaRPr lang="en-US" sz="2000" b="1" dirty="0">
              <a:solidFill>
                <a:srgbClr val="EF9337"/>
              </a:solidFill>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 name="Rectangle 9">
            <a:extLst>
              <a:ext uri="{FF2B5EF4-FFF2-40B4-BE49-F238E27FC236}">
                <a16:creationId xmlns:a16="http://schemas.microsoft.com/office/drawing/2014/main" id="{C74658F5-6D8A-4E64-8EFC-6F2783CF23AB}"/>
              </a:ext>
            </a:extLst>
          </p:cNvPr>
          <p:cNvSpPr>
            <a:spLocks noChangeArrowheads="1"/>
          </p:cNvSpPr>
          <p:nvPr/>
        </p:nvSpPr>
        <p:spPr bwMode="auto">
          <a:xfrm>
            <a:off x="1" y="-348782"/>
            <a:ext cx="246286" cy="697563"/>
          </a:xfrm>
          <a:prstGeom prst="rect">
            <a:avLst/>
          </a:prstGeom>
          <a:solidFill>
            <a:srgbClr val="1F1F1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21920" tIns="60960" rIns="121920" bIns="60960" numCol="1" anchor="ctr" anchorCtr="0" compatLnSpc="1">
            <a:prstTxWarp prst="textNoShape">
              <a:avLst/>
            </a:prstTxWarp>
            <a:spAutoFit/>
          </a:bodyPr>
          <a:lstStyle/>
          <a:p>
            <a:pPr defTabSz="1219170" eaLnBrk="0" fontAlgn="base" hangingPunct="0">
              <a:spcBef>
                <a:spcPct val="0"/>
              </a:spcBef>
              <a:spcAft>
                <a:spcPct val="0"/>
              </a:spcAft>
            </a:pPr>
            <a:br>
              <a:rPr lang="en-US" altLang="en-US" sz="1333">
                <a:solidFill>
                  <a:srgbClr val="FFFFFF"/>
                </a:solidFill>
                <a:latin typeface="Segoe UI" panose="020B0502040204020203" pitchFamily="34" charset="0"/>
                <a:cs typeface="Segoe UI" panose="020B0502040204020203" pitchFamily="34" charset="0"/>
              </a:rPr>
            </a:br>
            <a:endParaRPr lang="en-US" altLang="en-US" sz="2400">
              <a:latin typeface="Arial" panose="020B0604020202020204" pitchFamily="3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9399DCF-DCC5-9AB6-95F3-C186835E2F9D}"/>
              </a:ext>
            </a:extLst>
          </p:cNvPr>
          <p:cNvSpPr>
            <a:spLocks noGrp="1"/>
          </p:cNvSpPr>
          <p:nvPr>
            <p:ph type="title"/>
          </p:nvPr>
        </p:nvSpPr>
        <p:spPr/>
        <p:txBody>
          <a:bodyPr/>
          <a:lstStyle/>
          <a:p>
            <a:r>
              <a:rPr lang="en-US" dirty="0"/>
              <a:t>Downloaded Events Text File</a:t>
            </a:r>
          </a:p>
        </p:txBody>
      </p:sp>
      <p:sp>
        <p:nvSpPr>
          <p:cNvPr id="4" name="Date Placeholder 3">
            <a:extLst>
              <a:ext uri="{FF2B5EF4-FFF2-40B4-BE49-F238E27FC236}">
                <a16:creationId xmlns:a16="http://schemas.microsoft.com/office/drawing/2014/main" id="{26659CFE-710A-6FEA-3D44-9B3689ACB111}"/>
              </a:ext>
            </a:extLst>
          </p:cNvPr>
          <p:cNvSpPr>
            <a:spLocks noGrp="1"/>
          </p:cNvSpPr>
          <p:nvPr>
            <p:ph type="dt" sz="half" idx="2"/>
          </p:nvPr>
        </p:nvSpPr>
        <p:spPr/>
        <p:txBody>
          <a:bodyPr/>
          <a:lstStyle/>
          <a:p>
            <a:r>
              <a:rPr lang="en-US" dirty="0"/>
              <a:t>August 13, 2025</a:t>
            </a:r>
          </a:p>
        </p:txBody>
      </p:sp>
      <p:graphicFrame>
        <p:nvGraphicFramePr>
          <p:cNvPr id="13" name="Content Placeholder 12">
            <a:extLst>
              <a:ext uri="{FF2B5EF4-FFF2-40B4-BE49-F238E27FC236}">
                <a16:creationId xmlns:a16="http://schemas.microsoft.com/office/drawing/2014/main" id="{69C302CB-1697-5F01-B319-9A6F69FA8B07}"/>
              </a:ext>
            </a:extLst>
          </p:cNvPr>
          <p:cNvGraphicFramePr>
            <a:graphicFrameLocks noGrp="1"/>
          </p:cNvGraphicFramePr>
          <p:nvPr>
            <p:ph idx="1"/>
          </p:nvPr>
        </p:nvGraphicFramePr>
        <p:xfrm>
          <a:off x="156210" y="1505856"/>
          <a:ext cx="11879583" cy="3411590"/>
        </p:xfrm>
        <a:graphic>
          <a:graphicData uri="http://schemas.openxmlformats.org/drawingml/2006/table">
            <a:tbl>
              <a:tblPr/>
              <a:tblGrid>
                <a:gridCol w="684223">
                  <a:extLst>
                    <a:ext uri="{9D8B030D-6E8A-4147-A177-3AD203B41FA5}">
                      <a16:colId xmlns:a16="http://schemas.microsoft.com/office/drawing/2014/main" val="2063600247"/>
                    </a:ext>
                  </a:extLst>
                </a:gridCol>
                <a:gridCol w="554071">
                  <a:extLst>
                    <a:ext uri="{9D8B030D-6E8A-4147-A177-3AD203B41FA5}">
                      <a16:colId xmlns:a16="http://schemas.microsoft.com/office/drawing/2014/main" val="3272005467"/>
                    </a:ext>
                  </a:extLst>
                </a:gridCol>
                <a:gridCol w="1354996">
                  <a:extLst>
                    <a:ext uri="{9D8B030D-6E8A-4147-A177-3AD203B41FA5}">
                      <a16:colId xmlns:a16="http://schemas.microsoft.com/office/drawing/2014/main" val="3170450102"/>
                    </a:ext>
                  </a:extLst>
                </a:gridCol>
                <a:gridCol w="743355">
                  <a:extLst>
                    <a:ext uri="{9D8B030D-6E8A-4147-A177-3AD203B41FA5}">
                      <a16:colId xmlns:a16="http://schemas.microsoft.com/office/drawing/2014/main" val="1077693174"/>
                    </a:ext>
                  </a:extLst>
                </a:gridCol>
                <a:gridCol w="630724">
                  <a:extLst>
                    <a:ext uri="{9D8B030D-6E8A-4147-A177-3AD203B41FA5}">
                      <a16:colId xmlns:a16="http://schemas.microsoft.com/office/drawing/2014/main" val="4032086488"/>
                    </a:ext>
                  </a:extLst>
                </a:gridCol>
                <a:gridCol w="675777">
                  <a:extLst>
                    <a:ext uri="{9D8B030D-6E8A-4147-A177-3AD203B41FA5}">
                      <a16:colId xmlns:a16="http://schemas.microsoft.com/office/drawing/2014/main" val="3696480002"/>
                    </a:ext>
                  </a:extLst>
                </a:gridCol>
                <a:gridCol w="619461">
                  <a:extLst>
                    <a:ext uri="{9D8B030D-6E8A-4147-A177-3AD203B41FA5}">
                      <a16:colId xmlns:a16="http://schemas.microsoft.com/office/drawing/2014/main" val="3814878363"/>
                    </a:ext>
                  </a:extLst>
                </a:gridCol>
                <a:gridCol w="709564">
                  <a:extLst>
                    <a:ext uri="{9D8B030D-6E8A-4147-A177-3AD203B41FA5}">
                      <a16:colId xmlns:a16="http://schemas.microsoft.com/office/drawing/2014/main" val="1680166062"/>
                    </a:ext>
                  </a:extLst>
                </a:gridCol>
                <a:gridCol w="720827">
                  <a:extLst>
                    <a:ext uri="{9D8B030D-6E8A-4147-A177-3AD203B41FA5}">
                      <a16:colId xmlns:a16="http://schemas.microsoft.com/office/drawing/2014/main" val="722818161"/>
                    </a:ext>
                  </a:extLst>
                </a:gridCol>
                <a:gridCol w="754619">
                  <a:extLst>
                    <a:ext uri="{9D8B030D-6E8A-4147-A177-3AD203B41FA5}">
                      <a16:colId xmlns:a16="http://schemas.microsoft.com/office/drawing/2014/main" val="3825484838"/>
                    </a:ext>
                  </a:extLst>
                </a:gridCol>
                <a:gridCol w="616407">
                  <a:extLst>
                    <a:ext uri="{9D8B030D-6E8A-4147-A177-3AD203B41FA5}">
                      <a16:colId xmlns:a16="http://schemas.microsoft.com/office/drawing/2014/main" val="4012724752"/>
                    </a:ext>
                  </a:extLst>
                </a:gridCol>
                <a:gridCol w="956407">
                  <a:extLst>
                    <a:ext uri="{9D8B030D-6E8A-4147-A177-3AD203B41FA5}">
                      <a16:colId xmlns:a16="http://schemas.microsoft.com/office/drawing/2014/main" val="2153958324"/>
                    </a:ext>
                  </a:extLst>
                </a:gridCol>
                <a:gridCol w="634249">
                  <a:extLst>
                    <a:ext uri="{9D8B030D-6E8A-4147-A177-3AD203B41FA5}">
                      <a16:colId xmlns:a16="http://schemas.microsoft.com/office/drawing/2014/main" val="883776212"/>
                    </a:ext>
                  </a:extLst>
                </a:gridCol>
                <a:gridCol w="523507">
                  <a:extLst>
                    <a:ext uri="{9D8B030D-6E8A-4147-A177-3AD203B41FA5}">
                      <a16:colId xmlns:a16="http://schemas.microsoft.com/office/drawing/2014/main" val="1197639184"/>
                    </a:ext>
                  </a:extLst>
                </a:gridCol>
                <a:gridCol w="805395">
                  <a:extLst>
                    <a:ext uri="{9D8B030D-6E8A-4147-A177-3AD203B41FA5}">
                      <a16:colId xmlns:a16="http://schemas.microsoft.com/office/drawing/2014/main" val="2758560094"/>
                    </a:ext>
                  </a:extLst>
                </a:gridCol>
                <a:gridCol w="896001">
                  <a:extLst>
                    <a:ext uri="{9D8B030D-6E8A-4147-A177-3AD203B41FA5}">
                      <a16:colId xmlns:a16="http://schemas.microsoft.com/office/drawing/2014/main" val="273969826"/>
                    </a:ext>
                  </a:extLst>
                </a:gridCol>
              </a:tblGrid>
              <a:tr h="188436">
                <a:tc gridSpan="3">
                  <a:txBody>
                    <a:bodyPr/>
                    <a:lstStyle/>
                    <a:p>
                      <a:pPr algn="l" fontAlgn="b"/>
                      <a:r>
                        <a:rPr lang="en-US" sz="900" b="0" i="0" u="none" strike="noStrike">
                          <a:solidFill>
                            <a:srgbClr val="000000"/>
                          </a:solidFill>
                          <a:effectLst/>
                          <a:latin typeface="Arial" panose="020B0604020202020204" pitchFamily="34" charset="0"/>
                        </a:rPr>
                        <a:t># List generated: Thu Sep 12 05:26:20 2024</a:t>
                      </a:r>
                    </a:p>
                  </a:txBody>
                  <a:tcPr marL="8531" marR="8531" marT="853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b"/>
                      <a:r>
                        <a:rPr lang="en-US" sz="900" b="0" i="0" u="none" strike="noStrike">
                          <a:solidFill>
                            <a:srgbClr val="000000"/>
                          </a:solidFill>
                          <a:effectLst/>
                          <a:latin typeface="Arial" panose="020B0604020202020204" pitchFamily="34" charset="0"/>
                        </a:rPr>
                        <a:t> </a:t>
                      </a:r>
                    </a:p>
                  </a:txBody>
                  <a:tcPr marL="8531" marR="8531" marT="853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Arial" panose="020B0604020202020204" pitchFamily="34" charset="0"/>
                        </a:rPr>
                        <a:t> </a:t>
                      </a:r>
                    </a:p>
                  </a:txBody>
                  <a:tcPr marL="8531" marR="8531" marT="853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Arial" panose="020B0604020202020204" pitchFamily="34" charset="0"/>
                        </a:rPr>
                        <a:t> </a:t>
                      </a:r>
                    </a:p>
                  </a:txBody>
                  <a:tcPr marL="8531" marR="8531" marT="853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Arial" panose="020B0604020202020204" pitchFamily="34" charset="0"/>
                        </a:rPr>
                        <a:t> </a:t>
                      </a:r>
                    </a:p>
                  </a:txBody>
                  <a:tcPr marL="8531" marR="8531" marT="853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Arial" panose="020B0604020202020204" pitchFamily="34" charset="0"/>
                        </a:rPr>
                        <a:t> </a:t>
                      </a:r>
                    </a:p>
                  </a:txBody>
                  <a:tcPr marL="8531" marR="8531" marT="853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Arial" panose="020B0604020202020204" pitchFamily="34" charset="0"/>
                        </a:rPr>
                        <a:t> </a:t>
                      </a:r>
                    </a:p>
                  </a:txBody>
                  <a:tcPr marL="8531" marR="8531" marT="853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Arial" panose="020B0604020202020204" pitchFamily="34" charset="0"/>
                        </a:rPr>
                        <a:t> </a:t>
                      </a:r>
                    </a:p>
                  </a:txBody>
                  <a:tcPr marL="8531" marR="8531" marT="853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Arial" panose="020B0604020202020204" pitchFamily="34" charset="0"/>
                        </a:rPr>
                        <a:t> </a:t>
                      </a:r>
                    </a:p>
                  </a:txBody>
                  <a:tcPr marL="8531" marR="8531" marT="853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Arial" panose="020B0604020202020204" pitchFamily="34" charset="0"/>
                        </a:rPr>
                        <a:t> </a:t>
                      </a:r>
                    </a:p>
                  </a:txBody>
                  <a:tcPr marL="8531" marR="8531" marT="853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Arial" panose="020B0604020202020204" pitchFamily="34" charset="0"/>
                        </a:rPr>
                        <a:t> </a:t>
                      </a:r>
                    </a:p>
                  </a:txBody>
                  <a:tcPr marL="8531" marR="8531" marT="853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Arial" panose="020B0604020202020204" pitchFamily="34" charset="0"/>
                        </a:rPr>
                        <a:t> </a:t>
                      </a:r>
                    </a:p>
                  </a:txBody>
                  <a:tcPr marL="8531" marR="8531" marT="853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Arial" panose="020B0604020202020204" pitchFamily="34" charset="0"/>
                        </a:rPr>
                        <a:t> </a:t>
                      </a:r>
                    </a:p>
                  </a:txBody>
                  <a:tcPr marL="8531" marR="8531" marT="853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Arial" panose="020B0604020202020204" pitchFamily="34" charset="0"/>
                        </a:rPr>
                        <a:t> </a:t>
                      </a:r>
                    </a:p>
                  </a:txBody>
                  <a:tcPr marL="8531" marR="8531" marT="853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3195215879"/>
                  </a:ext>
                </a:extLst>
              </a:tr>
              <a:tr h="188436">
                <a:tc gridSpan="3">
                  <a:txBody>
                    <a:bodyPr/>
                    <a:lstStyle/>
                    <a:p>
                      <a:pPr algn="l" fontAlgn="b"/>
                      <a:r>
                        <a:rPr lang="en-US" sz="900" b="0" i="0" u="none" strike="noStrike" dirty="0">
                          <a:solidFill>
                            <a:srgbClr val="000000"/>
                          </a:solidFill>
                          <a:effectLst/>
                          <a:latin typeface="Arial" panose="020B0604020202020204" pitchFamily="34" charset="0"/>
                        </a:rPr>
                        <a:t># Mission Name: SAGE3ISS</a:t>
                      </a:r>
                    </a:p>
                  </a:txBody>
                  <a:tcPr marL="8531" marR="8531" marT="853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b"/>
                      <a:r>
                        <a:rPr lang="en-US" sz="900" b="0" i="0" u="none" strike="noStrike">
                          <a:solidFill>
                            <a:srgbClr val="000000"/>
                          </a:solidFill>
                          <a:effectLst/>
                          <a:latin typeface="Arial" panose="020B0604020202020204" pitchFamily="34" charset="0"/>
                        </a:rPr>
                        <a:t> </a:t>
                      </a:r>
                    </a:p>
                  </a:txBody>
                  <a:tcPr marL="8531" marR="8531" marT="853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Arial" panose="020B0604020202020204" pitchFamily="34" charset="0"/>
                        </a:rPr>
                        <a:t> </a:t>
                      </a:r>
                    </a:p>
                  </a:txBody>
                  <a:tcPr marL="8531" marR="8531" marT="853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Arial" panose="020B0604020202020204" pitchFamily="34" charset="0"/>
                        </a:rPr>
                        <a:t> </a:t>
                      </a:r>
                    </a:p>
                  </a:txBody>
                  <a:tcPr marL="8531" marR="8531" marT="853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Arial" panose="020B0604020202020204" pitchFamily="34" charset="0"/>
                        </a:rPr>
                        <a:t> </a:t>
                      </a:r>
                    </a:p>
                  </a:txBody>
                  <a:tcPr marL="8531" marR="8531" marT="853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Arial" panose="020B0604020202020204" pitchFamily="34" charset="0"/>
                        </a:rPr>
                        <a:t> </a:t>
                      </a:r>
                    </a:p>
                  </a:txBody>
                  <a:tcPr marL="8531" marR="8531" marT="853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Arial" panose="020B0604020202020204" pitchFamily="34" charset="0"/>
                        </a:rPr>
                        <a:t> </a:t>
                      </a:r>
                    </a:p>
                  </a:txBody>
                  <a:tcPr marL="8531" marR="8531" marT="853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Arial" panose="020B0604020202020204" pitchFamily="34" charset="0"/>
                        </a:rPr>
                        <a:t> </a:t>
                      </a:r>
                    </a:p>
                  </a:txBody>
                  <a:tcPr marL="8531" marR="8531" marT="853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Arial" panose="020B0604020202020204" pitchFamily="34" charset="0"/>
                        </a:rPr>
                        <a:t> </a:t>
                      </a:r>
                    </a:p>
                  </a:txBody>
                  <a:tcPr marL="8531" marR="8531" marT="853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Arial" panose="020B0604020202020204" pitchFamily="34" charset="0"/>
                        </a:rPr>
                        <a:t> </a:t>
                      </a:r>
                    </a:p>
                  </a:txBody>
                  <a:tcPr marL="8531" marR="8531" marT="853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Arial" panose="020B0604020202020204" pitchFamily="34" charset="0"/>
                        </a:rPr>
                        <a:t> </a:t>
                      </a:r>
                    </a:p>
                  </a:txBody>
                  <a:tcPr marL="8531" marR="8531" marT="853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Arial" panose="020B0604020202020204" pitchFamily="34" charset="0"/>
                        </a:rPr>
                        <a:t> </a:t>
                      </a:r>
                    </a:p>
                  </a:txBody>
                  <a:tcPr marL="8531" marR="8531" marT="853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Arial" panose="020B0604020202020204" pitchFamily="34" charset="0"/>
                        </a:rPr>
                        <a:t> </a:t>
                      </a:r>
                    </a:p>
                  </a:txBody>
                  <a:tcPr marL="8531" marR="8531" marT="853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Arial" panose="020B0604020202020204" pitchFamily="34" charset="0"/>
                        </a:rPr>
                        <a:t> </a:t>
                      </a:r>
                    </a:p>
                  </a:txBody>
                  <a:tcPr marL="8531" marR="8531" marT="853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3258865978"/>
                  </a:ext>
                </a:extLst>
              </a:tr>
              <a:tr h="188436">
                <a:tc gridSpan="5">
                  <a:txBody>
                    <a:bodyPr/>
                    <a:lstStyle/>
                    <a:p>
                      <a:pPr algn="l" fontAlgn="b"/>
                      <a:r>
                        <a:rPr lang="en-US" sz="900" b="0" i="0" u="none" strike="noStrike">
                          <a:solidFill>
                            <a:srgbClr val="000000"/>
                          </a:solidFill>
                          <a:effectLst/>
                          <a:latin typeface="Arial" panose="020B0604020202020204" pitchFamily="34" charset="0"/>
                        </a:rPr>
                        <a:t># Occultation type(s): [Sunrise][Sunset][Moonrise][Moonset][Limb]</a:t>
                      </a:r>
                    </a:p>
                  </a:txBody>
                  <a:tcPr marL="8531" marR="8531" marT="853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r>
                        <a:rPr lang="en-US" sz="900" b="0" i="0" u="none" strike="noStrike">
                          <a:solidFill>
                            <a:srgbClr val="000000"/>
                          </a:solidFill>
                          <a:effectLst/>
                          <a:latin typeface="Arial" panose="020B0604020202020204" pitchFamily="34" charset="0"/>
                        </a:rPr>
                        <a:t> </a:t>
                      </a:r>
                    </a:p>
                  </a:txBody>
                  <a:tcPr marL="8531" marR="8531" marT="853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Arial" panose="020B0604020202020204" pitchFamily="34" charset="0"/>
                        </a:rPr>
                        <a:t> </a:t>
                      </a:r>
                    </a:p>
                  </a:txBody>
                  <a:tcPr marL="8531" marR="8531" marT="853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Arial" panose="020B0604020202020204" pitchFamily="34" charset="0"/>
                        </a:rPr>
                        <a:t> </a:t>
                      </a:r>
                    </a:p>
                  </a:txBody>
                  <a:tcPr marL="8531" marR="8531" marT="853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Arial" panose="020B0604020202020204" pitchFamily="34" charset="0"/>
                        </a:rPr>
                        <a:t> </a:t>
                      </a:r>
                    </a:p>
                  </a:txBody>
                  <a:tcPr marL="8531" marR="8531" marT="853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Arial" panose="020B0604020202020204" pitchFamily="34" charset="0"/>
                        </a:rPr>
                        <a:t> </a:t>
                      </a:r>
                    </a:p>
                  </a:txBody>
                  <a:tcPr marL="8531" marR="8531" marT="853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Arial" panose="020B0604020202020204" pitchFamily="34" charset="0"/>
                        </a:rPr>
                        <a:t> </a:t>
                      </a:r>
                    </a:p>
                  </a:txBody>
                  <a:tcPr marL="8531" marR="8531" marT="853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Arial" panose="020B0604020202020204" pitchFamily="34" charset="0"/>
                        </a:rPr>
                        <a:t> </a:t>
                      </a:r>
                    </a:p>
                  </a:txBody>
                  <a:tcPr marL="8531" marR="8531" marT="853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Arial" panose="020B0604020202020204" pitchFamily="34" charset="0"/>
                        </a:rPr>
                        <a:t> </a:t>
                      </a:r>
                    </a:p>
                  </a:txBody>
                  <a:tcPr marL="8531" marR="8531" marT="853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Arial" panose="020B0604020202020204" pitchFamily="34" charset="0"/>
                        </a:rPr>
                        <a:t> </a:t>
                      </a:r>
                    </a:p>
                  </a:txBody>
                  <a:tcPr marL="8531" marR="8531" marT="853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Arial" panose="020B0604020202020204" pitchFamily="34" charset="0"/>
                        </a:rPr>
                        <a:t> </a:t>
                      </a:r>
                    </a:p>
                  </a:txBody>
                  <a:tcPr marL="8531" marR="8531" marT="853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Arial" panose="020B0604020202020204" pitchFamily="34" charset="0"/>
                        </a:rPr>
                        <a:t> </a:t>
                      </a:r>
                    </a:p>
                  </a:txBody>
                  <a:tcPr marL="8531" marR="8531" marT="853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4202459606"/>
                  </a:ext>
                </a:extLst>
              </a:tr>
              <a:tr h="324828">
                <a:tc gridSpan="6">
                  <a:txBody>
                    <a:bodyPr/>
                    <a:lstStyle/>
                    <a:p>
                      <a:pPr algn="l" fontAlgn="b"/>
                      <a:r>
                        <a:rPr lang="en-US" sz="900" b="0" i="0" u="none" strike="noStrike">
                          <a:solidFill>
                            <a:srgbClr val="000000"/>
                          </a:solidFill>
                          <a:effectLst/>
                          <a:latin typeface="Arial" panose="020B0604020202020204" pitchFamily="34" charset="0"/>
                        </a:rPr>
                        <a:t># Temporal constraints: 2024-10-20T00:00:00.000000Z,2024-11-17T23:59:59.999999Z</a:t>
                      </a:r>
                    </a:p>
                  </a:txBody>
                  <a:tcPr marL="8531" marR="8531" marT="853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r>
                        <a:rPr lang="en-US" sz="900" b="0" i="0" u="none" strike="noStrike">
                          <a:solidFill>
                            <a:srgbClr val="000000"/>
                          </a:solidFill>
                          <a:effectLst/>
                          <a:latin typeface="Arial" panose="020B0604020202020204" pitchFamily="34" charset="0"/>
                        </a:rPr>
                        <a:t> </a:t>
                      </a:r>
                    </a:p>
                  </a:txBody>
                  <a:tcPr marL="8531" marR="8531" marT="853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Arial" panose="020B0604020202020204" pitchFamily="34" charset="0"/>
                        </a:rPr>
                        <a:t> </a:t>
                      </a:r>
                    </a:p>
                  </a:txBody>
                  <a:tcPr marL="8531" marR="8531" marT="853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Arial" panose="020B0604020202020204" pitchFamily="34" charset="0"/>
                        </a:rPr>
                        <a:t> </a:t>
                      </a:r>
                    </a:p>
                  </a:txBody>
                  <a:tcPr marL="8531" marR="8531" marT="853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Arial" panose="020B0604020202020204" pitchFamily="34" charset="0"/>
                        </a:rPr>
                        <a:t> </a:t>
                      </a:r>
                    </a:p>
                  </a:txBody>
                  <a:tcPr marL="8531" marR="8531" marT="853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Arial" panose="020B0604020202020204" pitchFamily="34" charset="0"/>
                        </a:rPr>
                        <a:t> </a:t>
                      </a:r>
                    </a:p>
                  </a:txBody>
                  <a:tcPr marL="8531" marR="8531" marT="853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Arial" panose="020B0604020202020204" pitchFamily="34" charset="0"/>
                        </a:rPr>
                        <a:t> </a:t>
                      </a:r>
                    </a:p>
                  </a:txBody>
                  <a:tcPr marL="8531" marR="8531" marT="853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Arial" panose="020B0604020202020204" pitchFamily="34" charset="0"/>
                        </a:rPr>
                        <a:t> </a:t>
                      </a:r>
                    </a:p>
                  </a:txBody>
                  <a:tcPr marL="8531" marR="8531" marT="853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Arial" panose="020B0604020202020204" pitchFamily="34" charset="0"/>
                        </a:rPr>
                        <a:t> </a:t>
                      </a:r>
                    </a:p>
                  </a:txBody>
                  <a:tcPr marL="8531" marR="8531" marT="853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Arial" panose="020B0604020202020204" pitchFamily="34" charset="0"/>
                        </a:rPr>
                        <a:t> </a:t>
                      </a:r>
                    </a:p>
                  </a:txBody>
                  <a:tcPr marL="8531" marR="8531" marT="853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Arial" panose="020B0604020202020204" pitchFamily="34" charset="0"/>
                        </a:rPr>
                        <a:t> </a:t>
                      </a:r>
                    </a:p>
                  </a:txBody>
                  <a:tcPr marL="8531" marR="8531" marT="853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2641138663"/>
                  </a:ext>
                </a:extLst>
              </a:tr>
              <a:tr h="188436">
                <a:tc gridSpan="6">
                  <a:txBody>
                    <a:bodyPr/>
                    <a:lstStyle/>
                    <a:p>
                      <a:pPr algn="l" fontAlgn="b"/>
                      <a:r>
                        <a:rPr lang="en-US" sz="900" b="0" i="0" u="none" strike="noStrike">
                          <a:solidFill>
                            <a:srgbClr val="000000"/>
                          </a:solidFill>
                          <a:effectLst/>
                          <a:latin typeface="Arial" panose="020B0604020202020204" pitchFamily="34" charset="0"/>
                        </a:rPr>
                        <a:t># Spatial constraints: 42.09&amp;deg;N, 32.09&amp;deg;S,-66.38&amp;deg;E,-86.38&amp;deg;W</a:t>
                      </a:r>
                    </a:p>
                  </a:txBody>
                  <a:tcPr marL="8531" marR="8531" marT="853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r>
                        <a:rPr lang="en-US" sz="900" b="0" i="0" u="none" strike="noStrike">
                          <a:solidFill>
                            <a:srgbClr val="000000"/>
                          </a:solidFill>
                          <a:effectLst/>
                          <a:latin typeface="Arial" panose="020B0604020202020204" pitchFamily="34" charset="0"/>
                        </a:rPr>
                        <a:t> </a:t>
                      </a:r>
                    </a:p>
                  </a:txBody>
                  <a:tcPr marL="8531" marR="8531" marT="853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Arial" panose="020B0604020202020204" pitchFamily="34" charset="0"/>
                        </a:rPr>
                        <a:t> </a:t>
                      </a:r>
                    </a:p>
                  </a:txBody>
                  <a:tcPr marL="8531" marR="8531" marT="853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Arial" panose="020B0604020202020204" pitchFamily="34" charset="0"/>
                        </a:rPr>
                        <a:t> </a:t>
                      </a:r>
                    </a:p>
                  </a:txBody>
                  <a:tcPr marL="8531" marR="8531" marT="853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Arial" panose="020B0604020202020204" pitchFamily="34" charset="0"/>
                        </a:rPr>
                        <a:t> </a:t>
                      </a:r>
                    </a:p>
                  </a:txBody>
                  <a:tcPr marL="8531" marR="8531" marT="853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Arial" panose="020B0604020202020204" pitchFamily="34" charset="0"/>
                        </a:rPr>
                        <a:t> </a:t>
                      </a:r>
                    </a:p>
                  </a:txBody>
                  <a:tcPr marL="8531" marR="8531" marT="853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Arial" panose="020B0604020202020204" pitchFamily="34" charset="0"/>
                        </a:rPr>
                        <a:t> </a:t>
                      </a:r>
                    </a:p>
                  </a:txBody>
                  <a:tcPr marL="8531" marR="8531" marT="853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Arial" panose="020B0604020202020204" pitchFamily="34" charset="0"/>
                        </a:rPr>
                        <a:t> </a:t>
                      </a:r>
                    </a:p>
                  </a:txBody>
                  <a:tcPr marL="8531" marR="8531" marT="853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Arial" panose="020B0604020202020204" pitchFamily="34" charset="0"/>
                        </a:rPr>
                        <a:t> </a:t>
                      </a:r>
                    </a:p>
                  </a:txBody>
                  <a:tcPr marL="8531" marR="8531" marT="853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Arial" panose="020B0604020202020204" pitchFamily="34" charset="0"/>
                        </a:rPr>
                        <a:t> </a:t>
                      </a:r>
                    </a:p>
                  </a:txBody>
                  <a:tcPr marL="8531" marR="8531" marT="853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Arial" panose="020B0604020202020204" pitchFamily="34" charset="0"/>
                        </a:rPr>
                        <a:t> </a:t>
                      </a:r>
                    </a:p>
                  </a:txBody>
                  <a:tcPr marL="8531" marR="8531" marT="853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2372168997"/>
                  </a:ext>
                </a:extLst>
              </a:tr>
              <a:tr h="358925">
                <a:tc>
                  <a:txBody>
                    <a:bodyPr/>
                    <a:lstStyle/>
                    <a:p>
                      <a:pPr algn="ctr" fontAlgn="ctr"/>
                      <a:r>
                        <a:rPr lang="en-US" sz="900" b="1" i="0" u="none" strike="noStrike">
                          <a:solidFill>
                            <a:srgbClr val="FFFFFF"/>
                          </a:solidFill>
                          <a:effectLst/>
                          <a:latin typeface="Arial" panose="020B0604020202020204" pitchFamily="34" charset="0"/>
                        </a:rPr>
                        <a:t>Event ID</a:t>
                      </a:r>
                    </a:p>
                  </a:txBody>
                  <a:tcPr marL="8531" marR="8531" marT="8531"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990000"/>
                    </a:solidFill>
                  </a:tcPr>
                </a:tc>
                <a:tc>
                  <a:txBody>
                    <a:bodyPr/>
                    <a:lstStyle/>
                    <a:p>
                      <a:pPr algn="ctr" fontAlgn="ctr"/>
                      <a:r>
                        <a:rPr lang="en-US" sz="900" b="1" i="0" u="none" strike="noStrike">
                          <a:solidFill>
                            <a:srgbClr val="FFFFFF"/>
                          </a:solidFill>
                          <a:effectLst/>
                          <a:latin typeface="Arial" panose="020B0604020202020204" pitchFamily="34" charset="0"/>
                        </a:rPr>
                        <a:t> Cycle ID</a:t>
                      </a:r>
                    </a:p>
                  </a:txBody>
                  <a:tcPr marL="8531" marR="8531" marT="8531"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990000"/>
                    </a:solidFill>
                  </a:tcPr>
                </a:tc>
                <a:tc>
                  <a:txBody>
                    <a:bodyPr/>
                    <a:lstStyle/>
                    <a:p>
                      <a:pPr algn="ctr" fontAlgn="ctr"/>
                      <a:r>
                        <a:rPr lang="en-US" sz="900" b="1" i="0" u="none" strike="noStrike">
                          <a:solidFill>
                            <a:srgbClr val="FFFFFF"/>
                          </a:solidFill>
                          <a:effectLst/>
                          <a:latin typeface="Arial" panose="020B0604020202020204" pitchFamily="34" charset="0"/>
                        </a:rPr>
                        <a:t> Event date</a:t>
                      </a:r>
                    </a:p>
                  </a:txBody>
                  <a:tcPr marL="8531" marR="8531" marT="8531"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990000"/>
                    </a:solidFill>
                  </a:tcPr>
                </a:tc>
                <a:tc>
                  <a:txBody>
                    <a:bodyPr/>
                    <a:lstStyle/>
                    <a:p>
                      <a:pPr algn="ctr" fontAlgn="ctr"/>
                      <a:r>
                        <a:rPr lang="en-US" sz="900" b="1" i="0" u="none" strike="noStrike">
                          <a:solidFill>
                            <a:srgbClr val="FFFFFF"/>
                          </a:solidFill>
                          <a:effectLst/>
                          <a:latin typeface="Arial" panose="020B0604020202020204" pitchFamily="34" charset="0"/>
                        </a:rPr>
                        <a:t> Event type</a:t>
                      </a:r>
                    </a:p>
                  </a:txBody>
                  <a:tcPr marL="8531" marR="8531" marT="8531"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990000"/>
                    </a:solidFill>
                  </a:tcPr>
                </a:tc>
                <a:tc>
                  <a:txBody>
                    <a:bodyPr/>
                    <a:lstStyle/>
                    <a:p>
                      <a:pPr algn="ctr" fontAlgn="ctr"/>
                      <a:r>
                        <a:rPr lang="en-US" sz="900" b="1" i="0" u="none" strike="noStrike">
                          <a:solidFill>
                            <a:srgbClr val="FFFFFF"/>
                          </a:solidFill>
                          <a:effectLst/>
                          <a:latin typeface="Arial" panose="020B0604020202020204" pitchFamily="34" charset="0"/>
                        </a:rPr>
                        <a:t> Azimuth</a:t>
                      </a:r>
                    </a:p>
                  </a:txBody>
                  <a:tcPr marL="8531" marR="8531" marT="8531"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990000"/>
                    </a:solidFill>
                  </a:tcPr>
                </a:tc>
                <a:tc>
                  <a:txBody>
                    <a:bodyPr/>
                    <a:lstStyle/>
                    <a:p>
                      <a:pPr algn="ctr" fontAlgn="ctr"/>
                      <a:r>
                        <a:rPr lang="en-US" sz="900" b="1" i="0" u="none" strike="noStrike">
                          <a:solidFill>
                            <a:srgbClr val="FFFFFF"/>
                          </a:solidFill>
                          <a:effectLst/>
                          <a:latin typeface="Arial" panose="020B0604020202020204" pitchFamily="34" charset="0"/>
                        </a:rPr>
                        <a:t> Elevation</a:t>
                      </a:r>
                    </a:p>
                  </a:txBody>
                  <a:tcPr marL="8531" marR="8531" marT="8531"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990000"/>
                    </a:solidFill>
                  </a:tcPr>
                </a:tc>
                <a:tc>
                  <a:txBody>
                    <a:bodyPr/>
                    <a:lstStyle/>
                    <a:p>
                      <a:pPr algn="ctr" fontAlgn="ctr"/>
                      <a:r>
                        <a:rPr lang="en-US" sz="900" b="1" i="0" u="none" strike="noStrike">
                          <a:solidFill>
                            <a:srgbClr val="FFFFFF"/>
                          </a:solidFill>
                          <a:effectLst/>
                          <a:latin typeface="Arial" panose="020B0604020202020204" pitchFamily="34" charset="0"/>
                        </a:rPr>
                        <a:t> Latitude</a:t>
                      </a:r>
                    </a:p>
                  </a:txBody>
                  <a:tcPr marL="8531" marR="8531" marT="8531"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990000"/>
                    </a:solidFill>
                  </a:tcPr>
                </a:tc>
                <a:tc>
                  <a:txBody>
                    <a:bodyPr/>
                    <a:lstStyle/>
                    <a:p>
                      <a:pPr algn="ctr" fontAlgn="ctr"/>
                      <a:r>
                        <a:rPr lang="en-US" sz="900" b="1" i="0" u="none" strike="noStrike">
                          <a:solidFill>
                            <a:srgbClr val="FFFFFF"/>
                          </a:solidFill>
                          <a:effectLst/>
                          <a:latin typeface="Arial" panose="020B0604020202020204" pitchFamily="34" charset="0"/>
                        </a:rPr>
                        <a:t> Longitude</a:t>
                      </a:r>
                    </a:p>
                  </a:txBody>
                  <a:tcPr marL="8531" marR="8531" marT="8531"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990000"/>
                    </a:solidFill>
                  </a:tcPr>
                </a:tc>
                <a:tc>
                  <a:txBody>
                    <a:bodyPr/>
                    <a:lstStyle/>
                    <a:p>
                      <a:pPr algn="ctr" fontAlgn="ctr"/>
                      <a:r>
                        <a:rPr lang="en-US" sz="900" b="1" i="0" u="none" strike="noStrike">
                          <a:solidFill>
                            <a:srgbClr val="FFFFFF"/>
                          </a:solidFill>
                          <a:effectLst/>
                          <a:latin typeface="Arial" panose="020B0604020202020204" pitchFamily="34" charset="0"/>
                        </a:rPr>
                        <a:t> Solar Beta Angle</a:t>
                      </a:r>
                    </a:p>
                  </a:txBody>
                  <a:tcPr marL="8531" marR="8531" marT="8531"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990000"/>
                    </a:solidFill>
                  </a:tcPr>
                </a:tc>
                <a:tc>
                  <a:txBody>
                    <a:bodyPr/>
                    <a:lstStyle/>
                    <a:p>
                      <a:pPr algn="ctr" fontAlgn="ctr"/>
                      <a:r>
                        <a:rPr lang="en-US" sz="900" b="1" i="0" u="none" strike="noStrike">
                          <a:solidFill>
                            <a:srgbClr val="FFFFFF"/>
                          </a:solidFill>
                          <a:effectLst/>
                          <a:latin typeface="Arial" panose="020B0604020202020204" pitchFamily="34" charset="0"/>
                        </a:rPr>
                        <a:t> Lunar Beta Angle</a:t>
                      </a:r>
                    </a:p>
                  </a:txBody>
                  <a:tcPr marL="8531" marR="8531" marT="8531"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990000"/>
                    </a:solidFill>
                  </a:tcPr>
                </a:tc>
                <a:tc>
                  <a:txBody>
                    <a:bodyPr/>
                    <a:lstStyle/>
                    <a:p>
                      <a:pPr algn="ctr" fontAlgn="ctr"/>
                      <a:r>
                        <a:rPr lang="en-US" sz="900" b="1" i="0" u="none" strike="noStrike">
                          <a:solidFill>
                            <a:srgbClr val="FFFFFF"/>
                          </a:solidFill>
                          <a:effectLst/>
                          <a:latin typeface="Arial" panose="020B0604020202020204" pitchFamily="34" charset="0"/>
                        </a:rPr>
                        <a:t> Lunar Phase</a:t>
                      </a:r>
                    </a:p>
                  </a:txBody>
                  <a:tcPr marL="8531" marR="8531" marT="8531"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990000"/>
                    </a:solidFill>
                  </a:tcPr>
                </a:tc>
                <a:tc>
                  <a:txBody>
                    <a:bodyPr/>
                    <a:lstStyle/>
                    <a:p>
                      <a:pPr algn="ctr" fontAlgn="ctr"/>
                      <a:r>
                        <a:rPr lang="en-US" sz="900" b="1" i="0" u="none" strike="noStrike">
                          <a:solidFill>
                            <a:srgbClr val="FFFFFF"/>
                          </a:solidFill>
                          <a:effectLst/>
                          <a:latin typeface="Arial" panose="020B0604020202020204" pitchFamily="34" charset="0"/>
                        </a:rPr>
                        <a:t> Solar Zenith Angle</a:t>
                      </a:r>
                    </a:p>
                  </a:txBody>
                  <a:tcPr marL="8531" marR="8531" marT="8531"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990000"/>
                    </a:solidFill>
                  </a:tcPr>
                </a:tc>
                <a:tc>
                  <a:txBody>
                    <a:bodyPr/>
                    <a:lstStyle/>
                    <a:p>
                      <a:pPr algn="ctr" fontAlgn="ctr"/>
                      <a:r>
                        <a:rPr lang="en-US" sz="900" b="1" i="0" u="none" strike="noStrike">
                          <a:solidFill>
                            <a:srgbClr val="FFFFFF"/>
                          </a:solidFill>
                          <a:effectLst/>
                          <a:latin typeface="Arial" panose="020B0604020202020204" pitchFamily="34" charset="0"/>
                        </a:rPr>
                        <a:t> Altitude</a:t>
                      </a:r>
                    </a:p>
                  </a:txBody>
                  <a:tcPr marL="8531" marR="8531" marT="8531"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990000"/>
                    </a:solidFill>
                  </a:tcPr>
                </a:tc>
                <a:tc>
                  <a:txBody>
                    <a:bodyPr/>
                    <a:lstStyle/>
                    <a:p>
                      <a:pPr algn="ctr" fontAlgn="ctr"/>
                      <a:r>
                        <a:rPr lang="en-US" sz="900" b="1" i="0" u="none" strike="noStrike">
                          <a:solidFill>
                            <a:srgbClr val="FFFFFF"/>
                          </a:solidFill>
                          <a:effectLst/>
                          <a:latin typeface="Arial" panose="020B0604020202020204" pitchFamily="34" charset="0"/>
                        </a:rPr>
                        <a:t> ISS Orbit</a:t>
                      </a:r>
                    </a:p>
                  </a:txBody>
                  <a:tcPr marL="8531" marR="8531" marT="8531"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990000"/>
                    </a:solidFill>
                  </a:tcPr>
                </a:tc>
                <a:tc>
                  <a:txBody>
                    <a:bodyPr/>
                    <a:lstStyle/>
                    <a:p>
                      <a:pPr algn="ctr" fontAlgn="ctr"/>
                      <a:r>
                        <a:rPr lang="en-US" sz="900" b="1" i="0" u="none" strike="noStrike">
                          <a:solidFill>
                            <a:srgbClr val="FFFFFF"/>
                          </a:solidFill>
                          <a:effectLst/>
                          <a:latin typeface="Arial" panose="020B0604020202020204" pitchFamily="34" charset="0"/>
                        </a:rPr>
                        <a:t> Obscuration</a:t>
                      </a:r>
                    </a:p>
                  </a:txBody>
                  <a:tcPr marL="8531" marR="8531" marT="8531"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990000"/>
                    </a:solidFill>
                  </a:tcPr>
                </a:tc>
                <a:tc>
                  <a:txBody>
                    <a:bodyPr/>
                    <a:lstStyle/>
                    <a:p>
                      <a:pPr algn="ctr" fontAlgn="ctr"/>
                      <a:r>
                        <a:rPr lang="en-US" sz="900" b="1" i="0" u="none" strike="noStrike" dirty="0">
                          <a:solidFill>
                            <a:srgbClr val="FFFFFF"/>
                          </a:solidFill>
                          <a:effectLst/>
                          <a:latin typeface="Arial" panose="020B0604020202020204" pitchFamily="34" charset="0"/>
                        </a:rPr>
                        <a:t> Notes</a:t>
                      </a:r>
                    </a:p>
                  </a:txBody>
                  <a:tcPr marL="8531" marR="8531" marT="8531"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990000"/>
                    </a:solidFill>
                  </a:tcPr>
                </a:tc>
                <a:extLst>
                  <a:ext uri="{0D108BD9-81ED-4DB2-BD59-A6C34878D82A}">
                    <a16:rowId xmlns:a16="http://schemas.microsoft.com/office/drawing/2014/main" val="2804806924"/>
                  </a:ext>
                </a:extLst>
              </a:tr>
              <a:tr h="179463">
                <a:tc>
                  <a:txBody>
                    <a:bodyPr/>
                    <a:lstStyle/>
                    <a:p>
                      <a:pPr algn="r" fontAlgn="b"/>
                      <a:r>
                        <a:rPr lang="en-US" sz="900" b="0" i="0" u="none" strike="noStrike">
                          <a:solidFill>
                            <a:srgbClr val="000000"/>
                          </a:solidFill>
                          <a:effectLst/>
                          <a:latin typeface="Arial" panose="020B0604020202020204" pitchFamily="34" charset="0"/>
                        </a:rPr>
                        <a:t>4780010</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l" fontAlgn="b"/>
                      <a:r>
                        <a:rPr lang="en-US" sz="900" b="0" i="0" u="none" strike="noStrike">
                          <a:solidFill>
                            <a:srgbClr val="000000"/>
                          </a:solidFill>
                          <a:effectLst/>
                          <a:latin typeface="Arial" panose="020B0604020202020204" pitchFamily="34" charset="0"/>
                        </a:rPr>
                        <a:t> </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ctr" fontAlgn="b"/>
                      <a:r>
                        <a:rPr lang="en-US" sz="900" b="0" i="0" u="none" strike="noStrike" dirty="0">
                          <a:solidFill>
                            <a:srgbClr val="000000"/>
                          </a:solidFill>
                          <a:effectLst/>
                          <a:latin typeface="Arial" panose="020B0604020202020204" pitchFamily="34" charset="0"/>
                        </a:rPr>
                        <a:t>2024-10-20 12:04:11</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l" fontAlgn="b"/>
                      <a:r>
                        <a:rPr lang="en-US" sz="900" b="0" i="0" u="none" strike="noStrike">
                          <a:solidFill>
                            <a:srgbClr val="000000"/>
                          </a:solidFill>
                          <a:effectLst/>
                          <a:latin typeface="Arial" panose="020B0604020202020204" pitchFamily="34" charset="0"/>
                        </a:rPr>
                        <a:t>Sunrise</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900" b="0" i="0" u="none" strike="noStrike">
                          <a:solidFill>
                            <a:srgbClr val="000000"/>
                          </a:solidFill>
                          <a:effectLst/>
                          <a:latin typeface="Arial" panose="020B0604020202020204" pitchFamily="34" charset="0"/>
                        </a:rPr>
                        <a:t>330.1581</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900" b="0" i="0" u="none" strike="noStrike">
                          <a:solidFill>
                            <a:srgbClr val="000000"/>
                          </a:solidFill>
                          <a:effectLst/>
                          <a:latin typeface="Arial" panose="020B0604020202020204" pitchFamily="34" charset="0"/>
                        </a:rPr>
                        <a:t>-19.34374</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900" b="0" i="0" u="none" strike="noStrike">
                          <a:solidFill>
                            <a:srgbClr val="000000"/>
                          </a:solidFill>
                          <a:effectLst/>
                          <a:latin typeface="Arial" panose="020B0604020202020204" pitchFamily="34" charset="0"/>
                        </a:rPr>
                        <a:t>40.56586</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900" b="0" i="0" u="none" strike="noStrike">
                          <a:solidFill>
                            <a:srgbClr val="000000"/>
                          </a:solidFill>
                          <a:effectLst/>
                          <a:latin typeface="Arial" panose="020B0604020202020204" pitchFamily="34" charset="0"/>
                        </a:rPr>
                        <a:t>-85.63167</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900" b="0" i="0" u="none" strike="noStrike">
                          <a:solidFill>
                            <a:srgbClr val="000000"/>
                          </a:solidFill>
                          <a:effectLst/>
                          <a:latin typeface="Arial" panose="020B0604020202020204" pitchFamily="34" charset="0"/>
                        </a:rPr>
                        <a:t>-28.00407</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900" b="0" i="0" u="none" strike="noStrike">
                          <a:solidFill>
                            <a:srgbClr val="000000"/>
                          </a:solidFill>
                          <a:effectLst/>
                          <a:latin typeface="Arial" panose="020B0604020202020204" pitchFamily="34" charset="0"/>
                        </a:rPr>
                        <a:t>6.07685</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900" b="0" i="0" u="none" strike="noStrike">
                          <a:solidFill>
                            <a:srgbClr val="000000"/>
                          </a:solidFill>
                          <a:effectLst/>
                          <a:latin typeface="Arial" panose="020B0604020202020204" pitchFamily="34" charset="0"/>
                        </a:rPr>
                        <a:t>137.725</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900" b="0" i="0" u="none" strike="noStrike">
                          <a:solidFill>
                            <a:srgbClr val="000000"/>
                          </a:solidFill>
                          <a:effectLst/>
                          <a:latin typeface="Arial" panose="020B0604020202020204" pitchFamily="34" charset="0"/>
                        </a:rPr>
                        <a:t>89.99754</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900" b="0" i="0" u="none" strike="noStrike">
                          <a:solidFill>
                            <a:srgbClr val="000000"/>
                          </a:solidFill>
                          <a:effectLst/>
                          <a:latin typeface="Arial" panose="020B0604020202020204" pitchFamily="34" charset="0"/>
                        </a:rPr>
                        <a:t>393.4992</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900" b="0" i="0" u="none" strike="noStrike">
                          <a:solidFill>
                            <a:srgbClr val="000000"/>
                          </a:solidFill>
                          <a:effectLst/>
                          <a:latin typeface="Arial" panose="020B0604020202020204" pitchFamily="34" charset="0"/>
                        </a:rPr>
                        <a:t>47800</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ctr" fontAlgn="b"/>
                      <a:r>
                        <a:rPr lang="en-US" sz="900" b="0" i="0" u="none" strike="noStrike" dirty="0">
                          <a:solidFill>
                            <a:srgbClr val="000000"/>
                          </a:solidFill>
                          <a:effectLst/>
                          <a:latin typeface="Arial" panose="020B0604020202020204" pitchFamily="34" charset="0"/>
                        </a:rPr>
                        <a:t>None</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ctr" fontAlgn="b"/>
                      <a:r>
                        <a:rPr lang="en-US" sz="900" b="0" i="0" u="none" strike="noStrike" dirty="0">
                          <a:solidFill>
                            <a:srgbClr val="000000"/>
                          </a:solidFill>
                          <a:effectLst/>
                          <a:latin typeface="Arial" panose="020B0604020202020204" pitchFamily="34" charset="0"/>
                        </a:rPr>
                        <a:t>N/A</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extLst>
                  <a:ext uri="{0D108BD9-81ED-4DB2-BD59-A6C34878D82A}">
                    <a16:rowId xmlns:a16="http://schemas.microsoft.com/office/drawing/2014/main" val="3958396849"/>
                  </a:ext>
                </a:extLst>
              </a:tr>
              <a:tr h="179463">
                <a:tc>
                  <a:txBody>
                    <a:bodyPr/>
                    <a:lstStyle/>
                    <a:p>
                      <a:pPr algn="r" fontAlgn="b"/>
                      <a:r>
                        <a:rPr lang="en-US" sz="900" b="0" i="0" u="none" strike="noStrike">
                          <a:solidFill>
                            <a:srgbClr val="000000"/>
                          </a:solidFill>
                          <a:effectLst/>
                          <a:latin typeface="Arial" panose="020B0604020202020204" pitchFamily="34" charset="0"/>
                        </a:rPr>
                        <a:t>4800210</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l" fontAlgn="b"/>
                      <a:r>
                        <a:rPr lang="en-US" sz="900" b="0" i="0" u="none" strike="noStrike">
                          <a:solidFill>
                            <a:srgbClr val="000000"/>
                          </a:solidFill>
                          <a:effectLst/>
                          <a:latin typeface="Arial" panose="020B0604020202020204" pitchFamily="34" charset="0"/>
                        </a:rPr>
                        <a:t> </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ctr" fontAlgn="b"/>
                      <a:r>
                        <a:rPr lang="en-US" sz="900" b="0" i="0" u="none" strike="noStrike" dirty="0">
                          <a:solidFill>
                            <a:srgbClr val="000000"/>
                          </a:solidFill>
                          <a:effectLst/>
                          <a:latin typeface="Arial" panose="020B0604020202020204" pitchFamily="34" charset="0"/>
                        </a:rPr>
                        <a:t>2024-11-02 12:02:48</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l" fontAlgn="b"/>
                      <a:r>
                        <a:rPr lang="en-US" sz="900" b="0" i="0" u="none" strike="noStrike">
                          <a:solidFill>
                            <a:srgbClr val="000000"/>
                          </a:solidFill>
                          <a:effectLst/>
                          <a:latin typeface="Arial" panose="020B0604020202020204" pitchFamily="34" charset="0"/>
                        </a:rPr>
                        <a:t>Sunrise</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900" b="0" i="0" u="none" strike="noStrike">
                          <a:solidFill>
                            <a:srgbClr val="000000"/>
                          </a:solidFill>
                          <a:effectLst/>
                          <a:latin typeface="Arial" panose="020B0604020202020204" pitchFamily="34" charset="0"/>
                        </a:rPr>
                        <a:t>26.35157</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900" b="0" i="0" u="none" strike="noStrike">
                          <a:solidFill>
                            <a:srgbClr val="000000"/>
                          </a:solidFill>
                          <a:effectLst/>
                          <a:latin typeface="Arial" panose="020B0604020202020204" pitchFamily="34" charset="0"/>
                        </a:rPr>
                        <a:t>-19.30104</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900" b="0" i="0" u="none" strike="noStrike">
                          <a:solidFill>
                            <a:srgbClr val="000000"/>
                          </a:solidFill>
                          <a:effectLst/>
                          <a:latin typeface="Arial" panose="020B0604020202020204" pitchFamily="34" charset="0"/>
                        </a:rPr>
                        <a:t>41.43395</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900" b="0" i="0" u="none" strike="noStrike">
                          <a:solidFill>
                            <a:srgbClr val="000000"/>
                          </a:solidFill>
                          <a:effectLst/>
                          <a:latin typeface="Arial" panose="020B0604020202020204" pitchFamily="34" charset="0"/>
                        </a:rPr>
                        <a:t>-81.13433</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900" b="0" i="0" u="none" strike="noStrike">
                          <a:solidFill>
                            <a:srgbClr val="000000"/>
                          </a:solidFill>
                          <a:effectLst/>
                          <a:latin typeface="Arial" panose="020B0604020202020204" pitchFamily="34" charset="0"/>
                        </a:rPr>
                        <a:t>24.76801</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900" b="0" i="0" u="none" strike="noStrike">
                          <a:solidFill>
                            <a:srgbClr val="000000"/>
                          </a:solidFill>
                          <a:effectLst/>
                          <a:latin typeface="Arial" panose="020B0604020202020204" pitchFamily="34" charset="0"/>
                        </a:rPr>
                        <a:t>23.56879</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900" b="0" i="0" u="none" strike="noStrike">
                          <a:solidFill>
                            <a:srgbClr val="000000"/>
                          </a:solidFill>
                          <a:effectLst/>
                          <a:latin typeface="Arial" panose="020B0604020202020204" pitchFamily="34" charset="0"/>
                        </a:rPr>
                        <a:t>11.298</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900" b="0" i="0" u="none" strike="noStrike">
                          <a:solidFill>
                            <a:srgbClr val="000000"/>
                          </a:solidFill>
                          <a:effectLst/>
                          <a:latin typeface="Arial" panose="020B0604020202020204" pitchFamily="34" charset="0"/>
                        </a:rPr>
                        <a:t>89.99753</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900" b="0" i="0" u="none" strike="noStrike">
                          <a:solidFill>
                            <a:srgbClr val="000000"/>
                          </a:solidFill>
                          <a:effectLst/>
                          <a:latin typeface="Arial" panose="020B0604020202020204" pitchFamily="34" charset="0"/>
                        </a:rPr>
                        <a:t>391.3877</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900" b="0" i="0" u="none" strike="noStrike">
                          <a:solidFill>
                            <a:srgbClr val="000000"/>
                          </a:solidFill>
                          <a:effectLst/>
                          <a:latin typeface="Arial" panose="020B0604020202020204" pitchFamily="34" charset="0"/>
                        </a:rPr>
                        <a:t>48002</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ctr" fontAlgn="b"/>
                      <a:r>
                        <a:rPr lang="en-US" sz="900" b="0" i="0" u="none" strike="noStrike" dirty="0">
                          <a:solidFill>
                            <a:srgbClr val="000000"/>
                          </a:solidFill>
                          <a:effectLst/>
                          <a:latin typeface="Arial" panose="020B0604020202020204" pitchFamily="34" charset="0"/>
                        </a:rPr>
                        <a:t>None</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ctr" fontAlgn="b"/>
                      <a:r>
                        <a:rPr lang="en-US" sz="900" b="0" i="0" u="none" strike="noStrike" dirty="0">
                          <a:solidFill>
                            <a:srgbClr val="000000"/>
                          </a:solidFill>
                          <a:effectLst/>
                          <a:latin typeface="Arial" panose="020B0604020202020204" pitchFamily="34" charset="0"/>
                        </a:rPr>
                        <a:t>N/A</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extLst>
                  <a:ext uri="{0D108BD9-81ED-4DB2-BD59-A6C34878D82A}">
                    <a16:rowId xmlns:a16="http://schemas.microsoft.com/office/drawing/2014/main" val="1174216489"/>
                  </a:ext>
                </a:extLst>
              </a:tr>
              <a:tr h="179463">
                <a:tc>
                  <a:txBody>
                    <a:bodyPr/>
                    <a:lstStyle/>
                    <a:p>
                      <a:pPr algn="r" fontAlgn="b"/>
                      <a:r>
                        <a:rPr lang="en-US" sz="900" b="0" i="0" u="none" strike="noStrike">
                          <a:solidFill>
                            <a:srgbClr val="000000"/>
                          </a:solidFill>
                          <a:effectLst/>
                          <a:latin typeface="Arial" panose="020B0604020202020204" pitchFamily="34" charset="0"/>
                        </a:rPr>
                        <a:t>4801710</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l" fontAlgn="b"/>
                      <a:r>
                        <a:rPr lang="en-US" sz="900" b="0" i="0" u="none" strike="noStrike">
                          <a:solidFill>
                            <a:srgbClr val="000000"/>
                          </a:solidFill>
                          <a:effectLst/>
                          <a:latin typeface="Arial" panose="020B0604020202020204" pitchFamily="34" charset="0"/>
                        </a:rPr>
                        <a:t> </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ctr" fontAlgn="b"/>
                      <a:r>
                        <a:rPr lang="en-US" sz="900" b="0" i="0" u="none" strike="noStrike" dirty="0">
                          <a:solidFill>
                            <a:srgbClr val="000000"/>
                          </a:solidFill>
                          <a:effectLst/>
                          <a:latin typeface="Arial" panose="020B0604020202020204" pitchFamily="34" charset="0"/>
                        </a:rPr>
                        <a:t>2024-11-03 11:12:43</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l" fontAlgn="b"/>
                      <a:r>
                        <a:rPr lang="en-US" sz="900" b="0" i="0" u="none" strike="noStrike">
                          <a:solidFill>
                            <a:srgbClr val="000000"/>
                          </a:solidFill>
                          <a:effectLst/>
                          <a:latin typeface="Arial" panose="020B0604020202020204" pitchFamily="34" charset="0"/>
                        </a:rPr>
                        <a:t>Sunrise</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900" b="0" i="0" u="none" strike="noStrike">
                          <a:solidFill>
                            <a:srgbClr val="000000"/>
                          </a:solidFill>
                          <a:effectLst/>
                          <a:latin typeface="Arial" panose="020B0604020202020204" pitchFamily="34" charset="0"/>
                        </a:rPr>
                        <a:t>29.23517</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900" b="0" i="0" u="none" strike="noStrike">
                          <a:solidFill>
                            <a:srgbClr val="000000"/>
                          </a:solidFill>
                          <a:effectLst/>
                          <a:latin typeface="Arial" panose="020B0604020202020204" pitchFamily="34" charset="0"/>
                        </a:rPr>
                        <a:t>-19.28232</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900" b="0" i="0" u="none" strike="noStrike">
                          <a:solidFill>
                            <a:srgbClr val="000000"/>
                          </a:solidFill>
                          <a:effectLst/>
                          <a:latin typeface="Arial" panose="020B0604020202020204" pitchFamily="34" charset="0"/>
                        </a:rPr>
                        <a:t>38.79577</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900" b="0" i="0" u="none" strike="noStrike">
                          <a:solidFill>
                            <a:srgbClr val="000000"/>
                          </a:solidFill>
                          <a:effectLst/>
                          <a:latin typeface="Arial" panose="020B0604020202020204" pitchFamily="34" charset="0"/>
                        </a:rPr>
                        <a:t>-69.58694</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900" b="0" i="0" u="none" strike="noStrike">
                          <a:solidFill>
                            <a:srgbClr val="000000"/>
                          </a:solidFill>
                          <a:effectLst/>
                          <a:latin typeface="Arial" panose="020B0604020202020204" pitchFamily="34" charset="0"/>
                        </a:rPr>
                        <a:t>27.45259</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900" b="0" i="0" u="none" strike="noStrike">
                          <a:solidFill>
                            <a:srgbClr val="000000"/>
                          </a:solidFill>
                          <a:effectLst/>
                          <a:latin typeface="Arial" panose="020B0604020202020204" pitchFamily="34" charset="0"/>
                        </a:rPr>
                        <a:t>25.38956</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900" b="0" i="0" u="none" strike="noStrike">
                          <a:solidFill>
                            <a:srgbClr val="000000"/>
                          </a:solidFill>
                          <a:effectLst/>
                          <a:latin typeface="Arial" panose="020B0604020202020204" pitchFamily="34" charset="0"/>
                        </a:rPr>
                        <a:t>21.887</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900" b="0" i="0" u="none" strike="noStrike">
                          <a:solidFill>
                            <a:srgbClr val="000000"/>
                          </a:solidFill>
                          <a:effectLst/>
                          <a:latin typeface="Arial" panose="020B0604020202020204" pitchFamily="34" charset="0"/>
                        </a:rPr>
                        <a:t>89.99753</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900" b="0" i="0" u="none" strike="noStrike">
                          <a:solidFill>
                            <a:srgbClr val="000000"/>
                          </a:solidFill>
                          <a:effectLst/>
                          <a:latin typeface="Arial" panose="020B0604020202020204" pitchFamily="34" charset="0"/>
                        </a:rPr>
                        <a:t>391.6451</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900" b="0" i="0" u="none" strike="noStrike">
                          <a:solidFill>
                            <a:srgbClr val="000000"/>
                          </a:solidFill>
                          <a:effectLst/>
                          <a:latin typeface="Arial" panose="020B0604020202020204" pitchFamily="34" charset="0"/>
                        </a:rPr>
                        <a:t>48017</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ctr" fontAlgn="b"/>
                      <a:r>
                        <a:rPr lang="en-US" sz="900" b="0" i="0" u="none" strike="noStrike" dirty="0">
                          <a:solidFill>
                            <a:srgbClr val="000000"/>
                          </a:solidFill>
                          <a:effectLst/>
                          <a:latin typeface="Arial" panose="020B0604020202020204" pitchFamily="34" charset="0"/>
                        </a:rPr>
                        <a:t>None</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ctr" fontAlgn="b"/>
                      <a:r>
                        <a:rPr lang="en-US" sz="900" b="0" i="0" u="none" strike="noStrike" dirty="0">
                          <a:solidFill>
                            <a:srgbClr val="000000"/>
                          </a:solidFill>
                          <a:effectLst/>
                          <a:latin typeface="Arial" panose="020B0604020202020204" pitchFamily="34" charset="0"/>
                        </a:rPr>
                        <a:t>N/A</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extLst>
                  <a:ext uri="{0D108BD9-81ED-4DB2-BD59-A6C34878D82A}">
                    <a16:rowId xmlns:a16="http://schemas.microsoft.com/office/drawing/2014/main" val="1360546871"/>
                  </a:ext>
                </a:extLst>
              </a:tr>
              <a:tr h="179463">
                <a:tc>
                  <a:txBody>
                    <a:bodyPr/>
                    <a:lstStyle/>
                    <a:p>
                      <a:pPr algn="r" fontAlgn="b"/>
                      <a:r>
                        <a:rPr lang="en-US" sz="900" b="0" i="0" u="none" strike="noStrike">
                          <a:solidFill>
                            <a:srgbClr val="000000"/>
                          </a:solidFill>
                          <a:effectLst/>
                          <a:latin typeface="Arial" panose="020B0604020202020204" pitchFamily="34" charset="0"/>
                        </a:rPr>
                        <a:t>4803310</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l" fontAlgn="b"/>
                      <a:r>
                        <a:rPr lang="en-US" sz="900" b="0" i="0" u="none" strike="noStrike">
                          <a:solidFill>
                            <a:srgbClr val="000000"/>
                          </a:solidFill>
                          <a:effectLst/>
                          <a:latin typeface="Arial" panose="020B0604020202020204" pitchFamily="34" charset="0"/>
                        </a:rPr>
                        <a:t> </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ctr" fontAlgn="b"/>
                      <a:r>
                        <a:rPr lang="en-US" sz="900" b="0" i="0" u="none" strike="noStrike" dirty="0">
                          <a:solidFill>
                            <a:srgbClr val="000000"/>
                          </a:solidFill>
                          <a:effectLst/>
                          <a:latin typeface="Arial" panose="020B0604020202020204" pitchFamily="34" charset="0"/>
                        </a:rPr>
                        <a:t>2024-11-04 11:55:20</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l" fontAlgn="b"/>
                      <a:r>
                        <a:rPr lang="en-US" sz="900" b="0" i="0" u="none" strike="noStrike">
                          <a:solidFill>
                            <a:srgbClr val="000000"/>
                          </a:solidFill>
                          <a:effectLst/>
                          <a:latin typeface="Arial" panose="020B0604020202020204" pitchFamily="34" charset="0"/>
                        </a:rPr>
                        <a:t>Sunrise</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900" b="0" i="0" u="none" strike="noStrike">
                          <a:solidFill>
                            <a:srgbClr val="000000"/>
                          </a:solidFill>
                          <a:effectLst/>
                          <a:latin typeface="Arial" panose="020B0604020202020204" pitchFamily="34" charset="0"/>
                        </a:rPr>
                        <a:t>31.89774</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900" b="0" i="0" u="none" strike="noStrike">
                          <a:solidFill>
                            <a:srgbClr val="000000"/>
                          </a:solidFill>
                          <a:effectLst/>
                          <a:latin typeface="Arial" panose="020B0604020202020204" pitchFamily="34" charset="0"/>
                        </a:rPr>
                        <a:t>-19.26053</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900" b="0" i="0" u="none" strike="noStrike">
                          <a:solidFill>
                            <a:srgbClr val="000000"/>
                          </a:solidFill>
                          <a:effectLst/>
                          <a:latin typeface="Arial" panose="020B0604020202020204" pitchFamily="34" charset="0"/>
                        </a:rPr>
                        <a:t>35.45394</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900" b="0" i="0" u="none" strike="noStrike">
                          <a:solidFill>
                            <a:srgbClr val="000000"/>
                          </a:solidFill>
                          <a:effectLst/>
                          <a:latin typeface="Arial" panose="020B0604020202020204" pitchFamily="34" charset="0"/>
                        </a:rPr>
                        <a:t>-81.46194</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900" b="0" i="0" u="none" strike="noStrike">
                          <a:solidFill>
                            <a:srgbClr val="000000"/>
                          </a:solidFill>
                          <a:effectLst/>
                          <a:latin typeface="Arial" panose="020B0604020202020204" pitchFamily="34" charset="0"/>
                        </a:rPr>
                        <a:t>29.92374</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900" b="0" i="0" u="none" strike="noStrike">
                          <a:solidFill>
                            <a:srgbClr val="000000"/>
                          </a:solidFill>
                          <a:effectLst/>
                          <a:latin typeface="Arial" panose="020B0604020202020204" pitchFamily="34" charset="0"/>
                        </a:rPr>
                        <a:t>23.92535</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900" b="0" i="0" u="none" strike="noStrike">
                          <a:solidFill>
                            <a:srgbClr val="000000"/>
                          </a:solidFill>
                          <a:effectLst/>
                          <a:latin typeface="Arial" panose="020B0604020202020204" pitchFamily="34" charset="0"/>
                        </a:rPr>
                        <a:t>33.456</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900" b="0" i="0" u="none" strike="noStrike">
                          <a:solidFill>
                            <a:srgbClr val="000000"/>
                          </a:solidFill>
                          <a:effectLst/>
                          <a:latin typeface="Arial" panose="020B0604020202020204" pitchFamily="34" charset="0"/>
                        </a:rPr>
                        <a:t>89.99753</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900" b="0" i="0" u="none" strike="noStrike">
                          <a:solidFill>
                            <a:srgbClr val="000000"/>
                          </a:solidFill>
                          <a:effectLst/>
                          <a:latin typeface="Arial" panose="020B0604020202020204" pitchFamily="34" charset="0"/>
                        </a:rPr>
                        <a:t>392.016</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900" b="0" i="0" u="none" strike="noStrike">
                          <a:solidFill>
                            <a:srgbClr val="000000"/>
                          </a:solidFill>
                          <a:effectLst/>
                          <a:latin typeface="Arial" panose="020B0604020202020204" pitchFamily="34" charset="0"/>
                        </a:rPr>
                        <a:t>48033</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ctr" fontAlgn="b"/>
                      <a:r>
                        <a:rPr lang="en-US" sz="900" b="0" i="0" u="none" strike="noStrike" dirty="0">
                          <a:solidFill>
                            <a:srgbClr val="000000"/>
                          </a:solidFill>
                          <a:effectLst/>
                          <a:latin typeface="Arial" panose="020B0604020202020204" pitchFamily="34" charset="0"/>
                        </a:rPr>
                        <a:t>None</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ctr" fontAlgn="b"/>
                      <a:r>
                        <a:rPr lang="en-US" sz="900" b="0" i="0" u="none" strike="noStrike" dirty="0">
                          <a:solidFill>
                            <a:srgbClr val="000000"/>
                          </a:solidFill>
                          <a:effectLst/>
                          <a:latin typeface="Arial" panose="020B0604020202020204" pitchFamily="34" charset="0"/>
                        </a:rPr>
                        <a:t>N/A</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extLst>
                  <a:ext uri="{0D108BD9-81ED-4DB2-BD59-A6C34878D82A}">
                    <a16:rowId xmlns:a16="http://schemas.microsoft.com/office/drawing/2014/main" val="201804571"/>
                  </a:ext>
                </a:extLst>
              </a:tr>
              <a:tr h="179463">
                <a:tc>
                  <a:txBody>
                    <a:bodyPr/>
                    <a:lstStyle/>
                    <a:p>
                      <a:pPr algn="r" fontAlgn="b"/>
                      <a:r>
                        <a:rPr lang="en-US" sz="900" b="0" i="0" u="none" strike="noStrike">
                          <a:solidFill>
                            <a:srgbClr val="000000"/>
                          </a:solidFill>
                          <a:effectLst/>
                          <a:latin typeface="Arial" panose="020B0604020202020204" pitchFamily="34" charset="0"/>
                        </a:rPr>
                        <a:t>4812240</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l" fontAlgn="b"/>
                      <a:r>
                        <a:rPr lang="en-US" sz="900" b="0" i="0" u="none" strike="noStrike">
                          <a:solidFill>
                            <a:srgbClr val="000000"/>
                          </a:solidFill>
                          <a:effectLst/>
                          <a:latin typeface="Arial" panose="020B0604020202020204" pitchFamily="34" charset="0"/>
                        </a:rPr>
                        <a:t> </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ctr" fontAlgn="b"/>
                      <a:r>
                        <a:rPr lang="en-US" sz="900" b="0" i="0" u="none" strike="noStrike" dirty="0">
                          <a:solidFill>
                            <a:srgbClr val="000000"/>
                          </a:solidFill>
                          <a:effectLst/>
                          <a:latin typeface="Arial" panose="020B0604020202020204" pitchFamily="34" charset="0"/>
                        </a:rPr>
                        <a:t>2024-11-10 05:10:36</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l" fontAlgn="b"/>
                      <a:r>
                        <a:rPr lang="en-US" sz="900" b="0" i="0" u="none" strike="noStrike">
                          <a:solidFill>
                            <a:srgbClr val="000000"/>
                          </a:solidFill>
                          <a:effectLst/>
                          <a:latin typeface="Arial" panose="020B0604020202020204" pitchFamily="34" charset="0"/>
                        </a:rPr>
                        <a:t>Moonset</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900" b="0" i="0" u="none" strike="noStrike">
                          <a:solidFill>
                            <a:srgbClr val="000000"/>
                          </a:solidFill>
                          <a:effectLst/>
                          <a:latin typeface="Arial" panose="020B0604020202020204" pitchFamily="34" charset="0"/>
                        </a:rPr>
                        <a:t>209.046</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900" b="0" i="0" u="none" strike="noStrike">
                          <a:solidFill>
                            <a:srgbClr val="000000"/>
                          </a:solidFill>
                          <a:effectLst/>
                          <a:latin typeface="Arial" panose="020B0604020202020204" pitchFamily="34" charset="0"/>
                        </a:rPr>
                        <a:t>-19.30755</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900" b="0" i="0" u="none" strike="noStrike">
                          <a:solidFill>
                            <a:srgbClr val="000000"/>
                          </a:solidFill>
                          <a:effectLst/>
                          <a:latin typeface="Arial" panose="020B0604020202020204" pitchFamily="34" charset="0"/>
                        </a:rPr>
                        <a:t>42.06685</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900" b="0" i="0" u="none" strike="noStrike">
                          <a:solidFill>
                            <a:srgbClr val="000000"/>
                          </a:solidFill>
                          <a:effectLst/>
                          <a:latin typeface="Arial" panose="020B0604020202020204" pitchFamily="34" charset="0"/>
                        </a:rPr>
                        <a:t>-78.10965</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900" b="0" i="0" u="none" strike="noStrike">
                          <a:solidFill>
                            <a:srgbClr val="000000"/>
                          </a:solidFill>
                          <a:effectLst/>
                          <a:latin typeface="Arial" panose="020B0604020202020204" pitchFamily="34" charset="0"/>
                        </a:rPr>
                        <a:t>34.05468</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900" b="0" i="0" u="none" strike="noStrike">
                          <a:solidFill>
                            <a:srgbClr val="000000"/>
                          </a:solidFill>
                          <a:effectLst/>
                          <a:latin typeface="Arial" panose="020B0604020202020204" pitchFamily="34" charset="0"/>
                        </a:rPr>
                        <a:t>-27.44401</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900" b="0" i="0" u="none" strike="noStrike">
                          <a:solidFill>
                            <a:srgbClr val="000000"/>
                          </a:solidFill>
                          <a:effectLst/>
                          <a:latin typeface="Arial" panose="020B0604020202020204" pitchFamily="34" charset="0"/>
                        </a:rPr>
                        <a:t>102.368</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900" b="0" i="0" u="none" strike="noStrike">
                          <a:solidFill>
                            <a:srgbClr val="000000"/>
                          </a:solidFill>
                          <a:effectLst/>
                          <a:latin typeface="Arial" panose="020B0604020202020204" pitchFamily="34" charset="0"/>
                        </a:rPr>
                        <a:t>155.02544</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900" b="0" i="0" u="none" strike="noStrike">
                          <a:solidFill>
                            <a:srgbClr val="000000"/>
                          </a:solidFill>
                          <a:effectLst/>
                          <a:latin typeface="Arial" panose="020B0604020202020204" pitchFamily="34" charset="0"/>
                        </a:rPr>
                        <a:t>391.1856</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900" b="0" i="0" u="none" strike="noStrike">
                          <a:solidFill>
                            <a:srgbClr val="000000"/>
                          </a:solidFill>
                          <a:effectLst/>
                          <a:latin typeface="Arial" panose="020B0604020202020204" pitchFamily="34" charset="0"/>
                        </a:rPr>
                        <a:t>48122</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ctr" fontAlgn="b"/>
                      <a:r>
                        <a:rPr lang="en-US" sz="900" b="0" i="0" u="none" strike="noStrike" dirty="0">
                          <a:solidFill>
                            <a:srgbClr val="000000"/>
                          </a:solidFill>
                          <a:effectLst/>
                          <a:latin typeface="Arial" panose="020B0604020202020204" pitchFamily="34" charset="0"/>
                        </a:rPr>
                        <a:t>None</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ctr" fontAlgn="b"/>
                      <a:r>
                        <a:rPr lang="en-US" sz="900" b="0" i="0" u="none" strike="noStrike" dirty="0">
                          <a:solidFill>
                            <a:srgbClr val="000000"/>
                          </a:solidFill>
                          <a:effectLst/>
                          <a:latin typeface="Arial" panose="020B0604020202020204" pitchFamily="34" charset="0"/>
                        </a:rPr>
                        <a:t>N/A</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extLst>
                  <a:ext uri="{0D108BD9-81ED-4DB2-BD59-A6C34878D82A}">
                    <a16:rowId xmlns:a16="http://schemas.microsoft.com/office/drawing/2014/main" val="1132928135"/>
                  </a:ext>
                </a:extLst>
              </a:tr>
              <a:tr h="179463">
                <a:tc>
                  <a:txBody>
                    <a:bodyPr/>
                    <a:lstStyle/>
                    <a:p>
                      <a:pPr algn="r" fontAlgn="b"/>
                      <a:r>
                        <a:rPr lang="en-US" sz="900" b="0" i="0" u="none" strike="noStrike">
                          <a:solidFill>
                            <a:srgbClr val="000000"/>
                          </a:solidFill>
                          <a:effectLst/>
                          <a:latin typeface="Arial" panose="020B0604020202020204" pitchFamily="34" charset="0"/>
                        </a:rPr>
                        <a:t>4818020</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l" fontAlgn="b"/>
                      <a:r>
                        <a:rPr lang="en-US" sz="900" b="0" i="0" u="none" strike="noStrike">
                          <a:solidFill>
                            <a:srgbClr val="000000"/>
                          </a:solidFill>
                          <a:effectLst/>
                          <a:latin typeface="Arial" panose="020B0604020202020204" pitchFamily="34" charset="0"/>
                        </a:rPr>
                        <a:t> </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ctr" fontAlgn="b"/>
                      <a:r>
                        <a:rPr lang="en-US" sz="900" b="0" i="0" u="none" strike="noStrike" dirty="0">
                          <a:solidFill>
                            <a:srgbClr val="000000"/>
                          </a:solidFill>
                          <a:effectLst/>
                          <a:latin typeface="Arial" panose="020B0604020202020204" pitchFamily="34" charset="0"/>
                        </a:rPr>
                        <a:t>2024-11-13 22:22:45</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l" fontAlgn="b"/>
                      <a:r>
                        <a:rPr lang="en-US" sz="900" b="0" i="0" u="none" strike="noStrike">
                          <a:solidFill>
                            <a:srgbClr val="000000"/>
                          </a:solidFill>
                          <a:effectLst/>
                          <a:latin typeface="Arial" panose="020B0604020202020204" pitchFamily="34" charset="0"/>
                        </a:rPr>
                        <a:t>Sunset</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900" b="0" i="0" u="none" strike="noStrike">
                          <a:solidFill>
                            <a:srgbClr val="000000"/>
                          </a:solidFill>
                          <a:effectLst/>
                          <a:latin typeface="Arial" panose="020B0604020202020204" pitchFamily="34" charset="0"/>
                        </a:rPr>
                        <a:t>150.7857</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900" b="0" i="0" u="none" strike="noStrike">
                          <a:solidFill>
                            <a:srgbClr val="000000"/>
                          </a:solidFill>
                          <a:effectLst/>
                          <a:latin typeface="Arial" panose="020B0604020202020204" pitchFamily="34" charset="0"/>
                        </a:rPr>
                        <a:t>-19.41657</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900" b="0" i="0" u="none" strike="noStrike">
                          <a:solidFill>
                            <a:srgbClr val="000000"/>
                          </a:solidFill>
                          <a:effectLst/>
                          <a:latin typeface="Arial" panose="020B0604020202020204" pitchFamily="34" charset="0"/>
                        </a:rPr>
                        <a:t>33.48341</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900" b="0" i="0" u="none" strike="noStrike">
                          <a:solidFill>
                            <a:srgbClr val="000000"/>
                          </a:solidFill>
                          <a:effectLst/>
                          <a:latin typeface="Arial" panose="020B0604020202020204" pitchFamily="34" charset="0"/>
                        </a:rPr>
                        <a:t>-82.20781</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900" b="0" i="0" u="none" strike="noStrike">
                          <a:solidFill>
                            <a:srgbClr val="000000"/>
                          </a:solidFill>
                          <a:effectLst/>
                          <a:latin typeface="Arial" panose="020B0604020202020204" pitchFamily="34" charset="0"/>
                        </a:rPr>
                        <a:t>27.4075</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900" b="0" i="0" u="none" strike="noStrike">
                          <a:solidFill>
                            <a:srgbClr val="000000"/>
                          </a:solidFill>
                          <a:effectLst/>
                          <a:latin typeface="Arial" panose="020B0604020202020204" pitchFamily="34" charset="0"/>
                        </a:rPr>
                        <a:t>-40.53225</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900" b="0" i="0" u="none" strike="noStrike">
                          <a:solidFill>
                            <a:srgbClr val="000000"/>
                          </a:solidFill>
                          <a:effectLst/>
                          <a:latin typeface="Arial" panose="020B0604020202020204" pitchFamily="34" charset="0"/>
                        </a:rPr>
                        <a:t>152.551</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900" b="0" i="0" u="none" strike="noStrike">
                          <a:solidFill>
                            <a:srgbClr val="000000"/>
                          </a:solidFill>
                          <a:effectLst/>
                          <a:latin typeface="Arial" panose="020B0604020202020204" pitchFamily="34" charset="0"/>
                        </a:rPr>
                        <a:t>89.99753</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900" b="0" i="0" u="none" strike="noStrike">
                          <a:solidFill>
                            <a:srgbClr val="000000"/>
                          </a:solidFill>
                          <a:effectLst/>
                          <a:latin typeface="Arial" panose="020B0604020202020204" pitchFamily="34" charset="0"/>
                        </a:rPr>
                        <a:t>398.8035</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900" b="0" i="0" u="none" strike="noStrike">
                          <a:solidFill>
                            <a:srgbClr val="000000"/>
                          </a:solidFill>
                          <a:effectLst/>
                          <a:latin typeface="Arial" panose="020B0604020202020204" pitchFamily="34" charset="0"/>
                        </a:rPr>
                        <a:t>48180</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ctr" fontAlgn="b"/>
                      <a:r>
                        <a:rPr lang="en-US" sz="900" b="0" i="0" u="none" strike="noStrike">
                          <a:solidFill>
                            <a:srgbClr val="000000"/>
                          </a:solidFill>
                          <a:effectLst/>
                          <a:latin typeface="Arial" panose="020B0604020202020204" pitchFamily="34" charset="0"/>
                        </a:rPr>
                        <a:t>Low</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ctr" fontAlgn="b"/>
                      <a:r>
                        <a:rPr lang="en-US" sz="900" b="0" i="0" u="none" strike="noStrike" dirty="0">
                          <a:solidFill>
                            <a:srgbClr val="000000"/>
                          </a:solidFill>
                          <a:effectLst/>
                          <a:latin typeface="Arial" panose="020B0604020202020204" pitchFamily="34" charset="0"/>
                        </a:rPr>
                        <a:t>N/A</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extLst>
                  <a:ext uri="{0D108BD9-81ED-4DB2-BD59-A6C34878D82A}">
                    <a16:rowId xmlns:a16="http://schemas.microsoft.com/office/drawing/2014/main" val="3210523950"/>
                  </a:ext>
                </a:extLst>
              </a:tr>
              <a:tr h="179463">
                <a:tc>
                  <a:txBody>
                    <a:bodyPr/>
                    <a:lstStyle/>
                    <a:p>
                      <a:pPr algn="r" fontAlgn="b"/>
                      <a:r>
                        <a:rPr lang="en-US" sz="900" b="0" i="0" u="none" strike="noStrike">
                          <a:solidFill>
                            <a:srgbClr val="000000"/>
                          </a:solidFill>
                          <a:effectLst/>
                          <a:latin typeface="Arial" panose="020B0604020202020204" pitchFamily="34" charset="0"/>
                        </a:rPr>
                        <a:t>4819520</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l" fontAlgn="b"/>
                      <a:r>
                        <a:rPr lang="en-US" sz="900" b="0" i="0" u="none" strike="noStrike">
                          <a:solidFill>
                            <a:srgbClr val="000000"/>
                          </a:solidFill>
                          <a:effectLst/>
                          <a:latin typeface="Arial" panose="020B0604020202020204" pitchFamily="34" charset="0"/>
                        </a:rPr>
                        <a:t> </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ctr" fontAlgn="b"/>
                      <a:r>
                        <a:rPr lang="en-US" sz="900" b="0" i="0" u="none" strike="noStrike">
                          <a:solidFill>
                            <a:srgbClr val="000000"/>
                          </a:solidFill>
                          <a:effectLst/>
                          <a:latin typeface="Arial" panose="020B0604020202020204" pitchFamily="34" charset="0"/>
                        </a:rPr>
                        <a:t>2024-11-14 21:32:10</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l" fontAlgn="b"/>
                      <a:r>
                        <a:rPr lang="en-US" sz="900" b="0" i="0" u="none" strike="noStrike">
                          <a:solidFill>
                            <a:srgbClr val="000000"/>
                          </a:solidFill>
                          <a:effectLst/>
                          <a:latin typeface="Arial" panose="020B0604020202020204" pitchFamily="34" charset="0"/>
                        </a:rPr>
                        <a:t>Sunset</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900" b="0" i="0" u="none" strike="noStrike">
                          <a:solidFill>
                            <a:srgbClr val="000000"/>
                          </a:solidFill>
                          <a:effectLst/>
                          <a:latin typeface="Arial" panose="020B0604020202020204" pitchFamily="34" charset="0"/>
                        </a:rPr>
                        <a:t>153.7122</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900" b="0" i="0" u="none" strike="noStrike">
                          <a:solidFill>
                            <a:srgbClr val="000000"/>
                          </a:solidFill>
                          <a:effectLst/>
                          <a:latin typeface="Arial" panose="020B0604020202020204" pitchFamily="34" charset="0"/>
                        </a:rPr>
                        <a:t>-19.42354</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900" b="0" i="0" u="none" strike="noStrike">
                          <a:solidFill>
                            <a:srgbClr val="000000"/>
                          </a:solidFill>
                          <a:effectLst/>
                          <a:latin typeface="Arial" panose="020B0604020202020204" pitchFamily="34" charset="0"/>
                        </a:rPr>
                        <a:t>36.17918</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900" b="0" i="0" u="none" strike="noStrike">
                          <a:solidFill>
                            <a:srgbClr val="000000"/>
                          </a:solidFill>
                          <a:effectLst/>
                          <a:latin typeface="Arial" panose="020B0604020202020204" pitchFamily="34" charset="0"/>
                        </a:rPr>
                        <a:t>-71.0896</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900" b="0" i="0" u="none" strike="noStrike">
                          <a:solidFill>
                            <a:srgbClr val="000000"/>
                          </a:solidFill>
                          <a:effectLst/>
                          <a:latin typeface="Arial" panose="020B0604020202020204" pitchFamily="34" charset="0"/>
                        </a:rPr>
                        <a:t>24.68764</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900" b="0" i="0" u="none" strike="noStrike">
                          <a:solidFill>
                            <a:srgbClr val="000000"/>
                          </a:solidFill>
                          <a:effectLst/>
                          <a:latin typeface="Arial" panose="020B0604020202020204" pitchFamily="34" charset="0"/>
                        </a:rPr>
                        <a:t>-31.53777</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900" b="0" i="0" u="none" strike="noStrike">
                          <a:solidFill>
                            <a:srgbClr val="000000"/>
                          </a:solidFill>
                          <a:effectLst/>
                          <a:latin typeface="Arial" panose="020B0604020202020204" pitchFamily="34" charset="0"/>
                        </a:rPr>
                        <a:t>165.804</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900" b="0" i="0" u="none" strike="noStrike">
                          <a:solidFill>
                            <a:srgbClr val="000000"/>
                          </a:solidFill>
                          <a:effectLst/>
                          <a:latin typeface="Arial" panose="020B0604020202020204" pitchFamily="34" charset="0"/>
                        </a:rPr>
                        <a:t>89.99753</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900" b="0" i="0" u="none" strike="noStrike">
                          <a:solidFill>
                            <a:srgbClr val="000000"/>
                          </a:solidFill>
                          <a:effectLst/>
                          <a:latin typeface="Arial" panose="020B0604020202020204" pitchFamily="34" charset="0"/>
                        </a:rPr>
                        <a:t>398.1036</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900" b="0" i="0" u="none" strike="noStrike">
                          <a:solidFill>
                            <a:srgbClr val="000000"/>
                          </a:solidFill>
                          <a:effectLst/>
                          <a:latin typeface="Arial" panose="020B0604020202020204" pitchFamily="34" charset="0"/>
                        </a:rPr>
                        <a:t>48195</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ctr" fontAlgn="b"/>
                      <a:r>
                        <a:rPr lang="en-US" sz="900" b="0" i="0" u="none" strike="noStrike" dirty="0">
                          <a:solidFill>
                            <a:srgbClr val="000000"/>
                          </a:solidFill>
                          <a:effectLst/>
                          <a:latin typeface="Arial" panose="020B0604020202020204" pitchFamily="34" charset="0"/>
                        </a:rPr>
                        <a:t>Low</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ctr" fontAlgn="b"/>
                      <a:r>
                        <a:rPr lang="en-US" sz="900" b="0" i="0" u="none" strike="noStrike" dirty="0">
                          <a:solidFill>
                            <a:srgbClr val="000000"/>
                          </a:solidFill>
                          <a:effectLst/>
                          <a:latin typeface="Arial" panose="020B0604020202020204" pitchFamily="34" charset="0"/>
                        </a:rPr>
                        <a:t>N/A</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extLst>
                  <a:ext uri="{0D108BD9-81ED-4DB2-BD59-A6C34878D82A}">
                    <a16:rowId xmlns:a16="http://schemas.microsoft.com/office/drawing/2014/main" val="1250449309"/>
                  </a:ext>
                </a:extLst>
              </a:tr>
              <a:tr h="179463">
                <a:tc>
                  <a:txBody>
                    <a:bodyPr/>
                    <a:lstStyle/>
                    <a:p>
                      <a:pPr algn="r" fontAlgn="b"/>
                      <a:r>
                        <a:rPr lang="en-US" sz="900" b="0" i="0" u="none" strike="noStrike">
                          <a:solidFill>
                            <a:srgbClr val="000000"/>
                          </a:solidFill>
                          <a:effectLst/>
                          <a:latin typeface="Arial" panose="020B0604020202020204" pitchFamily="34" charset="0"/>
                        </a:rPr>
                        <a:t>4821120</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l" fontAlgn="b"/>
                      <a:r>
                        <a:rPr lang="en-US" sz="900" b="0" i="0" u="none" strike="noStrike">
                          <a:solidFill>
                            <a:srgbClr val="000000"/>
                          </a:solidFill>
                          <a:effectLst/>
                          <a:latin typeface="Arial" panose="020B0604020202020204" pitchFamily="34" charset="0"/>
                        </a:rPr>
                        <a:t> </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ctr" fontAlgn="b"/>
                      <a:r>
                        <a:rPr lang="en-US" sz="900" b="0" i="0" u="none" strike="noStrike" dirty="0">
                          <a:solidFill>
                            <a:srgbClr val="000000"/>
                          </a:solidFill>
                          <a:effectLst/>
                          <a:latin typeface="Arial" panose="020B0604020202020204" pitchFamily="34" charset="0"/>
                        </a:rPr>
                        <a:t>2024-11-15 22:14:05</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l" fontAlgn="b"/>
                      <a:r>
                        <a:rPr lang="en-US" sz="900" b="0" i="0" u="none" strike="noStrike">
                          <a:solidFill>
                            <a:srgbClr val="000000"/>
                          </a:solidFill>
                          <a:effectLst/>
                          <a:latin typeface="Arial" panose="020B0604020202020204" pitchFamily="34" charset="0"/>
                        </a:rPr>
                        <a:t>Sunset</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900" b="0" i="0" u="none" strike="noStrike">
                          <a:solidFill>
                            <a:srgbClr val="000000"/>
                          </a:solidFill>
                          <a:effectLst/>
                          <a:latin typeface="Arial" panose="020B0604020202020204" pitchFamily="34" charset="0"/>
                        </a:rPr>
                        <a:t>157.2015</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900" b="0" i="0" u="none" strike="noStrike">
                          <a:solidFill>
                            <a:srgbClr val="000000"/>
                          </a:solidFill>
                          <a:effectLst/>
                          <a:latin typeface="Arial" panose="020B0604020202020204" pitchFamily="34" charset="0"/>
                        </a:rPr>
                        <a:t>-19.43021</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900" b="0" i="0" u="none" strike="noStrike">
                          <a:solidFill>
                            <a:srgbClr val="000000"/>
                          </a:solidFill>
                          <a:effectLst/>
                          <a:latin typeface="Arial" panose="020B0604020202020204" pitchFamily="34" charset="0"/>
                        </a:rPr>
                        <a:t>38.58645</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900" b="0" i="0" u="none" strike="noStrike">
                          <a:solidFill>
                            <a:srgbClr val="000000"/>
                          </a:solidFill>
                          <a:effectLst/>
                          <a:latin typeface="Arial" panose="020B0604020202020204" pitchFamily="34" charset="0"/>
                        </a:rPr>
                        <a:t>-83.08376</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900" b="0" i="0" u="none" strike="noStrike">
                          <a:solidFill>
                            <a:srgbClr val="000000"/>
                          </a:solidFill>
                          <a:effectLst/>
                          <a:latin typeface="Arial" panose="020B0604020202020204" pitchFamily="34" charset="0"/>
                        </a:rPr>
                        <a:t>21.43343</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900" b="0" i="0" u="none" strike="noStrike">
                          <a:solidFill>
                            <a:srgbClr val="000000"/>
                          </a:solidFill>
                          <a:effectLst/>
                          <a:latin typeface="Arial" panose="020B0604020202020204" pitchFamily="34" charset="0"/>
                        </a:rPr>
                        <a:t>-18.47171</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900" b="0" i="0" u="none" strike="noStrike">
                          <a:solidFill>
                            <a:srgbClr val="000000"/>
                          </a:solidFill>
                          <a:effectLst/>
                          <a:latin typeface="Arial" panose="020B0604020202020204" pitchFamily="34" charset="0"/>
                        </a:rPr>
                        <a:t>176.11</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900" b="0" i="0" u="none" strike="noStrike">
                          <a:solidFill>
                            <a:srgbClr val="000000"/>
                          </a:solidFill>
                          <a:effectLst/>
                          <a:latin typeface="Arial" panose="020B0604020202020204" pitchFamily="34" charset="0"/>
                        </a:rPr>
                        <a:t>89.99753</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900" b="0" i="0" u="none" strike="noStrike">
                          <a:solidFill>
                            <a:srgbClr val="000000"/>
                          </a:solidFill>
                          <a:effectLst/>
                          <a:latin typeface="Arial" panose="020B0604020202020204" pitchFamily="34" charset="0"/>
                        </a:rPr>
                        <a:t>397.4712</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900" b="0" i="0" u="none" strike="noStrike">
                          <a:solidFill>
                            <a:srgbClr val="000000"/>
                          </a:solidFill>
                          <a:effectLst/>
                          <a:latin typeface="Arial" panose="020B0604020202020204" pitchFamily="34" charset="0"/>
                        </a:rPr>
                        <a:t>48211</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ctr" fontAlgn="b"/>
                      <a:r>
                        <a:rPr lang="en-US" sz="900" b="0" i="0" u="none" strike="noStrike">
                          <a:solidFill>
                            <a:srgbClr val="000000"/>
                          </a:solidFill>
                          <a:effectLst/>
                          <a:latin typeface="Arial" panose="020B0604020202020204" pitchFamily="34" charset="0"/>
                        </a:rPr>
                        <a:t>Low</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ctr" fontAlgn="b"/>
                      <a:r>
                        <a:rPr lang="en-US" sz="900" b="0" i="0" u="none" strike="noStrike" dirty="0">
                          <a:solidFill>
                            <a:srgbClr val="000000"/>
                          </a:solidFill>
                          <a:effectLst/>
                          <a:latin typeface="Arial" panose="020B0604020202020204" pitchFamily="34" charset="0"/>
                        </a:rPr>
                        <a:t>N/A</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extLst>
                  <a:ext uri="{0D108BD9-81ED-4DB2-BD59-A6C34878D82A}">
                    <a16:rowId xmlns:a16="http://schemas.microsoft.com/office/drawing/2014/main" val="337890520"/>
                  </a:ext>
                </a:extLst>
              </a:tr>
              <a:tr h="179463">
                <a:tc>
                  <a:txBody>
                    <a:bodyPr/>
                    <a:lstStyle/>
                    <a:p>
                      <a:pPr algn="r" fontAlgn="b"/>
                      <a:r>
                        <a:rPr lang="en-US" sz="900" b="0" i="0" u="none" strike="noStrike">
                          <a:solidFill>
                            <a:srgbClr val="000000"/>
                          </a:solidFill>
                          <a:effectLst/>
                          <a:latin typeface="Arial" panose="020B0604020202020204" pitchFamily="34" charset="0"/>
                        </a:rPr>
                        <a:t>4822620</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l" fontAlgn="b"/>
                      <a:r>
                        <a:rPr lang="en-US" sz="900" b="0" i="0" u="none" strike="noStrike">
                          <a:solidFill>
                            <a:srgbClr val="000000"/>
                          </a:solidFill>
                          <a:effectLst/>
                          <a:latin typeface="Arial" panose="020B0604020202020204" pitchFamily="34" charset="0"/>
                        </a:rPr>
                        <a:t> </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ctr" fontAlgn="b"/>
                      <a:r>
                        <a:rPr lang="en-US" sz="900" b="0" i="0" u="none" strike="noStrike" dirty="0">
                          <a:solidFill>
                            <a:srgbClr val="000000"/>
                          </a:solidFill>
                          <a:effectLst/>
                          <a:latin typeface="Arial" panose="020B0604020202020204" pitchFamily="34" charset="0"/>
                        </a:rPr>
                        <a:t>2024-11-16 21:23:16</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l" fontAlgn="b"/>
                      <a:r>
                        <a:rPr lang="en-US" sz="900" b="0" i="0" u="none" strike="noStrike">
                          <a:solidFill>
                            <a:srgbClr val="000000"/>
                          </a:solidFill>
                          <a:effectLst/>
                          <a:latin typeface="Arial" panose="020B0604020202020204" pitchFamily="34" charset="0"/>
                        </a:rPr>
                        <a:t>Sunset</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900" b="0" i="0" u="none" strike="noStrike">
                          <a:solidFill>
                            <a:srgbClr val="000000"/>
                          </a:solidFill>
                          <a:effectLst/>
                          <a:latin typeface="Arial" panose="020B0604020202020204" pitchFamily="34" charset="0"/>
                        </a:rPr>
                        <a:t>160.769</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900" b="0" i="0" u="none" strike="noStrike">
                          <a:solidFill>
                            <a:srgbClr val="000000"/>
                          </a:solidFill>
                          <a:effectLst/>
                          <a:latin typeface="Arial" panose="020B0604020202020204" pitchFamily="34" charset="0"/>
                        </a:rPr>
                        <a:t>-19.43544</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900" b="0" i="0" u="none" strike="noStrike">
                          <a:solidFill>
                            <a:srgbClr val="000000"/>
                          </a:solidFill>
                          <a:effectLst/>
                          <a:latin typeface="Arial" panose="020B0604020202020204" pitchFamily="34" charset="0"/>
                        </a:rPr>
                        <a:t>40.44382</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900" b="0" i="0" u="none" strike="noStrike">
                          <a:solidFill>
                            <a:srgbClr val="000000"/>
                          </a:solidFill>
                          <a:effectLst/>
                          <a:latin typeface="Arial" panose="020B0604020202020204" pitchFamily="34" charset="0"/>
                        </a:rPr>
                        <a:t>-71.6752</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900" b="0" i="0" u="none" strike="noStrike">
                          <a:solidFill>
                            <a:srgbClr val="000000"/>
                          </a:solidFill>
                          <a:effectLst/>
                          <a:latin typeface="Arial" panose="020B0604020202020204" pitchFamily="34" charset="0"/>
                        </a:rPr>
                        <a:t>18.09574</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900" b="0" i="0" u="none" strike="noStrike">
                          <a:solidFill>
                            <a:srgbClr val="000000"/>
                          </a:solidFill>
                          <a:effectLst/>
                          <a:latin typeface="Arial" panose="020B0604020202020204" pitchFamily="34" charset="0"/>
                        </a:rPr>
                        <a:t>-4.53122</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900" b="0" i="0" u="none" strike="noStrike">
                          <a:solidFill>
                            <a:srgbClr val="000000"/>
                          </a:solidFill>
                          <a:effectLst/>
                          <a:latin typeface="Arial" panose="020B0604020202020204" pitchFamily="34" charset="0"/>
                        </a:rPr>
                        <a:t>165.54</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900" b="0" i="0" u="none" strike="noStrike">
                          <a:solidFill>
                            <a:srgbClr val="000000"/>
                          </a:solidFill>
                          <a:effectLst/>
                          <a:latin typeface="Arial" panose="020B0604020202020204" pitchFamily="34" charset="0"/>
                        </a:rPr>
                        <a:t>89.99753</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900" b="0" i="0" u="none" strike="noStrike">
                          <a:solidFill>
                            <a:srgbClr val="000000"/>
                          </a:solidFill>
                          <a:effectLst/>
                          <a:latin typeface="Arial" panose="020B0604020202020204" pitchFamily="34" charset="0"/>
                        </a:rPr>
                        <a:t>396.9739</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900" b="0" i="0" u="none" strike="noStrike">
                          <a:solidFill>
                            <a:srgbClr val="000000"/>
                          </a:solidFill>
                          <a:effectLst/>
                          <a:latin typeface="Arial" panose="020B0604020202020204" pitchFamily="34" charset="0"/>
                        </a:rPr>
                        <a:t>48226</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ctr" fontAlgn="b"/>
                      <a:r>
                        <a:rPr lang="en-US" sz="900" b="0" i="0" u="none" strike="noStrike" dirty="0">
                          <a:solidFill>
                            <a:srgbClr val="000000"/>
                          </a:solidFill>
                          <a:effectLst/>
                          <a:latin typeface="Arial" panose="020B0604020202020204" pitchFamily="34" charset="0"/>
                        </a:rPr>
                        <a:t>Extreme</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ctr" fontAlgn="b"/>
                      <a:r>
                        <a:rPr lang="en-US" sz="900" b="0" i="0" u="none" strike="noStrike" dirty="0">
                          <a:solidFill>
                            <a:srgbClr val="000000"/>
                          </a:solidFill>
                          <a:effectLst/>
                          <a:latin typeface="Arial" panose="020B0604020202020204" pitchFamily="34" charset="0"/>
                        </a:rPr>
                        <a:t>N/A</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extLst>
                  <a:ext uri="{0D108BD9-81ED-4DB2-BD59-A6C34878D82A}">
                    <a16:rowId xmlns:a16="http://schemas.microsoft.com/office/drawing/2014/main" val="2945861626"/>
                  </a:ext>
                </a:extLst>
              </a:tr>
              <a:tr h="179463">
                <a:tc>
                  <a:txBody>
                    <a:bodyPr/>
                    <a:lstStyle/>
                    <a:p>
                      <a:pPr algn="r" fontAlgn="b"/>
                      <a:r>
                        <a:rPr lang="en-US" sz="900" b="0" i="0" u="none" strike="noStrike">
                          <a:solidFill>
                            <a:srgbClr val="000000"/>
                          </a:solidFill>
                          <a:effectLst/>
                          <a:latin typeface="Arial" panose="020B0604020202020204" pitchFamily="34" charset="0"/>
                        </a:rPr>
                        <a:t>4822730</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l" fontAlgn="b"/>
                      <a:r>
                        <a:rPr lang="en-US" sz="900" b="0" i="0" u="none" strike="noStrike">
                          <a:solidFill>
                            <a:srgbClr val="000000"/>
                          </a:solidFill>
                          <a:effectLst/>
                          <a:latin typeface="Arial" panose="020B0604020202020204" pitchFamily="34" charset="0"/>
                        </a:rPr>
                        <a:t> </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ctr" fontAlgn="b"/>
                      <a:r>
                        <a:rPr lang="en-US" sz="900" b="0" i="0" u="none" strike="noStrike" dirty="0">
                          <a:solidFill>
                            <a:srgbClr val="000000"/>
                          </a:solidFill>
                          <a:effectLst/>
                          <a:latin typeface="Arial" panose="020B0604020202020204" pitchFamily="34" charset="0"/>
                        </a:rPr>
                        <a:t>2024-11-16 22:47:15</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l" fontAlgn="b"/>
                      <a:r>
                        <a:rPr lang="en-US" sz="900" b="0" i="0" u="none" strike="noStrike">
                          <a:solidFill>
                            <a:srgbClr val="000000"/>
                          </a:solidFill>
                          <a:effectLst/>
                          <a:latin typeface="Arial" panose="020B0604020202020204" pitchFamily="34" charset="0"/>
                        </a:rPr>
                        <a:t>Moonrise</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900" b="0" i="0" u="none" strike="noStrike">
                          <a:solidFill>
                            <a:srgbClr val="000000"/>
                          </a:solidFill>
                          <a:effectLst/>
                          <a:latin typeface="Arial" panose="020B0604020202020204" pitchFamily="34" charset="0"/>
                        </a:rPr>
                        <a:t>356.1224</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900" b="0" i="0" u="none" strike="noStrike">
                          <a:solidFill>
                            <a:srgbClr val="000000"/>
                          </a:solidFill>
                          <a:effectLst/>
                          <a:latin typeface="Arial" panose="020B0604020202020204" pitchFamily="34" charset="0"/>
                        </a:rPr>
                        <a:t>-19.56033</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900" b="0" i="0" u="none" strike="noStrike">
                          <a:solidFill>
                            <a:srgbClr val="000000"/>
                          </a:solidFill>
                          <a:effectLst/>
                          <a:latin typeface="Arial" panose="020B0604020202020204" pitchFamily="34" charset="0"/>
                        </a:rPr>
                        <a:t>37.63534</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900" b="0" i="0" u="none" strike="noStrike">
                          <a:solidFill>
                            <a:srgbClr val="000000"/>
                          </a:solidFill>
                          <a:effectLst/>
                          <a:latin typeface="Arial" panose="020B0604020202020204" pitchFamily="34" charset="0"/>
                        </a:rPr>
                        <a:t>-82.17452</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900" b="0" i="0" u="none" strike="noStrike">
                          <a:solidFill>
                            <a:srgbClr val="000000"/>
                          </a:solidFill>
                          <a:effectLst/>
                          <a:latin typeface="Arial" panose="020B0604020202020204" pitchFamily="34" charset="0"/>
                        </a:rPr>
                        <a:t>17.90372</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900" b="0" i="0" u="none" strike="noStrike">
                          <a:solidFill>
                            <a:srgbClr val="000000"/>
                          </a:solidFill>
                          <a:effectLst/>
                          <a:latin typeface="Arial" panose="020B0604020202020204" pitchFamily="34" charset="0"/>
                        </a:rPr>
                        <a:t>-3.67578</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900" b="0" i="0" u="none" strike="noStrike">
                          <a:solidFill>
                            <a:srgbClr val="000000"/>
                          </a:solidFill>
                          <a:effectLst/>
                          <a:latin typeface="Arial" panose="020B0604020202020204" pitchFamily="34" charset="0"/>
                        </a:rPr>
                        <a:t>164.774</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900" b="0" i="0" u="none" strike="noStrike">
                          <a:solidFill>
                            <a:srgbClr val="000000"/>
                          </a:solidFill>
                          <a:effectLst/>
                          <a:latin typeface="Arial" panose="020B0604020202020204" pitchFamily="34" charset="0"/>
                        </a:rPr>
                        <a:t>96.49689</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900" b="0" i="0" u="none" strike="noStrike">
                          <a:solidFill>
                            <a:srgbClr val="000000"/>
                          </a:solidFill>
                          <a:effectLst/>
                          <a:latin typeface="Arial" panose="020B0604020202020204" pitchFamily="34" charset="0"/>
                        </a:rPr>
                        <a:t>403.3034</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900" b="0" i="0" u="none" strike="noStrike">
                          <a:solidFill>
                            <a:srgbClr val="000000"/>
                          </a:solidFill>
                          <a:effectLst/>
                          <a:latin typeface="Arial" panose="020B0604020202020204" pitchFamily="34" charset="0"/>
                        </a:rPr>
                        <a:t>48227</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ctr" fontAlgn="b"/>
                      <a:r>
                        <a:rPr lang="en-US" sz="900" b="0" i="0" u="none" strike="noStrike" dirty="0">
                          <a:solidFill>
                            <a:srgbClr val="000000"/>
                          </a:solidFill>
                          <a:effectLst/>
                          <a:latin typeface="Arial" panose="020B0604020202020204" pitchFamily="34" charset="0"/>
                        </a:rPr>
                        <a:t>None</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ctr" fontAlgn="b"/>
                      <a:r>
                        <a:rPr lang="en-US" sz="900" b="0" i="0" u="none" strike="noStrike" dirty="0">
                          <a:solidFill>
                            <a:srgbClr val="000000"/>
                          </a:solidFill>
                          <a:effectLst/>
                          <a:latin typeface="Arial" panose="020B0604020202020204" pitchFamily="34" charset="0"/>
                        </a:rPr>
                        <a:t>N/A</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extLst>
                  <a:ext uri="{0D108BD9-81ED-4DB2-BD59-A6C34878D82A}">
                    <a16:rowId xmlns:a16="http://schemas.microsoft.com/office/drawing/2014/main" val="954264437"/>
                  </a:ext>
                </a:extLst>
              </a:tr>
              <a:tr h="179463">
                <a:tc>
                  <a:txBody>
                    <a:bodyPr/>
                    <a:lstStyle/>
                    <a:p>
                      <a:pPr algn="r" fontAlgn="b"/>
                      <a:r>
                        <a:rPr lang="en-US" sz="900" b="0" i="0" u="none" strike="noStrike">
                          <a:solidFill>
                            <a:srgbClr val="000000"/>
                          </a:solidFill>
                          <a:effectLst/>
                          <a:latin typeface="Arial" panose="020B0604020202020204" pitchFamily="34" charset="0"/>
                        </a:rPr>
                        <a:t>4824220</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l" fontAlgn="b"/>
                      <a:r>
                        <a:rPr lang="en-US" sz="900" b="0" i="0" u="none" strike="noStrike">
                          <a:solidFill>
                            <a:srgbClr val="000000"/>
                          </a:solidFill>
                          <a:effectLst/>
                          <a:latin typeface="Arial" panose="020B0604020202020204" pitchFamily="34" charset="0"/>
                        </a:rPr>
                        <a:t> </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ctr" fontAlgn="b"/>
                      <a:r>
                        <a:rPr lang="en-US" sz="900" b="0" i="0" u="none" strike="noStrike" dirty="0">
                          <a:solidFill>
                            <a:srgbClr val="000000"/>
                          </a:solidFill>
                          <a:effectLst/>
                          <a:latin typeface="Arial" panose="020B0604020202020204" pitchFamily="34" charset="0"/>
                        </a:rPr>
                        <a:t>2024-11-17 22:04:57</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l" fontAlgn="b"/>
                      <a:r>
                        <a:rPr lang="en-US" sz="900" b="0" i="0" u="none" strike="noStrike">
                          <a:solidFill>
                            <a:srgbClr val="000000"/>
                          </a:solidFill>
                          <a:effectLst/>
                          <a:latin typeface="Arial" panose="020B0604020202020204" pitchFamily="34" charset="0"/>
                        </a:rPr>
                        <a:t>Sunset</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900" b="0" i="0" u="none" strike="noStrike">
                          <a:solidFill>
                            <a:srgbClr val="000000"/>
                          </a:solidFill>
                          <a:effectLst/>
                          <a:latin typeface="Arial" panose="020B0604020202020204" pitchFamily="34" charset="0"/>
                        </a:rPr>
                        <a:t>164.8437</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900" b="0" i="0" u="none" strike="noStrike" dirty="0">
                          <a:solidFill>
                            <a:srgbClr val="000000"/>
                          </a:solidFill>
                          <a:effectLst/>
                          <a:latin typeface="Arial" panose="020B0604020202020204" pitchFamily="34" charset="0"/>
                        </a:rPr>
                        <a:t>-19.43981</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900" b="0" i="0" u="none" strike="noStrike">
                          <a:solidFill>
                            <a:srgbClr val="000000"/>
                          </a:solidFill>
                          <a:effectLst/>
                          <a:latin typeface="Arial" panose="020B0604020202020204" pitchFamily="34" charset="0"/>
                        </a:rPr>
                        <a:t>42.04152</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900" b="0" i="0" u="none" strike="noStrike">
                          <a:solidFill>
                            <a:srgbClr val="000000"/>
                          </a:solidFill>
                          <a:effectLst/>
                          <a:latin typeface="Arial" panose="020B0604020202020204" pitchFamily="34" charset="0"/>
                        </a:rPr>
                        <a:t>-83.32846</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900" b="0" i="0" u="none" strike="noStrike">
                          <a:solidFill>
                            <a:srgbClr val="000000"/>
                          </a:solidFill>
                          <a:effectLst/>
                          <a:latin typeface="Arial" panose="020B0604020202020204" pitchFamily="34" charset="0"/>
                        </a:rPr>
                        <a:t>14.27323</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900" b="0" i="0" u="none" strike="noStrike">
                          <a:solidFill>
                            <a:srgbClr val="000000"/>
                          </a:solidFill>
                          <a:effectLst/>
                          <a:latin typeface="Arial" panose="020B0604020202020204" pitchFamily="34" charset="0"/>
                        </a:rPr>
                        <a:t>11.07221</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900" b="0" i="0" u="none" strike="noStrike">
                          <a:solidFill>
                            <a:srgbClr val="000000"/>
                          </a:solidFill>
                          <a:effectLst/>
                          <a:latin typeface="Arial" panose="020B0604020202020204" pitchFamily="34" charset="0"/>
                        </a:rPr>
                        <a:t>151.991</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900" b="0" i="0" u="none" strike="noStrike">
                          <a:solidFill>
                            <a:srgbClr val="000000"/>
                          </a:solidFill>
                          <a:effectLst/>
                          <a:latin typeface="Arial" panose="020B0604020202020204" pitchFamily="34" charset="0"/>
                        </a:rPr>
                        <a:t>89.99752</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900" b="0" i="0" u="none" strike="noStrike">
                          <a:solidFill>
                            <a:srgbClr val="000000"/>
                          </a:solidFill>
                          <a:effectLst/>
                          <a:latin typeface="Arial" panose="020B0604020202020204" pitchFamily="34" charset="0"/>
                        </a:rPr>
                        <a:t>396.5321</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900" b="0" i="0" u="none" strike="noStrike">
                          <a:solidFill>
                            <a:srgbClr val="000000"/>
                          </a:solidFill>
                          <a:effectLst/>
                          <a:latin typeface="Arial" panose="020B0604020202020204" pitchFamily="34" charset="0"/>
                        </a:rPr>
                        <a:t>48242</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ctr" fontAlgn="b"/>
                      <a:r>
                        <a:rPr lang="en-US" sz="900" b="0" i="0" u="none" strike="noStrike" dirty="0">
                          <a:solidFill>
                            <a:srgbClr val="000000"/>
                          </a:solidFill>
                          <a:effectLst/>
                          <a:latin typeface="Arial" panose="020B0604020202020204" pitchFamily="34" charset="0"/>
                        </a:rPr>
                        <a:t>Extreme</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ctr" fontAlgn="b"/>
                      <a:r>
                        <a:rPr lang="en-US" sz="900" b="0" i="0" u="none" strike="noStrike" dirty="0">
                          <a:solidFill>
                            <a:srgbClr val="000000"/>
                          </a:solidFill>
                          <a:effectLst/>
                          <a:latin typeface="Arial" panose="020B0604020202020204" pitchFamily="34" charset="0"/>
                        </a:rPr>
                        <a:t>N/A</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extLst>
                  <a:ext uri="{0D108BD9-81ED-4DB2-BD59-A6C34878D82A}">
                    <a16:rowId xmlns:a16="http://schemas.microsoft.com/office/drawing/2014/main" val="672452276"/>
                  </a:ext>
                </a:extLst>
              </a:tr>
            </a:tbl>
          </a:graphicData>
        </a:graphic>
      </p:graphicFrame>
    </p:spTree>
    <p:extLst>
      <p:ext uri="{BB962C8B-B14F-4D97-AF65-F5344CB8AC3E}">
        <p14:creationId xmlns:p14="http://schemas.microsoft.com/office/powerpoint/2010/main" val="24985437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3E0872FC-34B8-7C96-D572-D1275DAAA9AA}"/>
              </a:ext>
            </a:extLst>
          </p:cNvPr>
          <p:cNvCxnSpPr>
            <a:cxnSpLocks/>
          </p:cNvCxnSpPr>
          <p:nvPr/>
        </p:nvCxnSpPr>
        <p:spPr>
          <a:xfrm flipH="1">
            <a:off x="5911850" y="4670425"/>
            <a:ext cx="165103" cy="0"/>
          </a:xfrm>
          <a:prstGeom prst="line">
            <a:avLst/>
          </a:prstGeom>
          <a:ln w="12700"/>
        </p:spPr>
        <p:style>
          <a:lnRef idx="1">
            <a:schemeClr val="dk1"/>
          </a:lnRef>
          <a:fillRef idx="0">
            <a:schemeClr val="dk1"/>
          </a:fillRef>
          <a:effectRef idx="0">
            <a:schemeClr val="dk1"/>
          </a:effectRef>
          <a:fontRef idx="minor">
            <a:schemeClr val="tx1"/>
          </a:fontRef>
        </p:style>
      </p:cxnSp>
      <p:cxnSp>
        <p:nvCxnSpPr>
          <p:cNvPr id="8" name="Connector: Elbow 7">
            <a:extLst>
              <a:ext uri="{FF2B5EF4-FFF2-40B4-BE49-F238E27FC236}">
                <a16:creationId xmlns:a16="http://schemas.microsoft.com/office/drawing/2014/main" id="{61B17A58-D77E-1E20-1BF3-C43B89F8E1AE}"/>
              </a:ext>
            </a:extLst>
          </p:cNvPr>
          <p:cNvCxnSpPr>
            <a:cxnSpLocks/>
            <a:stCxn id="6" idx="3"/>
          </p:cNvCxnSpPr>
          <p:nvPr/>
        </p:nvCxnSpPr>
        <p:spPr>
          <a:xfrm flipV="1">
            <a:off x="5772149" y="1553638"/>
            <a:ext cx="304803" cy="43148"/>
          </a:xfrm>
          <a:prstGeom prst="bentConnector3">
            <a:avLst>
              <a:gd name="adj1" fmla="val 50000"/>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57305B3A-07AD-A1D1-E5A6-30DC56B5FBB8}"/>
              </a:ext>
            </a:extLst>
          </p:cNvPr>
          <p:cNvCxnSpPr>
            <a:cxnSpLocks/>
          </p:cNvCxnSpPr>
          <p:nvPr/>
        </p:nvCxnSpPr>
        <p:spPr>
          <a:xfrm>
            <a:off x="5772149" y="3765551"/>
            <a:ext cx="304803" cy="6351"/>
          </a:xfrm>
          <a:prstGeom prst="line">
            <a:avLst/>
          </a:prstGeom>
          <a:ln w="127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sp>
        <p:nvSpPr>
          <p:cNvPr id="2" name="Content Placeholder 1">
            <a:extLst>
              <a:ext uri="{FF2B5EF4-FFF2-40B4-BE49-F238E27FC236}">
                <a16:creationId xmlns:a16="http://schemas.microsoft.com/office/drawing/2014/main" id="{10F62478-C3B4-D454-3D93-3D0428889BA0}"/>
              </a:ext>
            </a:extLst>
          </p:cNvPr>
          <p:cNvSpPr>
            <a:spLocks noGrp="1" noRot="1" noMove="1" noResize="1" noEditPoints="1" noAdjustHandles="1" noChangeArrowheads="1" noChangeShapeType="1"/>
          </p:cNvSpPr>
          <p:nvPr>
            <p:ph idx="1"/>
          </p:nvPr>
        </p:nvSpPr>
        <p:spPr>
          <a:xfrm>
            <a:off x="5851317" y="1285003"/>
            <a:ext cx="6178127" cy="5457904"/>
          </a:xfrm>
        </p:spPr>
        <p:txBody>
          <a:bodyPr/>
          <a:lstStyle/>
          <a:p>
            <a:r>
              <a:rPr lang="en-US" dirty="0"/>
              <a:t>Number of Coincident Events and Duration of Search Window</a:t>
            </a:r>
          </a:p>
          <a:p>
            <a:pPr lvl="1"/>
            <a:r>
              <a:rPr lang="en-US" dirty="0">
                <a:highlight>
                  <a:srgbClr val="A5C1F0"/>
                </a:highlight>
              </a:rPr>
              <a:t>Blue</a:t>
            </a:r>
            <a:r>
              <a:rPr lang="en-US" dirty="0"/>
              <a:t>: Number of Events</a:t>
            </a:r>
          </a:p>
          <a:p>
            <a:pPr lvl="1"/>
            <a:r>
              <a:rPr lang="en-US" dirty="0">
                <a:highlight>
                  <a:srgbClr val="FCC25E"/>
                </a:highlight>
              </a:rPr>
              <a:t>Yellow</a:t>
            </a:r>
            <a:r>
              <a:rPr lang="en-US" dirty="0"/>
              <a:t>: Duration of Search Window</a:t>
            </a:r>
          </a:p>
          <a:p>
            <a:endParaRPr lang="en-US" sz="2133" dirty="0"/>
          </a:p>
          <a:p>
            <a:r>
              <a:rPr lang="en-US" dirty="0"/>
              <a:t>Upcoming Activities</a:t>
            </a:r>
          </a:p>
          <a:p>
            <a:endParaRPr lang="en-US" sz="2133" dirty="0"/>
          </a:p>
          <a:p>
            <a:r>
              <a:rPr lang="en-US" dirty="0"/>
              <a:t>Activity Effects on Predictions</a:t>
            </a:r>
          </a:p>
          <a:p>
            <a:endParaRPr lang="en-US" dirty="0"/>
          </a:p>
        </p:txBody>
      </p:sp>
      <p:sp>
        <p:nvSpPr>
          <p:cNvPr id="3" name="Title 2">
            <a:extLst>
              <a:ext uri="{FF2B5EF4-FFF2-40B4-BE49-F238E27FC236}">
                <a16:creationId xmlns:a16="http://schemas.microsoft.com/office/drawing/2014/main" id="{078CE05C-3FB6-8067-A44C-C164AD8FE26A}"/>
              </a:ext>
            </a:extLst>
          </p:cNvPr>
          <p:cNvSpPr>
            <a:spLocks noGrp="1"/>
          </p:cNvSpPr>
          <p:nvPr>
            <p:ph type="title"/>
          </p:nvPr>
        </p:nvSpPr>
        <p:spPr/>
        <p:txBody>
          <a:bodyPr/>
          <a:lstStyle/>
          <a:p>
            <a:r>
              <a:rPr lang="en-US" dirty="0"/>
              <a:t>Weekly Email Content Breakdown</a:t>
            </a:r>
            <a:br>
              <a:rPr lang="en-US" dirty="0"/>
            </a:br>
            <a:r>
              <a:rPr lang="en-US" sz="2667" dirty="0"/>
              <a:t>(Sent Jun. 25, 2025)</a:t>
            </a:r>
            <a:endParaRPr lang="en-US" dirty="0"/>
          </a:p>
        </p:txBody>
      </p:sp>
      <p:sp>
        <p:nvSpPr>
          <p:cNvPr id="4" name="Date Placeholder 3">
            <a:extLst>
              <a:ext uri="{FF2B5EF4-FFF2-40B4-BE49-F238E27FC236}">
                <a16:creationId xmlns:a16="http://schemas.microsoft.com/office/drawing/2014/main" id="{33137213-16F6-D6DF-FA29-36C029A334D1}"/>
              </a:ext>
            </a:extLst>
          </p:cNvPr>
          <p:cNvSpPr>
            <a:spLocks noGrp="1"/>
          </p:cNvSpPr>
          <p:nvPr>
            <p:ph type="dt" sz="half" idx="2"/>
          </p:nvPr>
        </p:nvSpPr>
        <p:spPr/>
        <p:txBody>
          <a:bodyPr/>
          <a:lstStyle/>
          <a:p>
            <a:r>
              <a:rPr lang="en-US" dirty="0"/>
              <a:t>August 13, 2025</a:t>
            </a:r>
          </a:p>
        </p:txBody>
      </p:sp>
      <p:sp>
        <p:nvSpPr>
          <p:cNvPr id="5" name="TextBox 4">
            <a:extLst>
              <a:ext uri="{FF2B5EF4-FFF2-40B4-BE49-F238E27FC236}">
                <a16:creationId xmlns:a16="http://schemas.microsoft.com/office/drawing/2014/main" id="{AB7539ED-9EBB-0DC8-03F6-D80D62A0F9E2}"/>
              </a:ext>
            </a:extLst>
          </p:cNvPr>
          <p:cNvSpPr txBox="1">
            <a:spLocks noGrp="1" noRot="1" noMove="1" noResize="1" noEditPoints="1" noAdjustHandles="1" noChangeArrowheads="1" noChangeShapeType="1"/>
          </p:cNvSpPr>
          <p:nvPr/>
        </p:nvSpPr>
        <p:spPr>
          <a:xfrm>
            <a:off x="162558" y="1165013"/>
            <a:ext cx="5688759" cy="4934749"/>
          </a:xfrm>
          <a:prstGeom prst="rect">
            <a:avLst/>
          </a:prstGeom>
          <a:noFill/>
        </p:spPr>
        <p:txBody>
          <a:bodyPr wrap="square" rtlCol="0">
            <a:spAutoFit/>
          </a:bodyPr>
          <a:lstStyle/>
          <a:p>
            <a:r>
              <a:rPr lang="en-US" sz="1200" dirty="0">
                <a:latin typeface="Arial" panose="020B0604020202020204" pitchFamily="34" charset="0"/>
                <a:ea typeface="Calibri" panose="020F0502020204030204" pitchFamily="34" charset="0"/>
                <a:cs typeface="Arial" panose="020B0604020202020204" pitchFamily="34" charset="0"/>
              </a:rPr>
              <a:t>Attached is a list of predictions for future SAGE III/ISS events near your station. This list contains </a:t>
            </a:r>
            <a:r>
              <a:rPr lang="en-US" sz="1200" dirty="0">
                <a:highlight>
                  <a:srgbClr val="A5C1F0"/>
                </a:highlight>
                <a:latin typeface="Arial" panose="020B0604020202020204" pitchFamily="34" charset="0"/>
                <a:ea typeface="Calibri" panose="020F0502020204030204" pitchFamily="34" charset="0"/>
                <a:cs typeface="Arial" panose="020B0604020202020204" pitchFamily="34" charset="0"/>
              </a:rPr>
              <a:t>10</a:t>
            </a:r>
            <a:r>
              <a:rPr lang="en-US" sz="1200" dirty="0">
                <a:latin typeface="Arial" panose="020B0604020202020204" pitchFamily="34" charset="0"/>
                <a:ea typeface="Calibri" panose="020F0502020204030204" pitchFamily="34" charset="0"/>
                <a:cs typeface="Arial" panose="020B0604020202020204" pitchFamily="34" charset="0"/>
              </a:rPr>
              <a:t> possible overpass events over the next </a:t>
            </a:r>
            <a:r>
              <a:rPr lang="en-US" sz="1200" dirty="0">
                <a:highlight>
                  <a:srgbClr val="FCC25E"/>
                </a:highlight>
                <a:latin typeface="Arial" panose="020B0604020202020204" pitchFamily="34" charset="0"/>
                <a:ea typeface="Calibri" panose="020F0502020204030204" pitchFamily="34" charset="0"/>
                <a:cs typeface="Arial" panose="020B0604020202020204" pitchFamily="34" charset="0"/>
              </a:rPr>
              <a:t>3 months</a:t>
            </a:r>
            <a:r>
              <a:rPr lang="en-US" sz="1200" dirty="0">
                <a:latin typeface="Arial" panose="020B0604020202020204" pitchFamily="34" charset="0"/>
                <a:ea typeface="Calibri" panose="020F0502020204030204" pitchFamily="34" charset="0"/>
                <a:cs typeface="Arial" panose="020B0604020202020204" pitchFamily="34" charset="0"/>
              </a:rPr>
              <a:t>. </a:t>
            </a:r>
          </a:p>
          <a:p>
            <a:r>
              <a:rPr lang="en-US" sz="1200" dirty="0">
                <a:latin typeface="Arial" panose="020B0604020202020204" pitchFamily="34" charset="0"/>
                <a:ea typeface="Calibri" panose="020F0502020204030204" pitchFamily="34" charset="0"/>
                <a:cs typeface="Arial" panose="020B0604020202020204" pitchFamily="34" charset="0"/>
              </a:rPr>
              <a:t> </a:t>
            </a:r>
          </a:p>
          <a:p>
            <a:r>
              <a:rPr lang="en-US" sz="1200" dirty="0">
                <a:latin typeface="Arial" panose="020B0604020202020204" pitchFamily="34" charset="0"/>
                <a:ea typeface="Calibri" panose="020F0502020204030204" pitchFamily="34" charset="0"/>
                <a:cs typeface="Arial" panose="020B0604020202020204" pitchFamily="34" charset="0"/>
              </a:rPr>
              <a:t>One new activity added to the list for this week.</a:t>
            </a:r>
          </a:p>
          <a:p>
            <a:r>
              <a:rPr lang="en-US" sz="1200" dirty="0">
                <a:latin typeface="Arial" panose="020B0604020202020204" pitchFamily="34" charset="0"/>
                <a:ea typeface="Calibri" panose="020F0502020204030204" pitchFamily="34" charset="0"/>
                <a:cs typeface="Arial" panose="020B0604020202020204" pitchFamily="34" charset="0"/>
              </a:rPr>
              <a:t> </a:t>
            </a:r>
          </a:p>
          <a:p>
            <a:r>
              <a:rPr lang="en-US" sz="1200" dirty="0">
                <a:latin typeface="Arial" panose="020B0604020202020204" pitchFamily="34" charset="0"/>
                <a:ea typeface="Calibri" panose="020F0502020204030204" pitchFamily="34" charset="0"/>
                <a:cs typeface="Arial" panose="020B0604020202020204" pitchFamily="34" charset="0"/>
              </a:rPr>
              <a:t>Upcoming activities of note: In the first week of July, there’s a Progress 90P undocking on July 1</a:t>
            </a:r>
            <a:r>
              <a:rPr lang="en-US" sz="1200" baseline="30000" dirty="0">
                <a:latin typeface="Arial" panose="020B0604020202020204" pitchFamily="34" charset="0"/>
                <a:ea typeface="Calibri" panose="020F0502020204030204" pitchFamily="34" charset="0"/>
                <a:cs typeface="Arial" panose="020B0604020202020204" pitchFamily="34" charset="0"/>
              </a:rPr>
              <a:t>st</a:t>
            </a:r>
            <a:r>
              <a:rPr lang="en-US" sz="1200" dirty="0">
                <a:latin typeface="Arial" panose="020B0604020202020204" pitchFamily="34" charset="0"/>
                <a:ea typeface="Calibri" panose="020F0502020204030204" pitchFamily="34" charset="0"/>
                <a:cs typeface="Arial" panose="020B0604020202020204" pitchFamily="34" charset="0"/>
              </a:rPr>
              <a:t> (GMT 182) and a set of maneuvers with large attitude associated with a Progress 92P docking on July 5</a:t>
            </a:r>
            <a:r>
              <a:rPr lang="en-US" sz="1200" baseline="30000" dirty="0">
                <a:latin typeface="Arial" panose="020B0604020202020204" pitchFamily="34" charset="0"/>
                <a:ea typeface="Calibri" panose="020F0502020204030204" pitchFamily="34" charset="0"/>
                <a:cs typeface="Arial" panose="020B0604020202020204" pitchFamily="34" charset="0"/>
              </a:rPr>
              <a:t>th</a:t>
            </a:r>
            <a:r>
              <a:rPr lang="en-US" sz="1200" dirty="0">
                <a:latin typeface="Arial" panose="020B0604020202020204" pitchFamily="34" charset="0"/>
                <a:ea typeface="Calibri" panose="020F0502020204030204" pitchFamily="34" charset="0"/>
                <a:cs typeface="Arial" panose="020B0604020202020204" pitchFamily="34" charset="0"/>
              </a:rPr>
              <a:t> (GMT 186); Currently, only the first of the two maneuvers is scheduled on July 4</a:t>
            </a:r>
            <a:r>
              <a:rPr lang="en-US" sz="1200" baseline="30000" dirty="0">
                <a:latin typeface="Arial" panose="020B0604020202020204" pitchFamily="34" charset="0"/>
                <a:ea typeface="Calibri" panose="020F0502020204030204" pitchFamily="34" charset="0"/>
                <a:cs typeface="Arial" panose="020B0604020202020204" pitchFamily="34" charset="0"/>
              </a:rPr>
              <a:t>th</a:t>
            </a:r>
            <a:r>
              <a:rPr lang="en-US" sz="1200" dirty="0">
                <a:latin typeface="Arial" panose="020B0604020202020204" pitchFamily="34" charset="0"/>
                <a:ea typeface="Calibri" panose="020F0502020204030204" pitchFamily="34" charset="0"/>
                <a:cs typeface="Arial" panose="020B0604020202020204" pitchFamily="34" charset="0"/>
              </a:rPr>
              <a:t> (GMT 185). Later in July, we have another 91P Reboost scheduled for the 16</a:t>
            </a:r>
            <a:r>
              <a:rPr lang="en-US" sz="1200" baseline="30000" dirty="0">
                <a:latin typeface="Arial" panose="020B0604020202020204" pitchFamily="34" charset="0"/>
                <a:ea typeface="Calibri" panose="020F0502020204030204" pitchFamily="34" charset="0"/>
                <a:cs typeface="Arial" panose="020B0604020202020204" pitchFamily="34" charset="0"/>
              </a:rPr>
              <a:t>th</a:t>
            </a:r>
            <a:r>
              <a:rPr lang="en-US" sz="1200" dirty="0">
                <a:latin typeface="Arial" panose="020B0604020202020204" pitchFamily="34" charset="0"/>
                <a:ea typeface="Calibri" panose="020F0502020204030204" pitchFamily="34" charset="0"/>
                <a:cs typeface="Arial" panose="020B0604020202020204" pitchFamily="34" charset="0"/>
              </a:rPr>
              <a:t> (GMT 197); there are no large attitude changes associated with this reboost activity.</a:t>
            </a:r>
          </a:p>
          <a:p>
            <a:r>
              <a:rPr lang="en-US" sz="1200" dirty="0">
                <a:latin typeface="Arial" panose="020B0604020202020204" pitchFamily="34" charset="0"/>
                <a:ea typeface="Calibri" panose="020F0502020204030204" pitchFamily="34" charset="0"/>
                <a:cs typeface="Arial" panose="020B0604020202020204" pitchFamily="34" charset="0"/>
              </a:rPr>
              <a:t> </a:t>
            </a:r>
          </a:p>
          <a:p>
            <a:r>
              <a:rPr lang="en-US" sz="1200" dirty="0">
                <a:latin typeface="Arial" panose="020B0604020202020204" pitchFamily="34" charset="0"/>
                <a:ea typeface="Calibri" panose="020F0502020204030204" pitchFamily="34" charset="0"/>
                <a:cs typeface="Arial" panose="020B0604020202020204" pitchFamily="34" charset="0"/>
              </a:rPr>
              <a:t>For the 90P Undocking on GMT 182, we’ll have science taking disabled from around 1445 to 2245. For the maneuvers associated with the 92P docking on GMT 186, I currently do not have concrete times we’ll have science taking disabled, but this should be from sometime around mid-afternoon on GMT 186 until ISS returns to a nominal attitude, potentially around July 13</a:t>
            </a:r>
            <a:r>
              <a:rPr lang="en-US" sz="1200" baseline="30000" dirty="0">
                <a:latin typeface="Arial" panose="020B0604020202020204" pitchFamily="34" charset="0"/>
                <a:ea typeface="Calibri" panose="020F0502020204030204" pitchFamily="34" charset="0"/>
                <a:cs typeface="Arial" panose="020B0604020202020204" pitchFamily="34" charset="0"/>
              </a:rPr>
              <a:t>th</a:t>
            </a:r>
            <a:r>
              <a:rPr lang="en-US" sz="1200" dirty="0">
                <a:latin typeface="Arial" panose="020B0604020202020204" pitchFamily="34" charset="0"/>
                <a:ea typeface="Calibri" panose="020F0502020204030204" pitchFamily="34" charset="0"/>
                <a:cs typeface="Arial" panose="020B0604020202020204" pitchFamily="34" charset="0"/>
              </a:rPr>
              <a:t> (GMT 194) or 14</a:t>
            </a:r>
            <a:r>
              <a:rPr lang="en-US" sz="1200" baseline="30000" dirty="0">
                <a:latin typeface="Arial" panose="020B0604020202020204" pitchFamily="34" charset="0"/>
                <a:ea typeface="Calibri" panose="020F0502020204030204" pitchFamily="34" charset="0"/>
                <a:cs typeface="Arial" panose="020B0604020202020204" pitchFamily="34" charset="0"/>
              </a:rPr>
              <a:t>th</a:t>
            </a:r>
            <a:r>
              <a:rPr lang="en-US" sz="1200" dirty="0">
                <a:latin typeface="Arial" panose="020B0604020202020204" pitchFamily="34" charset="0"/>
                <a:ea typeface="Calibri" panose="020F0502020204030204" pitchFamily="34" charset="0"/>
                <a:cs typeface="Arial" panose="020B0604020202020204" pitchFamily="34" charset="0"/>
              </a:rPr>
              <a:t> (GMT 195).</a:t>
            </a:r>
          </a:p>
          <a:p>
            <a:r>
              <a:rPr lang="en-US" sz="1200" dirty="0">
                <a:latin typeface="Arial" panose="020B0604020202020204" pitchFamily="34" charset="0"/>
                <a:ea typeface="Calibri" panose="020F0502020204030204" pitchFamily="34" charset="0"/>
                <a:cs typeface="Arial" panose="020B0604020202020204" pitchFamily="34" charset="0"/>
              </a:rPr>
              <a:t> </a:t>
            </a:r>
          </a:p>
          <a:p>
            <a:r>
              <a:rPr lang="en-US" sz="1200" dirty="0">
                <a:latin typeface="Arial" panose="020B0604020202020204" pitchFamily="34" charset="0"/>
                <a:ea typeface="Calibri" panose="020F0502020204030204" pitchFamily="34" charset="0"/>
                <a:cs typeface="Arial" panose="020B0604020202020204" pitchFamily="34" charset="0"/>
              </a:rPr>
              <a:t>Following the 91P Reboost, prediction times and locations can potentially be off until orbital parameters have settled out.</a:t>
            </a:r>
          </a:p>
          <a:p>
            <a:endParaRPr lang="en-US" sz="1200" dirty="0">
              <a:latin typeface="Arial" panose="020B0604020202020204" pitchFamily="34" charset="0"/>
              <a:ea typeface="Calibri" panose="020F0502020204030204" pitchFamily="34" charset="0"/>
              <a:cs typeface="Arial" panose="020B0604020202020204" pitchFamily="34" charset="0"/>
            </a:endParaRPr>
          </a:p>
          <a:p>
            <a:r>
              <a:rPr lang="en-US" sz="1200" dirty="0">
                <a:latin typeface="Arial" panose="020B0604020202020204" pitchFamily="34" charset="0"/>
                <a:ea typeface="Calibri" panose="020F0502020204030204" pitchFamily="34" charset="0"/>
                <a:cs typeface="Arial" panose="020B0604020202020204" pitchFamily="34" charset="0"/>
              </a:rPr>
              <a:t>I’ve gone ahead removed any potentially affected events from this week’s prediction file.</a:t>
            </a:r>
          </a:p>
          <a:p>
            <a:r>
              <a:rPr lang="en-US" sz="1200" dirty="0">
                <a:latin typeface="Arial" panose="020B0604020202020204" pitchFamily="34" charset="0"/>
                <a:ea typeface="Calibri" panose="020F0502020204030204" pitchFamily="34" charset="0"/>
                <a:cs typeface="Arial" panose="020B0604020202020204" pitchFamily="34" charset="0"/>
              </a:rPr>
              <a:t> </a:t>
            </a:r>
          </a:p>
          <a:p>
            <a:r>
              <a:rPr lang="en-US" sz="1200" dirty="0">
                <a:latin typeface="Arial" panose="020B0604020202020204" pitchFamily="34" charset="0"/>
                <a:ea typeface="Calibri" panose="020F0502020204030204" pitchFamily="34" charset="0"/>
                <a:cs typeface="Arial" panose="020B0604020202020204" pitchFamily="34" charset="0"/>
              </a:rPr>
              <a:t>Please let us know if you have any questions.</a:t>
            </a:r>
          </a:p>
          <a:p>
            <a:pPr algn="just"/>
            <a:endParaRPr lang="en-US" sz="267" dirty="0">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6FBF5FA4-D5F7-0998-7115-7ECAE469155C}"/>
              </a:ext>
            </a:extLst>
          </p:cNvPr>
          <p:cNvSpPr/>
          <p:nvPr/>
        </p:nvSpPr>
        <p:spPr>
          <a:xfrm>
            <a:off x="234951" y="1210163"/>
            <a:ext cx="5537199" cy="773245"/>
          </a:xfrm>
          <a:prstGeom prst="rect">
            <a:avLst/>
          </a:prstGeom>
          <a:noFill/>
          <a:ln>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2" name="Rectangle 11">
            <a:extLst>
              <a:ext uri="{FF2B5EF4-FFF2-40B4-BE49-F238E27FC236}">
                <a16:creationId xmlns:a16="http://schemas.microsoft.com/office/drawing/2014/main" id="{898F5973-8973-C22F-EF35-C60DD755ED42}"/>
              </a:ext>
            </a:extLst>
          </p:cNvPr>
          <p:cNvSpPr/>
          <p:nvPr/>
        </p:nvSpPr>
        <p:spPr>
          <a:xfrm>
            <a:off x="234951" y="2110939"/>
            <a:ext cx="5537199" cy="2458336"/>
          </a:xfrm>
          <a:prstGeom prst="rect">
            <a:avLst/>
          </a:prstGeom>
          <a:no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5" name="Rectangle 14">
            <a:extLst>
              <a:ext uri="{FF2B5EF4-FFF2-40B4-BE49-F238E27FC236}">
                <a16:creationId xmlns:a16="http://schemas.microsoft.com/office/drawing/2014/main" id="{C3D231E1-EE52-F7C2-49AC-5BCB79EBC938}"/>
              </a:ext>
            </a:extLst>
          </p:cNvPr>
          <p:cNvSpPr/>
          <p:nvPr/>
        </p:nvSpPr>
        <p:spPr>
          <a:xfrm>
            <a:off x="234951" y="4670426"/>
            <a:ext cx="5537199" cy="1022561"/>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cxnSp>
        <p:nvCxnSpPr>
          <p:cNvPr id="19" name="Straight Connector 18">
            <a:extLst>
              <a:ext uri="{FF2B5EF4-FFF2-40B4-BE49-F238E27FC236}">
                <a16:creationId xmlns:a16="http://schemas.microsoft.com/office/drawing/2014/main" id="{BD207144-32F1-3DA6-D270-92C2C7D3DC5F}"/>
              </a:ext>
            </a:extLst>
          </p:cNvPr>
          <p:cNvCxnSpPr>
            <a:cxnSpLocks/>
            <a:stCxn id="15" idx="3"/>
          </p:cNvCxnSpPr>
          <p:nvPr/>
        </p:nvCxnSpPr>
        <p:spPr>
          <a:xfrm>
            <a:off x="5772150" y="5181707"/>
            <a:ext cx="139700" cy="0"/>
          </a:xfrm>
          <a:prstGeom prst="line">
            <a:avLst/>
          </a:prstGeom>
          <a:ln w="12700"/>
        </p:spPr>
        <p:style>
          <a:lnRef idx="1">
            <a:schemeClr val="dk1"/>
          </a:lnRef>
          <a:fillRef idx="0">
            <a:schemeClr val="dk1"/>
          </a:fillRef>
          <a:effectRef idx="0">
            <a:schemeClr val="dk1"/>
          </a:effectRef>
          <a:fontRef idx="minor">
            <a:schemeClr val="tx1"/>
          </a:fontRef>
        </p:style>
      </p:cxnSp>
      <p:cxnSp>
        <p:nvCxnSpPr>
          <p:cNvPr id="25" name="Straight Connector 24">
            <a:extLst>
              <a:ext uri="{FF2B5EF4-FFF2-40B4-BE49-F238E27FC236}">
                <a16:creationId xmlns:a16="http://schemas.microsoft.com/office/drawing/2014/main" id="{C899D43A-A56E-AC30-0515-A5ACCAA5920F}"/>
              </a:ext>
            </a:extLst>
          </p:cNvPr>
          <p:cNvCxnSpPr>
            <a:cxnSpLocks/>
          </p:cNvCxnSpPr>
          <p:nvPr/>
        </p:nvCxnSpPr>
        <p:spPr>
          <a:xfrm>
            <a:off x="5911849" y="4670426"/>
            <a:ext cx="0" cy="51128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826593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Table 15">
            <a:extLst>
              <a:ext uri="{FF2B5EF4-FFF2-40B4-BE49-F238E27FC236}">
                <a16:creationId xmlns:a16="http://schemas.microsoft.com/office/drawing/2014/main" id="{8CE25E82-CBB6-2B80-A8CE-0FE2FC5B3C01}"/>
              </a:ext>
            </a:extLst>
          </p:cNvPr>
          <p:cNvGraphicFramePr>
            <a:graphicFrameLocks/>
          </p:cNvGraphicFramePr>
          <p:nvPr/>
        </p:nvGraphicFramePr>
        <p:xfrm>
          <a:off x="537352" y="1146953"/>
          <a:ext cx="11117301" cy="4304722"/>
        </p:xfrm>
        <a:graphic>
          <a:graphicData uri="http://schemas.openxmlformats.org/drawingml/2006/table">
            <a:tbl>
              <a:tblPr/>
              <a:tblGrid>
                <a:gridCol w="1446773">
                  <a:extLst>
                    <a:ext uri="{9D8B030D-6E8A-4147-A177-3AD203B41FA5}">
                      <a16:colId xmlns:a16="http://schemas.microsoft.com/office/drawing/2014/main" val="1857924457"/>
                    </a:ext>
                  </a:extLst>
                </a:gridCol>
                <a:gridCol w="609167">
                  <a:extLst>
                    <a:ext uri="{9D8B030D-6E8A-4147-A177-3AD203B41FA5}">
                      <a16:colId xmlns:a16="http://schemas.microsoft.com/office/drawing/2014/main" val="2517526915"/>
                    </a:ext>
                  </a:extLst>
                </a:gridCol>
                <a:gridCol w="761460">
                  <a:extLst>
                    <a:ext uri="{9D8B030D-6E8A-4147-A177-3AD203B41FA5}">
                      <a16:colId xmlns:a16="http://schemas.microsoft.com/office/drawing/2014/main" val="3368643710"/>
                    </a:ext>
                  </a:extLst>
                </a:gridCol>
                <a:gridCol w="609167">
                  <a:extLst>
                    <a:ext uri="{9D8B030D-6E8A-4147-A177-3AD203B41FA5}">
                      <a16:colId xmlns:a16="http://schemas.microsoft.com/office/drawing/2014/main" val="872546010"/>
                    </a:ext>
                  </a:extLst>
                </a:gridCol>
                <a:gridCol w="989897">
                  <a:extLst>
                    <a:ext uri="{9D8B030D-6E8A-4147-A177-3AD203B41FA5}">
                      <a16:colId xmlns:a16="http://schemas.microsoft.com/office/drawing/2014/main" val="565367789"/>
                    </a:ext>
                  </a:extLst>
                </a:gridCol>
                <a:gridCol w="609167">
                  <a:extLst>
                    <a:ext uri="{9D8B030D-6E8A-4147-A177-3AD203B41FA5}">
                      <a16:colId xmlns:a16="http://schemas.microsoft.com/office/drawing/2014/main" val="2326706339"/>
                    </a:ext>
                  </a:extLst>
                </a:gridCol>
                <a:gridCol w="609167">
                  <a:extLst>
                    <a:ext uri="{9D8B030D-6E8A-4147-A177-3AD203B41FA5}">
                      <a16:colId xmlns:a16="http://schemas.microsoft.com/office/drawing/2014/main" val="1219137776"/>
                    </a:ext>
                  </a:extLst>
                </a:gridCol>
                <a:gridCol w="609167">
                  <a:extLst>
                    <a:ext uri="{9D8B030D-6E8A-4147-A177-3AD203B41FA5}">
                      <a16:colId xmlns:a16="http://schemas.microsoft.com/office/drawing/2014/main" val="665035459"/>
                    </a:ext>
                  </a:extLst>
                </a:gridCol>
                <a:gridCol w="609167">
                  <a:extLst>
                    <a:ext uri="{9D8B030D-6E8A-4147-A177-3AD203B41FA5}">
                      <a16:colId xmlns:a16="http://schemas.microsoft.com/office/drawing/2014/main" val="2839966958"/>
                    </a:ext>
                  </a:extLst>
                </a:gridCol>
                <a:gridCol w="609167">
                  <a:extLst>
                    <a:ext uri="{9D8B030D-6E8A-4147-A177-3AD203B41FA5}">
                      <a16:colId xmlns:a16="http://schemas.microsoft.com/office/drawing/2014/main" val="312635651"/>
                    </a:ext>
                  </a:extLst>
                </a:gridCol>
                <a:gridCol w="609167">
                  <a:extLst>
                    <a:ext uri="{9D8B030D-6E8A-4147-A177-3AD203B41FA5}">
                      <a16:colId xmlns:a16="http://schemas.microsoft.com/office/drawing/2014/main" val="1090179747"/>
                    </a:ext>
                  </a:extLst>
                </a:gridCol>
                <a:gridCol w="609167">
                  <a:extLst>
                    <a:ext uri="{9D8B030D-6E8A-4147-A177-3AD203B41FA5}">
                      <a16:colId xmlns:a16="http://schemas.microsoft.com/office/drawing/2014/main" val="967342001"/>
                    </a:ext>
                  </a:extLst>
                </a:gridCol>
                <a:gridCol w="609167">
                  <a:extLst>
                    <a:ext uri="{9D8B030D-6E8A-4147-A177-3AD203B41FA5}">
                      <a16:colId xmlns:a16="http://schemas.microsoft.com/office/drawing/2014/main" val="3691855517"/>
                    </a:ext>
                  </a:extLst>
                </a:gridCol>
                <a:gridCol w="609167">
                  <a:extLst>
                    <a:ext uri="{9D8B030D-6E8A-4147-A177-3AD203B41FA5}">
                      <a16:colId xmlns:a16="http://schemas.microsoft.com/office/drawing/2014/main" val="138081623"/>
                    </a:ext>
                  </a:extLst>
                </a:gridCol>
                <a:gridCol w="609167">
                  <a:extLst>
                    <a:ext uri="{9D8B030D-6E8A-4147-A177-3AD203B41FA5}">
                      <a16:colId xmlns:a16="http://schemas.microsoft.com/office/drawing/2014/main" val="1633316922"/>
                    </a:ext>
                  </a:extLst>
                </a:gridCol>
                <a:gridCol w="609167">
                  <a:extLst>
                    <a:ext uri="{9D8B030D-6E8A-4147-A177-3AD203B41FA5}">
                      <a16:colId xmlns:a16="http://schemas.microsoft.com/office/drawing/2014/main" val="35551113"/>
                    </a:ext>
                  </a:extLst>
                </a:gridCol>
              </a:tblGrid>
              <a:tr h="314108">
                <a:tc gridSpan="11">
                  <a:txBody>
                    <a:bodyPr/>
                    <a:lstStyle/>
                    <a:p>
                      <a:pPr algn="l" fontAlgn="b"/>
                      <a:r>
                        <a:rPr lang="en-US" sz="1100" b="0" i="0" u="none" strike="noStrike" dirty="0">
                          <a:solidFill>
                            <a:srgbClr val="000000"/>
                          </a:solidFill>
                          <a:effectLst/>
                          <a:latin typeface="Arial" panose="020B0604020202020204" pitchFamily="34" charset="0"/>
                        </a:rPr>
                        <a:t>PREDICTED SAGE III/ISS OVERPASS EVENTS RUN 2025-07-23 12:20:34.284026+00:00; Bounding Box +/-(</a:t>
                      </a:r>
                      <a:r>
                        <a:rPr lang="en-US" sz="1100" b="0" i="0" u="none" strike="noStrike" dirty="0" err="1">
                          <a:solidFill>
                            <a:srgbClr val="000000"/>
                          </a:solidFill>
                          <a:effectLst/>
                          <a:latin typeface="Arial" panose="020B0604020202020204" pitchFamily="34" charset="0"/>
                        </a:rPr>
                        <a:t>lat</a:t>
                      </a:r>
                      <a:r>
                        <a:rPr lang="en-US" sz="1100" b="0" i="0" u="none" strike="noStrike" dirty="0">
                          <a:solidFill>
                            <a:srgbClr val="000000"/>
                          </a:solidFill>
                          <a:effectLst/>
                          <a:latin typeface="Arial" panose="020B0604020202020204" pitchFamily="34" charset="0"/>
                        </a:rPr>
                        <a:t>/</a:t>
                      </a:r>
                      <a:r>
                        <a:rPr lang="en-US" sz="1100" b="0" i="0" u="none" strike="noStrike" dirty="0" err="1">
                          <a:solidFill>
                            <a:srgbClr val="000000"/>
                          </a:solidFill>
                          <a:effectLst/>
                          <a:latin typeface="Arial" panose="020B0604020202020204" pitchFamily="34" charset="0"/>
                        </a:rPr>
                        <a:t>lon</a:t>
                      </a:r>
                      <a:r>
                        <a:rPr lang="en-US" sz="1100" b="0" i="0" u="none" strike="noStrike" dirty="0">
                          <a:solidFill>
                            <a:srgbClr val="000000"/>
                          </a:solidFill>
                          <a:effectLst/>
                          <a:latin typeface="Arial" panose="020B0604020202020204" pitchFamily="34" charset="0"/>
                        </a:rPr>
                        <a:t>) = 5.00/10.00</a:t>
                      </a:r>
                    </a:p>
                  </a:txBody>
                  <a:tcPr marL="7048" marR="7048" marT="7048"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lnL w="12700" cmpd="sng">
                      <a:noFill/>
                      <a:prstDash val="solid"/>
                    </a:ln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extLst>
                  <a:ext uri="{0D108BD9-81ED-4DB2-BD59-A6C34878D82A}">
                    <a16:rowId xmlns:a16="http://schemas.microsoft.com/office/drawing/2014/main" val="928072934"/>
                  </a:ext>
                </a:extLst>
              </a:tr>
              <a:tr h="173540">
                <a:tc gridSpan="16">
                  <a:txBody>
                    <a:bodyPr/>
                    <a:lstStyle/>
                    <a:p>
                      <a:pPr algn="l" fontAlgn="b"/>
                      <a:r>
                        <a:rPr lang="en-US" sz="1100" b="0" i="0" u="none" strike="noStrike" dirty="0">
                          <a:solidFill>
                            <a:srgbClr val="000000"/>
                          </a:solidFill>
                          <a:effectLst/>
                          <a:latin typeface="Arial" panose="020B0604020202020204" pitchFamily="34" charset="0"/>
                        </a:rPr>
                        <a:t>SAGE EVENT PREDICTION FILE USED: &lt;path\to\prediction\file&gt;\AllEvents_SUT_</a:t>
                      </a:r>
                      <a:r>
                        <a:rPr lang="en-US" sz="1100" b="0" i="0" u="none" strike="noStrike" dirty="0">
                          <a:solidFill>
                            <a:srgbClr val="000000"/>
                          </a:solidFill>
                          <a:effectLst/>
                          <a:highlight>
                            <a:srgbClr val="CDE6FF"/>
                          </a:highlight>
                          <a:latin typeface="Arial" panose="020B0604020202020204" pitchFamily="34" charset="0"/>
                        </a:rPr>
                        <a:t>20250723</a:t>
                      </a:r>
                      <a:r>
                        <a:rPr lang="en-US" sz="1100" b="0" i="0" u="none" strike="noStrike" dirty="0">
                          <a:solidFill>
                            <a:srgbClr val="000000"/>
                          </a:solidFill>
                          <a:effectLst/>
                          <a:latin typeface="Arial" panose="020B0604020202020204" pitchFamily="34" charset="0"/>
                        </a:rPr>
                        <a:t>_</a:t>
                      </a:r>
                      <a:r>
                        <a:rPr lang="en-US" sz="1100" b="0" i="0" u="none" strike="noStrike" dirty="0">
                          <a:solidFill>
                            <a:srgbClr val="000000"/>
                          </a:solidFill>
                          <a:effectLst/>
                          <a:highlight>
                            <a:srgbClr val="6390E5"/>
                          </a:highlight>
                          <a:latin typeface="Arial" panose="020B0604020202020204" pitchFamily="34" charset="0"/>
                        </a:rPr>
                        <a:t>20260119</a:t>
                      </a:r>
                      <a:r>
                        <a:rPr lang="en-US" sz="1100" b="0" i="0" u="none" strike="noStrike" dirty="0">
                          <a:solidFill>
                            <a:srgbClr val="000000"/>
                          </a:solidFill>
                          <a:effectLst/>
                          <a:latin typeface="Arial" panose="020B0604020202020204" pitchFamily="34" charset="0"/>
                        </a:rPr>
                        <a:t>.csv</a:t>
                      </a:r>
                    </a:p>
                  </a:txBody>
                  <a:tcPr marL="7048" marR="7048" marT="7048"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lnL w="12700" cmpd="sng">
                      <a:noFill/>
                      <a:prstDash val="solid"/>
                    </a:ln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153576572"/>
                  </a:ext>
                </a:extLst>
              </a:tr>
              <a:tr h="173540">
                <a:tc>
                  <a:txBody>
                    <a:bodyPr/>
                    <a:lstStyle/>
                    <a:p>
                      <a:pPr algn="l" fontAlgn="b"/>
                      <a:endParaRPr lang="en-US" sz="1100" b="0" i="0" u="none" strike="noStrike" dirty="0">
                        <a:solidFill>
                          <a:srgbClr val="000000"/>
                        </a:solidFill>
                        <a:effectLst/>
                        <a:latin typeface="Arial" panose="020B060402020202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Arial" panose="020B060402020202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Arial" panose="020B060402020202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Arial" panose="020B060402020202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Arial" panose="020B0604020202020204" pitchFamily="34" charset="0"/>
                      </a:endParaRPr>
                    </a:p>
                  </a:txBody>
                  <a:tcPr marL="7048" marR="7048" marT="7048" marB="0" anchor="b">
                    <a:lnL>
                      <a:noFill/>
                    </a:lnL>
                    <a:lnR>
                      <a:noFill/>
                    </a:lnR>
                    <a:lnB>
                      <a:noFill/>
                    </a:lnB>
                  </a:tcPr>
                </a:tc>
                <a:tc>
                  <a:txBody>
                    <a:bodyPr/>
                    <a:lstStyle/>
                    <a:p>
                      <a:pPr algn="l" fontAlgn="b"/>
                      <a:endParaRPr lang="en-US" sz="1100" b="0" i="0" u="none" strike="noStrike">
                        <a:solidFill>
                          <a:srgbClr val="000000"/>
                        </a:solidFill>
                        <a:effectLst/>
                        <a:latin typeface="Arial" panose="020B060402020202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extLst>
                  <a:ext uri="{0D108BD9-81ED-4DB2-BD59-A6C34878D82A}">
                    <a16:rowId xmlns:a16="http://schemas.microsoft.com/office/drawing/2014/main" val="2075867098"/>
                  </a:ext>
                </a:extLst>
              </a:tr>
              <a:tr h="173540">
                <a:tc gridSpan="4">
                  <a:txBody>
                    <a:bodyPr/>
                    <a:lstStyle/>
                    <a:p>
                      <a:pPr algn="l" fontAlgn="b"/>
                      <a:r>
                        <a:rPr lang="en-US" sz="1100" b="0" i="0" u="none" strike="noStrike" dirty="0">
                          <a:solidFill>
                            <a:srgbClr val="000000"/>
                          </a:solidFill>
                          <a:effectLst/>
                          <a:latin typeface="Arial" panose="020B0604020202020204" pitchFamily="34" charset="0"/>
                        </a:rPr>
                        <a:t>STATION =  LaRC  has  13  possible overpass events.</a:t>
                      </a:r>
                    </a:p>
                  </a:txBody>
                  <a:tcPr marL="7048" marR="7048" marT="7048"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en-US" sz="1100" b="0" i="0" u="none" strike="noStrike">
                        <a:solidFill>
                          <a:srgbClr val="000000"/>
                        </a:solidFill>
                        <a:effectLst/>
                        <a:latin typeface="Arial" panose="020B060402020202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Arial" panose="020B060402020202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extLst>
                  <a:ext uri="{0D108BD9-81ED-4DB2-BD59-A6C34878D82A}">
                    <a16:rowId xmlns:a16="http://schemas.microsoft.com/office/drawing/2014/main" val="1925190768"/>
                  </a:ext>
                </a:extLst>
              </a:tr>
              <a:tr h="173540">
                <a:tc gridSpan="4">
                  <a:txBody>
                    <a:bodyPr/>
                    <a:lstStyle/>
                    <a:p>
                      <a:pPr algn="l" fontAlgn="b"/>
                      <a:r>
                        <a:rPr lang="en-US" sz="1100" b="0" i="0" u="none" strike="noStrike" dirty="0">
                          <a:solidFill>
                            <a:srgbClr val="000000"/>
                          </a:solidFill>
                          <a:effectLst/>
                          <a:latin typeface="Arial" panose="020B0604020202020204" pitchFamily="34" charset="0"/>
                        </a:rPr>
                        <a:t>The table below may have less based on ISS activities.</a:t>
                      </a:r>
                    </a:p>
                  </a:txBody>
                  <a:tcPr marL="7048" marR="7048" marT="7048"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en-US" sz="1100" b="0" i="0" u="none" strike="noStrike">
                        <a:solidFill>
                          <a:srgbClr val="000000"/>
                        </a:solidFill>
                        <a:effectLst/>
                        <a:latin typeface="Arial" panose="020B060402020202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Arial" panose="020B060402020202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extLst>
                  <a:ext uri="{0D108BD9-81ED-4DB2-BD59-A6C34878D82A}">
                    <a16:rowId xmlns:a16="http://schemas.microsoft.com/office/drawing/2014/main" val="3068871446"/>
                  </a:ext>
                </a:extLst>
              </a:tr>
              <a:tr h="173540">
                <a:tc gridSpan="8">
                  <a:txBody>
                    <a:bodyPr/>
                    <a:lstStyle/>
                    <a:p>
                      <a:pPr algn="l" fontAlgn="b"/>
                      <a:r>
                        <a:rPr lang="en-US" sz="1100" b="0" i="0" u="none" strike="noStrike" dirty="0">
                          <a:solidFill>
                            <a:srgbClr val="000000"/>
                          </a:solidFill>
                          <a:effectLst/>
                          <a:latin typeface="Arial" panose="020B0604020202020204" pitchFamily="34" charset="0"/>
                        </a:rPr>
                        <a:t>Search window covers  </a:t>
                      </a:r>
                      <a:r>
                        <a:rPr lang="en-US" sz="1100" b="0" i="0" u="none" strike="noStrike" dirty="0">
                          <a:solidFill>
                            <a:srgbClr val="000000"/>
                          </a:solidFill>
                          <a:effectLst/>
                          <a:highlight>
                            <a:srgbClr val="FCC25E"/>
                          </a:highlight>
                          <a:latin typeface="Arial" panose="020B0604020202020204" pitchFamily="34" charset="0"/>
                        </a:rPr>
                        <a:t>12.0  weeks</a:t>
                      </a:r>
                      <a:r>
                        <a:rPr lang="en-US" sz="1100" b="0" i="0" u="none" strike="noStrike" dirty="0">
                          <a:solidFill>
                            <a:srgbClr val="000000"/>
                          </a:solidFill>
                          <a:effectLst/>
                          <a:latin typeface="Arial" panose="020B0604020202020204" pitchFamily="34" charset="0"/>
                        </a:rPr>
                        <a:t> into the future from  </a:t>
                      </a:r>
                      <a:r>
                        <a:rPr lang="en-US" sz="1100" b="0" i="0" u="none" strike="noStrike" dirty="0">
                          <a:solidFill>
                            <a:srgbClr val="000000"/>
                          </a:solidFill>
                          <a:effectLst/>
                          <a:highlight>
                            <a:srgbClr val="FD8859"/>
                          </a:highlight>
                          <a:latin typeface="Arial" panose="020B0604020202020204" pitchFamily="34" charset="0"/>
                        </a:rPr>
                        <a:t>2025-07-23 12:20:34.284026+00:00</a:t>
                      </a:r>
                      <a:r>
                        <a:rPr lang="en-US" sz="1100" b="0" i="0" u="none" strike="noStrike" dirty="0">
                          <a:solidFill>
                            <a:srgbClr val="000000"/>
                          </a:solidFill>
                          <a:effectLst/>
                          <a:latin typeface="Arial" panose="020B0604020202020204" pitchFamily="34" charset="0"/>
                        </a:rPr>
                        <a:t> .</a:t>
                      </a:r>
                    </a:p>
                  </a:txBody>
                  <a:tcPr marL="7048" marR="7048" marT="7048"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lnL w="12700" cmpd="sng">
                      <a:noFill/>
                      <a:prstDash val="solid"/>
                    </a:lnL>
                    <a:lnT w="12700" cmpd="sng">
                      <a:noFill/>
                      <a:prstDash val="solid"/>
                    </a:lnT>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dirty="0">
                        <a:solidFill>
                          <a:srgbClr val="000000"/>
                        </a:solidFill>
                        <a:effectLst/>
                        <a:latin typeface="Calibri" panose="020F0502020204030204" pitchFamily="34" charset="0"/>
                      </a:endParaRPr>
                    </a:p>
                  </a:txBody>
                  <a:tcPr marL="7048" marR="7048" marT="7048" marB="0" anchor="b">
                    <a:lnL>
                      <a:noFill/>
                    </a:lnL>
                    <a:lnR>
                      <a:noFill/>
                    </a:lnR>
                    <a:lnT>
                      <a:noFill/>
                    </a:lnT>
                    <a:lnB>
                      <a:noFill/>
                    </a:lnB>
                  </a:tcPr>
                </a:tc>
                <a:extLst>
                  <a:ext uri="{0D108BD9-81ED-4DB2-BD59-A6C34878D82A}">
                    <a16:rowId xmlns:a16="http://schemas.microsoft.com/office/drawing/2014/main" val="3553828916"/>
                  </a:ext>
                </a:extLst>
              </a:tr>
              <a:tr h="182217">
                <a:tc>
                  <a:txBody>
                    <a:bodyPr/>
                    <a:lstStyle/>
                    <a:p>
                      <a:pPr algn="l" fontAlgn="b"/>
                      <a:endParaRPr lang="en-US" sz="1100" b="0" i="0" u="none" strike="noStrike">
                        <a:solidFill>
                          <a:srgbClr val="000000"/>
                        </a:solidFill>
                        <a:effectLst/>
                        <a:latin typeface="Arial" panose="020B060402020202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Arial" panose="020B060402020202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Arial" panose="020B060402020202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Arial" panose="020B060402020202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Arial" panose="020B0604020202020204" pitchFamily="34" charset="0"/>
                      </a:endParaRPr>
                    </a:p>
                  </a:txBody>
                  <a:tcPr marL="7048" marR="7048" marT="7048" marB="0" anchor="b">
                    <a:lnL>
                      <a:noFill/>
                    </a:lnL>
                    <a:lnR>
                      <a:noFill/>
                    </a:lnR>
                    <a:lnB>
                      <a:noFill/>
                    </a:lnB>
                  </a:tcPr>
                </a:tc>
                <a:tc>
                  <a:txBody>
                    <a:bodyPr/>
                    <a:lstStyle/>
                    <a:p>
                      <a:pPr algn="l" fontAlgn="b"/>
                      <a:endParaRPr lang="en-US" sz="1100" b="0" i="0" u="none" strike="noStrike">
                        <a:solidFill>
                          <a:srgbClr val="000000"/>
                        </a:solidFill>
                        <a:effectLst/>
                        <a:latin typeface="Arial" panose="020B0604020202020204" pitchFamily="34" charset="0"/>
                      </a:endParaRPr>
                    </a:p>
                  </a:txBody>
                  <a:tcPr marL="7048" marR="7048" marT="7048" marB="0" anchor="b">
                    <a:lnL>
                      <a:noFill/>
                    </a:lnL>
                    <a:lnR>
                      <a:noFill/>
                    </a:lnR>
                    <a:lnT>
                      <a:noFill/>
                    </a:lnT>
                    <a:lnB w="12700" cap="flat" cmpd="sng" algn="ctr">
                      <a:solidFill>
                        <a:srgbClr val="FFFFFF"/>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dirty="0">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dirty="0">
                        <a:solidFill>
                          <a:srgbClr val="000000"/>
                        </a:solidFill>
                        <a:effectLst/>
                        <a:latin typeface="Calibri" panose="020F0502020204030204" pitchFamily="34" charset="0"/>
                      </a:endParaRPr>
                    </a:p>
                  </a:txBody>
                  <a:tcPr marL="7048" marR="7048" marT="7048" marB="0" anchor="b">
                    <a:lnL>
                      <a:noFill/>
                    </a:lnL>
                    <a:lnR>
                      <a:noFill/>
                    </a:lnR>
                    <a:lnT>
                      <a:noFill/>
                    </a:lnT>
                    <a:lnB>
                      <a:noFill/>
                    </a:lnB>
                  </a:tcPr>
                </a:tc>
                <a:extLst>
                  <a:ext uri="{0D108BD9-81ED-4DB2-BD59-A6C34878D82A}">
                    <a16:rowId xmlns:a16="http://schemas.microsoft.com/office/drawing/2014/main" val="1405827484"/>
                  </a:ext>
                </a:extLst>
              </a:tr>
              <a:tr h="529297">
                <a:tc>
                  <a:txBody>
                    <a:bodyPr/>
                    <a:lstStyle/>
                    <a:p>
                      <a:pPr algn="ctr" fontAlgn="ctr"/>
                      <a:r>
                        <a:rPr lang="en-US" sz="1100" b="1" i="0" u="none" strike="noStrike" dirty="0">
                          <a:solidFill>
                            <a:srgbClr val="FFFFFF"/>
                          </a:solidFill>
                          <a:effectLst/>
                          <a:latin typeface="Arial" panose="020B0604020202020204" pitchFamily="34" charset="0"/>
                        </a:rPr>
                        <a:t>DATE TIME</a:t>
                      </a:r>
                      <a:br>
                        <a:rPr lang="en-US" sz="1100" b="1" i="0" u="none" strike="noStrike" dirty="0">
                          <a:solidFill>
                            <a:srgbClr val="FFFFFF"/>
                          </a:solidFill>
                          <a:effectLst/>
                          <a:latin typeface="Arial" panose="020B0604020202020204" pitchFamily="34" charset="0"/>
                        </a:rPr>
                      </a:br>
                      <a:r>
                        <a:rPr lang="en-US" sz="1100" b="1" i="0" u="none" strike="noStrike" dirty="0">
                          <a:solidFill>
                            <a:srgbClr val="FFFFFF"/>
                          </a:solidFill>
                          <a:effectLst/>
                          <a:latin typeface="Arial" panose="020B0604020202020204" pitchFamily="34" charset="0"/>
                        </a:rPr>
                        <a:t>(UTC)</a:t>
                      </a:r>
                    </a:p>
                  </a:txBody>
                  <a:tcPr marL="7048" marR="7048" marT="704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w="12700" cap="flat" cmpd="sng" algn="ctr">
                      <a:solidFill>
                        <a:srgbClr val="FFFFFF"/>
                      </a:solidFill>
                      <a:prstDash val="solid"/>
                      <a:round/>
                      <a:headEnd type="none" w="med" len="med"/>
                      <a:tailEnd type="none" w="med" len="med"/>
                    </a:lnB>
                    <a:solidFill>
                      <a:srgbClr val="990000"/>
                    </a:solidFill>
                  </a:tcPr>
                </a:tc>
                <a:tc>
                  <a:txBody>
                    <a:bodyPr/>
                    <a:lstStyle/>
                    <a:p>
                      <a:pPr algn="ctr" fontAlgn="ctr"/>
                      <a:r>
                        <a:rPr lang="en-US" sz="1100" b="1" i="0" u="none" strike="noStrike">
                          <a:solidFill>
                            <a:srgbClr val="FFFFFF"/>
                          </a:solidFill>
                          <a:effectLst/>
                          <a:latin typeface="Arial" panose="020B0604020202020204" pitchFamily="34" charset="0"/>
                        </a:rPr>
                        <a:t>Latitude</a:t>
                      </a:r>
                      <a:br>
                        <a:rPr lang="en-US" sz="1100" b="1" i="0" u="none" strike="noStrike">
                          <a:solidFill>
                            <a:srgbClr val="FFFFFF"/>
                          </a:solidFill>
                          <a:effectLst/>
                          <a:latin typeface="Arial" panose="020B0604020202020204" pitchFamily="34" charset="0"/>
                        </a:rPr>
                      </a:br>
                      <a:r>
                        <a:rPr lang="en-US" sz="1100" b="1" i="0" u="none" strike="noStrike">
                          <a:solidFill>
                            <a:srgbClr val="FFFFFF"/>
                          </a:solidFill>
                          <a:effectLst/>
                          <a:latin typeface="Arial" panose="020B0604020202020204" pitchFamily="34" charset="0"/>
                        </a:rPr>
                        <a:t>[deg]</a:t>
                      </a:r>
                    </a:p>
                  </a:txBody>
                  <a:tcPr marL="7048" marR="7048" marT="704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w="12700" cap="flat" cmpd="sng" algn="ctr">
                      <a:solidFill>
                        <a:srgbClr val="FFFFFF"/>
                      </a:solidFill>
                      <a:prstDash val="solid"/>
                      <a:round/>
                      <a:headEnd type="none" w="med" len="med"/>
                      <a:tailEnd type="none" w="med" len="med"/>
                    </a:lnB>
                    <a:solidFill>
                      <a:srgbClr val="990000"/>
                    </a:solidFill>
                  </a:tcPr>
                </a:tc>
                <a:tc>
                  <a:txBody>
                    <a:bodyPr/>
                    <a:lstStyle/>
                    <a:p>
                      <a:pPr algn="ctr" fontAlgn="ctr"/>
                      <a:r>
                        <a:rPr lang="en-US" sz="1100" b="1" i="0" u="none" strike="noStrike">
                          <a:solidFill>
                            <a:srgbClr val="FFFFFF"/>
                          </a:solidFill>
                          <a:effectLst/>
                          <a:latin typeface="Arial" panose="020B0604020202020204" pitchFamily="34" charset="0"/>
                        </a:rPr>
                        <a:t>Longitude</a:t>
                      </a:r>
                      <a:br>
                        <a:rPr lang="en-US" sz="1100" b="1" i="0" u="none" strike="noStrike">
                          <a:solidFill>
                            <a:srgbClr val="FFFFFF"/>
                          </a:solidFill>
                          <a:effectLst/>
                          <a:latin typeface="Arial" panose="020B0604020202020204" pitchFamily="34" charset="0"/>
                        </a:rPr>
                      </a:br>
                      <a:r>
                        <a:rPr lang="en-US" sz="1100" b="1" i="0" u="none" strike="noStrike">
                          <a:solidFill>
                            <a:srgbClr val="FFFFFF"/>
                          </a:solidFill>
                          <a:effectLst/>
                          <a:latin typeface="Arial" panose="020B0604020202020204" pitchFamily="34" charset="0"/>
                        </a:rPr>
                        <a:t>[deg]</a:t>
                      </a:r>
                    </a:p>
                  </a:txBody>
                  <a:tcPr marL="7048" marR="7048" marT="704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w="12700" cap="flat" cmpd="sng" algn="ctr">
                      <a:solidFill>
                        <a:srgbClr val="FFFFFF"/>
                      </a:solidFill>
                      <a:prstDash val="solid"/>
                      <a:round/>
                      <a:headEnd type="none" w="med" len="med"/>
                      <a:tailEnd type="none" w="med" len="med"/>
                    </a:lnB>
                    <a:solidFill>
                      <a:srgbClr val="990000"/>
                    </a:solidFill>
                  </a:tcPr>
                </a:tc>
                <a:tc>
                  <a:txBody>
                    <a:bodyPr/>
                    <a:lstStyle/>
                    <a:p>
                      <a:pPr algn="ctr" fontAlgn="ctr"/>
                      <a:r>
                        <a:rPr lang="en-US" sz="1100" b="1" i="0" u="none" strike="noStrike">
                          <a:solidFill>
                            <a:srgbClr val="FFFFFF"/>
                          </a:solidFill>
                          <a:effectLst/>
                          <a:latin typeface="Arial" panose="020B0604020202020204" pitchFamily="34" charset="0"/>
                        </a:rPr>
                        <a:t>EVENT TYPE</a:t>
                      </a:r>
                    </a:p>
                  </a:txBody>
                  <a:tcPr marL="7048" marR="7048" marT="704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w="12700" cap="flat" cmpd="sng" algn="ctr">
                      <a:solidFill>
                        <a:srgbClr val="FFFFFF"/>
                      </a:solidFill>
                      <a:prstDash val="solid"/>
                      <a:round/>
                      <a:headEnd type="none" w="med" len="med"/>
                      <a:tailEnd type="none" w="med" len="med"/>
                    </a:lnB>
                    <a:solidFill>
                      <a:srgbClr val="990000"/>
                    </a:solidFill>
                  </a:tcPr>
                </a:tc>
                <a:tc>
                  <a:txBody>
                    <a:bodyPr/>
                    <a:lstStyle/>
                    <a:p>
                      <a:pPr algn="ctr" fontAlgn="ctr"/>
                      <a:r>
                        <a:rPr lang="en-US" sz="1100" b="1" i="0" u="none" strike="noStrike">
                          <a:solidFill>
                            <a:srgbClr val="FFFFFF"/>
                          </a:solidFill>
                          <a:effectLst/>
                          <a:latin typeface="Arial" panose="020B0604020202020204" pitchFamily="34" charset="0"/>
                        </a:rPr>
                        <a:t>Obscuration</a:t>
                      </a:r>
                      <a:br>
                        <a:rPr lang="en-US" sz="1100" b="1" i="0" u="none" strike="noStrike">
                          <a:solidFill>
                            <a:srgbClr val="FFFFFF"/>
                          </a:solidFill>
                          <a:effectLst/>
                          <a:latin typeface="Arial" panose="020B0604020202020204" pitchFamily="34" charset="0"/>
                        </a:rPr>
                      </a:br>
                      <a:r>
                        <a:rPr lang="en-US" sz="1100" b="1" i="0" u="none" strike="noStrike">
                          <a:solidFill>
                            <a:srgbClr val="FFFFFF"/>
                          </a:solidFill>
                          <a:effectLst/>
                          <a:latin typeface="Arial" panose="020B0604020202020204" pitchFamily="34" charset="0"/>
                        </a:rPr>
                        <a:t>Likelihood</a:t>
                      </a:r>
                    </a:p>
                  </a:txBody>
                  <a:tcPr marL="7048" marR="7048" marT="704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w="12700" cap="flat" cmpd="sng" algn="ctr">
                      <a:solidFill>
                        <a:srgbClr val="FFFFFF"/>
                      </a:solidFill>
                      <a:prstDash val="solid"/>
                      <a:round/>
                      <a:headEnd type="none" w="med" len="med"/>
                      <a:tailEnd type="none" w="med" len="med"/>
                    </a:lnB>
                    <a:solidFill>
                      <a:srgbClr val="990000"/>
                    </a:solidFill>
                  </a:tcPr>
                </a:tc>
                <a:tc>
                  <a:txBody>
                    <a:bodyPr/>
                    <a:lstStyle/>
                    <a:p>
                      <a:pPr algn="ctr" fontAlgn="ctr"/>
                      <a:r>
                        <a:rPr lang="en-US" sz="1100" b="1" i="0" u="none" strike="noStrike">
                          <a:solidFill>
                            <a:srgbClr val="FFFFFF"/>
                          </a:solidFill>
                          <a:effectLst/>
                          <a:latin typeface="Arial" panose="020B0604020202020204" pitchFamily="34" charset="0"/>
                        </a:rPr>
                        <a:t>Notes</a:t>
                      </a:r>
                    </a:p>
                  </a:txBody>
                  <a:tcPr marL="7048" marR="7048" marT="704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90000"/>
                    </a:solidFill>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w="12700" cap="flat" cmpd="sng" algn="ctr">
                      <a:solidFill>
                        <a:srgbClr val="FFFFFF"/>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dirty="0">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dirty="0">
                        <a:solidFill>
                          <a:srgbClr val="000000"/>
                        </a:solidFill>
                        <a:effectLst/>
                        <a:latin typeface="Calibri" panose="020F0502020204030204" pitchFamily="34" charset="0"/>
                      </a:endParaRPr>
                    </a:p>
                  </a:txBody>
                  <a:tcPr marL="7048" marR="7048" marT="7048" marB="0" anchor="b">
                    <a:lnL>
                      <a:noFill/>
                    </a:lnL>
                    <a:lnR>
                      <a:noFill/>
                    </a:lnR>
                    <a:lnT>
                      <a:noFill/>
                    </a:lnT>
                    <a:lnB>
                      <a:noFill/>
                    </a:lnB>
                  </a:tcPr>
                </a:tc>
                <a:extLst>
                  <a:ext uri="{0D108BD9-81ED-4DB2-BD59-A6C34878D82A}">
                    <a16:rowId xmlns:a16="http://schemas.microsoft.com/office/drawing/2014/main" val="3457730059"/>
                  </a:ext>
                </a:extLst>
              </a:tr>
              <a:tr h="182880">
                <a:tc>
                  <a:txBody>
                    <a:bodyPr/>
                    <a:lstStyle/>
                    <a:p>
                      <a:pPr algn="r" fontAlgn="b"/>
                      <a:r>
                        <a:rPr lang="en-US" sz="800" b="0" i="0" u="none" strike="noStrike" dirty="0">
                          <a:solidFill>
                            <a:srgbClr val="000000"/>
                          </a:solidFill>
                          <a:effectLst/>
                          <a:latin typeface="Arial" panose="020B0604020202020204" pitchFamily="34" charset="0"/>
                          <a:cs typeface="Arial" panose="020B0604020202020204" pitchFamily="34" charset="0"/>
                        </a:rPr>
                        <a:t>28 Jul 2025 00:41:30</a:t>
                      </a:r>
                    </a:p>
                  </a:txBody>
                  <a:tcPr marL="12700" marR="12700" marT="1270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800" b="0" i="0" u="none" strike="noStrike" dirty="0">
                          <a:solidFill>
                            <a:srgbClr val="000000"/>
                          </a:solidFill>
                          <a:effectLst/>
                          <a:latin typeface="Arial" panose="020B0604020202020204" pitchFamily="34" charset="0"/>
                          <a:cs typeface="Arial" panose="020B0604020202020204" pitchFamily="34" charset="0"/>
                        </a:rPr>
                        <a:t>41.79</a:t>
                      </a:r>
                    </a:p>
                  </a:txBody>
                  <a:tcPr marL="12700" marR="12700" marT="1270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800" b="0" i="0" u="none" strike="noStrike" dirty="0">
                          <a:solidFill>
                            <a:srgbClr val="000000"/>
                          </a:solidFill>
                          <a:effectLst/>
                          <a:latin typeface="Arial" panose="020B0604020202020204" pitchFamily="34" charset="0"/>
                          <a:cs typeface="Arial" panose="020B0604020202020204" pitchFamily="34" charset="0"/>
                        </a:rPr>
                        <a:t>-80.86</a:t>
                      </a:r>
                    </a:p>
                  </a:txBody>
                  <a:tcPr marL="12700" marR="12700" marT="1270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800" b="0" i="0" u="none" strike="noStrike" dirty="0">
                          <a:solidFill>
                            <a:srgbClr val="000000"/>
                          </a:solidFill>
                          <a:effectLst/>
                          <a:latin typeface="Arial" panose="020B0604020202020204" pitchFamily="34" charset="0"/>
                          <a:cs typeface="Arial" panose="020B0604020202020204" pitchFamily="34" charset="0"/>
                        </a:rPr>
                        <a:t>      Sunset</a:t>
                      </a:r>
                    </a:p>
                  </a:txBody>
                  <a:tcPr marL="12700" marR="12700" marT="1270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         None</a:t>
                      </a:r>
                    </a:p>
                  </a:txBody>
                  <a:tcPr marL="12700" marR="12700" marT="1270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l" fontAlgn="b"/>
                      <a:r>
                        <a:rPr lang="en-US" sz="800" b="0" i="0" u="none" strike="noStrike" dirty="0">
                          <a:solidFill>
                            <a:srgbClr val="000000"/>
                          </a:solidFill>
                          <a:effectLst/>
                          <a:latin typeface="Arial" panose="020B0604020202020204" pitchFamily="34" charset="0"/>
                          <a:cs typeface="Arial" panose="020B0604020202020204" pitchFamily="34" charset="0"/>
                        </a:rPr>
                        <a:t>        N/A</a:t>
                      </a:r>
                    </a:p>
                  </a:txBody>
                  <a:tcPr marL="12700" marR="12700" marT="1270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w="12700" cap="flat" cmpd="sng" algn="ctr">
                      <a:solidFill>
                        <a:srgbClr val="FFFFFF"/>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extLst>
                  <a:ext uri="{0D108BD9-81ED-4DB2-BD59-A6C34878D82A}">
                    <a16:rowId xmlns:a16="http://schemas.microsoft.com/office/drawing/2014/main" val="4209103655"/>
                  </a:ext>
                </a:extLst>
              </a:tr>
              <a:tr h="182880">
                <a:tc>
                  <a:txBody>
                    <a:bodyPr/>
                    <a:lstStyle/>
                    <a:p>
                      <a:pPr algn="r" fontAlgn="b"/>
                      <a:r>
                        <a:rPr lang="en-US" sz="800" b="0" i="0" u="none" strike="noStrike" dirty="0">
                          <a:solidFill>
                            <a:srgbClr val="000000"/>
                          </a:solidFill>
                          <a:effectLst/>
                          <a:latin typeface="Arial" panose="020B0604020202020204" pitchFamily="34" charset="0"/>
                          <a:cs typeface="Arial" panose="020B0604020202020204" pitchFamily="34" charset="0"/>
                        </a:rPr>
                        <a:t>28 Jul 2025 23:55:01</a:t>
                      </a:r>
                    </a:p>
                  </a:txBody>
                  <a:tcPr marL="12700" marR="12700" marT="1270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800" b="0" i="0" u="none" strike="noStrike" dirty="0">
                          <a:solidFill>
                            <a:srgbClr val="000000"/>
                          </a:solidFill>
                          <a:effectLst/>
                          <a:latin typeface="Arial" panose="020B0604020202020204" pitchFamily="34" charset="0"/>
                          <a:cs typeface="Arial" panose="020B0604020202020204" pitchFamily="34" charset="0"/>
                        </a:rPr>
                        <a:t>38.43</a:t>
                      </a:r>
                    </a:p>
                  </a:txBody>
                  <a:tcPr marL="12700" marR="12700" marT="1270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800" b="0" i="0" u="none" strike="noStrike">
                          <a:solidFill>
                            <a:srgbClr val="000000"/>
                          </a:solidFill>
                          <a:effectLst/>
                          <a:latin typeface="Arial" panose="020B0604020202020204" pitchFamily="34" charset="0"/>
                          <a:cs typeface="Arial" panose="020B0604020202020204" pitchFamily="34" charset="0"/>
                        </a:rPr>
                        <a:t>-71.52</a:t>
                      </a:r>
                    </a:p>
                  </a:txBody>
                  <a:tcPr marL="12700" marR="12700" marT="1270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800" b="0" i="0" u="none" strike="noStrike" dirty="0">
                          <a:solidFill>
                            <a:srgbClr val="000000"/>
                          </a:solidFill>
                          <a:effectLst/>
                          <a:latin typeface="Arial" panose="020B0604020202020204" pitchFamily="34" charset="0"/>
                          <a:cs typeface="Arial" panose="020B0604020202020204" pitchFamily="34" charset="0"/>
                        </a:rPr>
                        <a:t>      Sunset</a:t>
                      </a:r>
                    </a:p>
                  </a:txBody>
                  <a:tcPr marL="12700" marR="12700" marT="1270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E7E7"/>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         None</a:t>
                      </a:r>
                    </a:p>
                  </a:txBody>
                  <a:tcPr marL="12700" marR="12700" marT="1270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E7E7"/>
                    </a:solidFill>
                  </a:tcPr>
                </a:tc>
                <a:tc>
                  <a:txBody>
                    <a:bodyPr/>
                    <a:lstStyle/>
                    <a:p>
                      <a:pPr algn="l" fontAlgn="b"/>
                      <a:r>
                        <a:rPr lang="en-US" sz="800" b="0" i="0" u="none" strike="noStrike">
                          <a:solidFill>
                            <a:srgbClr val="000000"/>
                          </a:solidFill>
                          <a:effectLst/>
                          <a:latin typeface="Arial" panose="020B0604020202020204" pitchFamily="34" charset="0"/>
                          <a:cs typeface="Arial" panose="020B0604020202020204" pitchFamily="34" charset="0"/>
                        </a:rPr>
                        <a:t>        N/A</a:t>
                      </a:r>
                    </a:p>
                  </a:txBody>
                  <a:tcPr marL="12700" marR="12700" marT="1270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E7E7"/>
                    </a:solidFill>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w="12700" cap="flat" cmpd="sng" algn="ctr">
                      <a:solidFill>
                        <a:srgbClr val="FFFFFF"/>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extLst>
                  <a:ext uri="{0D108BD9-81ED-4DB2-BD59-A6C34878D82A}">
                    <a16:rowId xmlns:a16="http://schemas.microsoft.com/office/drawing/2014/main" val="2787398257"/>
                  </a:ext>
                </a:extLst>
              </a:tr>
              <a:tr h="182880">
                <a:tc>
                  <a:txBody>
                    <a:bodyPr/>
                    <a:lstStyle/>
                    <a:p>
                      <a:pPr algn="r" fontAlgn="b"/>
                      <a:r>
                        <a:rPr lang="en-US" sz="800" b="0" i="0" u="none" strike="noStrike" dirty="0">
                          <a:solidFill>
                            <a:srgbClr val="000000"/>
                          </a:solidFill>
                          <a:effectLst/>
                          <a:latin typeface="Arial" panose="020B0604020202020204" pitchFamily="34" charset="0"/>
                          <a:cs typeface="Arial" panose="020B0604020202020204" pitchFamily="34" charset="0"/>
                        </a:rPr>
                        <a:t>30 Jul 2025 00:41:31</a:t>
                      </a:r>
                    </a:p>
                  </a:txBody>
                  <a:tcPr marL="12700" marR="12700" marT="1270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800" b="0" i="0" u="none" strike="noStrike" dirty="0">
                          <a:solidFill>
                            <a:srgbClr val="000000"/>
                          </a:solidFill>
                          <a:effectLst/>
                          <a:latin typeface="Arial" panose="020B0604020202020204" pitchFamily="34" charset="0"/>
                          <a:cs typeface="Arial" panose="020B0604020202020204" pitchFamily="34" charset="0"/>
                        </a:rPr>
                        <a:t>34.54</a:t>
                      </a:r>
                    </a:p>
                  </a:txBody>
                  <a:tcPr marL="12700" marR="12700" marT="1270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800" b="0" i="0" u="none" strike="noStrike">
                          <a:solidFill>
                            <a:srgbClr val="000000"/>
                          </a:solidFill>
                          <a:effectLst/>
                          <a:latin typeface="Arial" panose="020B0604020202020204" pitchFamily="34" charset="0"/>
                          <a:cs typeface="Arial" panose="020B0604020202020204" pitchFamily="34" charset="0"/>
                        </a:rPr>
                        <a:t>-85.45</a:t>
                      </a:r>
                    </a:p>
                  </a:txBody>
                  <a:tcPr marL="12700" marR="12700" marT="1270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800" b="0" i="0" u="none" strike="noStrike">
                          <a:solidFill>
                            <a:srgbClr val="000000"/>
                          </a:solidFill>
                          <a:effectLst/>
                          <a:latin typeface="Arial" panose="020B0604020202020204" pitchFamily="34" charset="0"/>
                          <a:cs typeface="Arial" panose="020B0604020202020204" pitchFamily="34" charset="0"/>
                        </a:rPr>
                        <a:t>      Sunset</a:t>
                      </a:r>
                    </a:p>
                  </a:txBody>
                  <a:tcPr marL="12700" marR="12700" marT="1270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ctr" fontAlgn="b"/>
                      <a:r>
                        <a:rPr lang="en-US" sz="800" b="0" i="0" u="none" strike="noStrike">
                          <a:solidFill>
                            <a:srgbClr val="000000"/>
                          </a:solidFill>
                          <a:effectLst/>
                          <a:latin typeface="Arial" panose="020B0604020202020204" pitchFamily="34" charset="0"/>
                          <a:cs typeface="Arial" panose="020B0604020202020204" pitchFamily="34" charset="0"/>
                        </a:rPr>
                        <a:t>         None</a:t>
                      </a:r>
                    </a:p>
                  </a:txBody>
                  <a:tcPr marL="12700" marR="12700" marT="1270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l" fontAlgn="b"/>
                      <a:r>
                        <a:rPr lang="en-US" sz="800" b="0" i="0" u="none" strike="noStrike">
                          <a:solidFill>
                            <a:srgbClr val="000000"/>
                          </a:solidFill>
                          <a:effectLst/>
                          <a:latin typeface="Arial" panose="020B0604020202020204" pitchFamily="34" charset="0"/>
                          <a:cs typeface="Arial" panose="020B0604020202020204" pitchFamily="34" charset="0"/>
                        </a:rPr>
                        <a:t>        N/A</a:t>
                      </a:r>
                    </a:p>
                  </a:txBody>
                  <a:tcPr marL="12700" marR="12700" marT="1270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w="12700" cap="flat" cmpd="sng" algn="ctr">
                      <a:solidFill>
                        <a:srgbClr val="FFFFFF"/>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extLst>
                  <a:ext uri="{0D108BD9-81ED-4DB2-BD59-A6C34878D82A}">
                    <a16:rowId xmlns:a16="http://schemas.microsoft.com/office/drawing/2014/main" val="543772731"/>
                  </a:ext>
                </a:extLst>
              </a:tr>
              <a:tr h="182880">
                <a:tc>
                  <a:txBody>
                    <a:bodyPr/>
                    <a:lstStyle/>
                    <a:p>
                      <a:pPr algn="r" fontAlgn="b"/>
                      <a:r>
                        <a:rPr lang="en-US" sz="800" b="0" i="0" u="none" strike="noStrike">
                          <a:solidFill>
                            <a:srgbClr val="000000"/>
                          </a:solidFill>
                          <a:effectLst/>
                          <a:latin typeface="Arial" panose="020B0604020202020204" pitchFamily="34" charset="0"/>
                          <a:cs typeface="Arial" panose="020B0604020202020204" pitchFamily="34" charset="0"/>
                        </a:rPr>
                        <a:t>17 Aug 2025 10:40:32</a:t>
                      </a:r>
                    </a:p>
                  </a:txBody>
                  <a:tcPr marL="12700" marR="12700" marT="1270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800" b="0" i="0" u="none" strike="noStrike" dirty="0">
                          <a:solidFill>
                            <a:srgbClr val="000000"/>
                          </a:solidFill>
                          <a:effectLst/>
                          <a:latin typeface="Arial" panose="020B0604020202020204" pitchFamily="34" charset="0"/>
                          <a:cs typeface="Arial" panose="020B0604020202020204" pitchFamily="34" charset="0"/>
                        </a:rPr>
                        <a:t>34.02</a:t>
                      </a:r>
                    </a:p>
                  </a:txBody>
                  <a:tcPr marL="12700" marR="12700" marT="1270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800" b="0" i="0" u="none" strike="noStrike">
                          <a:solidFill>
                            <a:srgbClr val="000000"/>
                          </a:solidFill>
                          <a:effectLst/>
                          <a:latin typeface="Arial" panose="020B0604020202020204" pitchFamily="34" charset="0"/>
                          <a:cs typeface="Arial" panose="020B0604020202020204" pitchFamily="34" charset="0"/>
                        </a:rPr>
                        <a:t>-78.27</a:t>
                      </a:r>
                    </a:p>
                  </a:txBody>
                  <a:tcPr marL="12700" marR="12700" marT="1270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800" b="0" i="0" u="none" strike="noStrike" dirty="0">
                          <a:solidFill>
                            <a:srgbClr val="000000"/>
                          </a:solidFill>
                          <a:effectLst/>
                          <a:latin typeface="Arial" panose="020B0604020202020204" pitchFamily="34" charset="0"/>
                          <a:cs typeface="Arial" panose="020B0604020202020204" pitchFamily="34" charset="0"/>
                        </a:rPr>
                        <a:t>      Sunrise</a:t>
                      </a:r>
                    </a:p>
                  </a:txBody>
                  <a:tcPr marL="12700" marR="12700" marT="1270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E7E7"/>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         None</a:t>
                      </a:r>
                    </a:p>
                  </a:txBody>
                  <a:tcPr marL="12700" marR="12700" marT="1270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E7E7"/>
                    </a:solidFill>
                  </a:tcPr>
                </a:tc>
                <a:tc>
                  <a:txBody>
                    <a:bodyPr/>
                    <a:lstStyle/>
                    <a:p>
                      <a:pPr algn="l" fontAlgn="b"/>
                      <a:r>
                        <a:rPr lang="en-US" sz="800" b="0" i="0" u="none" strike="noStrike">
                          <a:solidFill>
                            <a:srgbClr val="000000"/>
                          </a:solidFill>
                          <a:effectLst/>
                          <a:latin typeface="Arial" panose="020B0604020202020204" pitchFamily="34" charset="0"/>
                          <a:cs typeface="Arial" panose="020B0604020202020204" pitchFamily="34" charset="0"/>
                        </a:rPr>
                        <a:t>        N/A</a:t>
                      </a:r>
                    </a:p>
                  </a:txBody>
                  <a:tcPr marL="12700" marR="12700" marT="1270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E7E7"/>
                    </a:solidFill>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w="12700" cap="flat" cmpd="sng" algn="ctr">
                      <a:solidFill>
                        <a:srgbClr val="FFFFFF"/>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extLst>
                  <a:ext uri="{0D108BD9-81ED-4DB2-BD59-A6C34878D82A}">
                    <a16:rowId xmlns:a16="http://schemas.microsoft.com/office/drawing/2014/main" val="2511900317"/>
                  </a:ext>
                </a:extLst>
              </a:tr>
              <a:tr h="182880">
                <a:tc>
                  <a:txBody>
                    <a:bodyPr/>
                    <a:lstStyle/>
                    <a:p>
                      <a:pPr algn="r" fontAlgn="b"/>
                      <a:r>
                        <a:rPr lang="en-US" sz="800" b="0" i="0" u="none" strike="noStrike">
                          <a:solidFill>
                            <a:srgbClr val="000000"/>
                          </a:solidFill>
                          <a:effectLst/>
                          <a:latin typeface="Arial" panose="020B0604020202020204" pitchFamily="34" charset="0"/>
                          <a:cs typeface="Arial" panose="020B0604020202020204" pitchFamily="34" charset="0"/>
                        </a:rPr>
                        <a:t>18 Aug 2025 09:54:01</a:t>
                      </a:r>
                    </a:p>
                  </a:txBody>
                  <a:tcPr marL="12700" marR="12700" marT="1270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800" b="0" i="0" u="none" strike="noStrike" dirty="0">
                          <a:solidFill>
                            <a:srgbClr val="000000"/>
                          </a:solidFill>
                          <a:effectLst/>
                          <a:latin typeface="Arial" panose="020B0604020202020204" pitchFamily="34" charset="0"/>
                          <a:cs typeface="Arial" panose="020B0604020202020204" pitchFamily="34" charset="0"/>
                        </a:rPr>
                        <a:t>37.85</a:t>
                      </a:r>
                    </a:p>
                  </a:txBody>
                  <a:tcPr marL="12700" marR="12700" marT="1270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800" b="0" i="0" u="none" strike="noStrike">
                          <a:solidFill>
                            <a:srgbClr val="000000"/>
                          </a:solidFill>
                          <a:effectLst/>
                          <a:latin typeface="Arial" panose="020B0604020202020204" pitchFamily="34" charset="0"/>
                          <a:cs typeface="Arial" panose="020B0604020202020204" pitchFamily="34" charset="0"/>
                        </a:rPr>
                        <a:t>-67.83</a:t>
                      </a:r>
                    </a:p>
                  </a:txBody>
                  <a:tcPr marL="12700" marR="12700" marT="1270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800" b="0" i="0" u="none" strike="noStrike" dirty="0">
                          <a:solidFill>
                            <a:srgbClr val="000000"/>
                          </a:solidFill>
                          <a:effectLst/>
                          <a:latin typeface="Arial" panose="020B0604020202020204" pitchFamily="34" charset="0"/>
                          <a:cs typeface="Arial" panose="020B0604020202020204" pitchFamily="34" charset="0"/>
                        </a:rPr>
                        <a:t>      Sunrise</a:t>
                      </a:r>
                    </a:p>
                  </a:txBody>
                  <a:tcPr marL="12700" marR="12700" marT="1270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ctr" fontAlgn="b"/>
                      <a:r>
                        <a:rPr lang="en-US" sz="800" b="0" i="0" u="none" strike="noStrike">
                          <a:solidFill>
                            <a:srgbClr val="000000"/>
                          </a:solidFill>
                          <a:effectLst/>
                          <a:latin typeface="Arial" panose="020B0604020202020204" pitchFamily="34" charset="0"/>
                          <a:cs typeface="Arial" panose="020B0604020202020204" pitchFamily="34" charset="0"/>
                        </a:rPr>
                        <a:t>         None</a:t>
                      </a:r>
                    </a:p>
                  </a:txBody>
                  <a:tcPr marL="12700" marR="12700" marT="1270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l" fontAlgn="b"/>
                      <a:r>
                        <a:rPr lang="en-US" sz="800" b="0" i="0" u="none" strike="noStrike">
                          <a:solidFill>
                            <a:srgbClr val="000000"/>
                          </a:solidFill>
                          <a:effectLst/>
                          <a:latin typeface="Arial" panose="020B0604020202020204" pitchFamily="34" charset="0"/>
                          <a:cs typeface="Arial" panose="020B0604020202020204" pitchFamily="34" charset="0"/>
                        </a:rPr>
                        <a:t>        N/A</a:t>
                      </a:r>
                    </a:p>
                  </a:txBody>
                  <a:tcPr marL="12700" marR="12700" marT="1270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w="12700" cap="flat" cmpd="sng" algn="ctr">
                      <a:solidFill>
                        <a:srgbClr val="FFFFFF"/>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extLst>
                  <a:ext uri="{0D108BD9-81ED-4DB2-BD59-A6C34878D82A}">
                    <a16:rowId xmlns:a16="http://schemas.microsoft.com/office/drawing/2014/main" val="2364635426"/>
                  </a:ext>
                </a:extLst>
              </a:tr>
              <a:tr h="182880">
                <a:tc>
                  <a:txBody>
                    <a:bodyPr/>
                    <a:lstStyle/>
                    <a:p>
                      <a:pPr algn="r" fontAlgn="b"/>
                      <a:r>
                        <a:rPr lang="en-US" sz="800" b="0" i="0" u="none" strike="noStrike">
                          <a:solidFill>
                            <a:srgbClr val="000000"/>
                          </a:solidFill>
                          <a:effectLst/>
                          <a:latin typeface="Arial" panose="020B0604020202020204" pitchFamily="34" charset="0"/>
                          <a:cs typeface="Arial" panose="020B0604020202020204" pitchFamily="34" charset="0"/>
                        </a:rPr>
                        <a:t>19 Aug 2025 10:40:17</a:t>
                      </a:r>
                    </a:p>
                  </a:txBody>
                  <a:tcPr marL="12700" marR="12700" marT="1270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800" b="0" i="0" u="none" strike="noStrike">
                          <a:solidFill>
                            <a:srgbClr val="000000"/>
                          </a:solidFill>
                          <a:effectLst/>
                          <a:latin typeface="Arial" panose="020B0604020202020204" pitchFamily="34" charset="0"/>
                          <a:cs typeface="Arial" panose="020B0604020202020204" pitchFamily="34" charset="0"/>
                        </a:rPr>
                        <a:t>41.58</a:t>
                      </a:r>
                    </a:p>
                  </a:txBody>
                  <a:tcPr marL="12700" marR="12700" marT="1270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800" b="0" i="0" u="none" strike="noStrike" dirty="0">
                          <a:solidFill>
                            <a:srgbClr val="000000"/>
                          </a:solidFill>
                          <a:effectLst/>
                          <a:latin typeface="Arial" panose="020B0604020202020204" pitchFamily="34" charset="0"/>
                          <a:cs typeface="Arial" panose="020B0604020202020204" pitchFamily="34" charset="0"/>
                        </a:rPr>
                        <a:t>-80.61</a:t>
                      </a:r>
                    </a:p>
                  </a:txBody>
                  <a:tcPr marL="12700" marR="12700" marT="1270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800" b="0" i="0" u="none" strike="noStrike" dirty="0">
                          <a:solidFill>
                            <a:srgbClr val="000000"/>
                          </a:solidFill>
                          <a:effectLst/>
                          <a:latin typeface="Arial" panose="020B0604020202020204" pitchFamily="34" charset="0"/>
                          <a:cs typeface="Arial" panose="020B0604020202020204" pitchFamily="34" charset="0"/>
                        </a:rPr>
                        <a:t>      Sunrise</a:t>
                      </a:r>
                    </a:p>
                  </a:txBody>
                  <a:tcPr marL="12700" marR="12700" marT="1270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E7E7"/>
                    </a:solidFill>
                  </a:tcPr>
                </a:tc>
                <a:tc>
                  <a:txBody>
                    <a:bodyPr/>
                    <a:lstStyle/>
                    <a:p>
                      <a:pPr algn="ctr" fontAlgn="b"/>
                      <a:r>
                        <a:rPr lang="en-US" sz="800" b="0" i="0" u="none" strike="noStrike">
                          <a:solidFill>
                            <a:srgbClr val="000000"/>
                          </a:solidFill>
                          <a:effectLst/>
                          <a:latin typeface="Arial" panose="020B0604020202020204" pitchFamily="34" charset="0"/>
                          <a:cs typeface="Arial" panose="020B0604020202020204" pitchFamily="34" charset="0"/>
                        </a:rPr>
                        <a:t>         None</a:t>
                      </a:r>
                    </a:p>
                  </a:txBody>
                  <a:tcPr marL="12700" marR="12700" marT="1270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E7E7"/>
                    </a:solidFill>
                  </a:tcPr>
                </a:tc>
                <a:tc>
                  <a:txBody>
                    <a:bodyPr/>
                    <a:lstStyle/>
                    <a:p>
                      <a:pPr algn="l" fontAlgn="b"/>
                      <a:r>
                        <a:rPr lang="en-US" sz="800" b="0" i="0" u="none" strike="noStrike">
                          <a:solidFill>
                            <a:srgbClr val="000000"/>
                          </a:solidFill>
                          <a:effectLst/>
                          <a:latin typeface="Arial" panose="020B0604020202020204" pitchFamily="34" charset="0"/>
                          <a:cs typeface="Arial" panose="020B0604020202020204" pitchFamily="34" charset="0"/>
                        </a:rPr>
                        <a:t>        N/A</a:t>
                      </a:r>
                    </a:p>
                  </a:txBody>
                  <a:tcPr marL="12700" marR="12700" marT="1270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E7E7"/>
                    </a:solidFill>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w="12700" cap="flat" cmpd="sng" algn="ctr">
                      <a:solidFill>
                        <a:srgbClr val="FFFFFF"/>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extLst>
                  <a:ext uri="{0D108BD9-81ED-4DB2-BD59-A6C34878D82A}">
                    <a16:rowId xmlns:a16="http://schemas.microsoft.com/office/drawing/2014/main" val="1196471042"/>
                  </a:ext>
                </a:extLst>
              </a:tr>
              <a:tr h="182880">
                <a:tc>
                  <a:txBody>
                    <a:bodyPr/>
                    <a:lstStyle/>
                    <a:p>
                      <a:pPr algn="r" fontAlgn="b"/>
                      <a:r>
                        <a:rPr lang="en-US" sz="800" b="0" i="0" u="none" strike="noStrike">
                          <a:solidFill>
                            <a:srgbClr val="000000"/>
                          </a:solidFill>
                          <a:effectLst/>
                          <a:latin typeface="Arial" panose="020B0604020202020204" pitchFamily="34" charset="0"/>
                          <a:cs typeface="Arial" panose="020B0604020202020204" pitchFamily="34" charset="0"/>
                        </a:rPr>
                        <a:t>01 Sep 2025 03:29:06</a:t>
                      </a:r>
                    </a:p>
                  </a:txBody>
                  <a:tcPr marL="12700" marR="12700" marT="1270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800" b="0" i="0" u="none" strike="noStrike">
                          <a:solidFill>
                            <a:srgbClr val="000000"/>
                          </a:solidFill>
                          <a:effectLst/>
                          <a:latin typeface="Arial" panose="020B0604020202020204" pitchFamily="34" charset="0"/>
                          <a:cs typeface="Arial" panose="020B0604020202020204" pitchFamily="34" charset="0"/>
                        </a:rPr>
                        <a:t>36.35</a:t>
                      </a:r>
                    </a:p>
                  </a:txBody>
                  <a:tcPr marL="12700" marR="12700" marT="1270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800" b="0" i="0" u="none" strike="noStrike" dirty="0">
                          <a:solidFill>
                            <a:srgbClr val="000000"/>
                          </a:solidFill>
                          <a:effectLst/>
                          <a:latin typeface="Arial" panose="020B0604020202020204" pitchFamily="34" charset="0"/>
                          <a:cs typeface="Arial" panose="020B0604020202020204" pitchFamily="34" charset="0"/>
                        </a:rPr>
                        <a:t>-70.31</a:t>
                      </a:r>
                    </a:p>
                  </a:txBody>
                  <a:tcPr marL="12700" marR="12700" marT="1270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800" b="0" i="0" u="none" strike="noStrike" dirty="0">
                          <a:solidFill>
                            <a:srgbClr val="000000"/>
                          </a:solidFill>
                          <a:effectLst/>
                          <a:latin typeface="Arial" panose="020B0604020202020204" pitchFamily="34" charset="0"/>
                          <a:cs typeface="Arial" panose="020B0604020202020204" pitchFamily="34" charset="0"/>
                        </a:rPr>
                        <a:t>      Moonset</a:t>
                      </a:r>
                    </a:p>
                  </a:txBody>
                  <a:tcPr marL="12700" marR="12700" marT="1270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         None</a:t>
                      </a:r>
                    </a:p>
                  </a:txBody>
                  <a:tcPr marL="12700" marR="12700" marT="1270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l" fontAlgn="b"/>
                      <a:r>
                        <a:rPr lang="en-US" sz="800" b="0" i="0" u="none" strike="noStrike">
                          <a:solidFill>
                            <a:srgbClr val="000000"/>
                          </a:solidFill>
                          <a:effectLst/>
                          <a:latin typeface="Arial" panose="020B0604020202020204" pitchFamily="34" charset="0"/>
                          <a:cs typeface="Arial" panose="020B0604020202020204" pitchFamily="34" charset="0"/>
                        </a:rPr>
                        <a:t>        N/A</a:t>
                      </a:r>
                    </a:p>
                  </a:txBody>
                  <a:tcPr marL="12700" marR="12700" marT="1270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w="12700" cap="flat" cmpd="sng" algn="ctr">
                      <a:solidFill>
                        <a:srgbClr val="FFFFFF"/>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extLst>
                  <a:ext uri="{0D108BD9-81ED-4DB2-BD59-A6C34878D82A}">
                    <a16:rowId xmlns:a16="http://schemas.microsoft.com/office/drawing/2014/main" val="1442323915"/>
                  </a:ext>
                </a:extLst>
              </a:tr>
              <a:tr h="182880">
                <a:tc>
                  <a:txBody>
                    <a:bodyPr/>
                    <a:lstStyle/>
                    <a:p>
                      <a:pPr algn="r" fontAlgn="b"/>
                      <a:r>
                        <a:rPr lang="en-US" sz="800" b="0" i="0" u="none" strike="noStrike">
                          <a:solidFill>
                            <a:srgbClr val="000000"/>
                          </a:solidFill>
                          <a:effectLst/>
                          <a:latin typeface="Arial" panose="020B0604020202020204" pitchFamily="34" charset="0"/>
                          <a:cs typeface="Arial" panose="020B0604020202020204" pitchFamily="34" charset="0"/>
                        </a:rPr>
                        <a:t>02 Sep 2025 04:16:56</a:t>
                      </a:r>
                    </a:p>
                  </a:txBody>
                  <a:tcPr marL="12700" marR="12700" marT="1270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800" b="0" i="0" u="none" strike="noStrike">
                          <a:solidFill>
                            <a:srgbClr val="000000"/>
                          </a:solidFill>
                          <a:effectLst/>
                          <a:latin typeface="Arial" panose="020B0604020202020204" pitchFamily="34" charset="0"/>
                          <a:cs typeface="Arial" panose="020B0604020202020204" pitchFamily="34" charset="0"/>
                        </a:rPr>
                        <a:t>39.92</a:t>
                      </a:r>
                    </a:p>
                  </a:txBody>
                  <a:tcPr marL="12700" marR="12700" marT="1270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800" b="0" i="0" u="none" strike="noStrike" dirty="0">
                          <a:solidFill>
                            <a:srgbClr val="000000"/>
                          </a:solidFill>
                          <a:effectLst/>
                          <a:latin typeface="Arial" panose="020B0604020202020204" pitchFamily="34" charset="0"/>
                          <a:cs typeface="Arial" panose="020B0604020202020204" pitchFamily="34" charset="0"/>
                        </a:rPr>
                        <a:t>-73.00</a:t>
                      </a:r>
                    </a:p>
                  </a:txBody>
                  <a:tcPr marL="12700" marR="12700" marT="1270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800" b="0" i="0" u="none" strike="noStrike" dirty="0">
                          <a:solidFill>
                            <a:srgbClr val="000000"/>
                          </a:solidFill>
                          <a:effectLst/>
                          <a:latin typeface="Arial" panose="020B0604020202020204" pitchFamily="34" charset="0"/>
                          <a:cs typeface="Arial" panose="020B0604020202020204" pitchFamily="34" charset="0"/>
                        </a:rPr>
                        <a:t>      Moonset</a:t>
                      </a:r>
                    </a:p>
                  </a:txBody>
                  <a:tcPr marL="12700" marR="12700" marT="1270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E7E7"/>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         None</a:t>
                      </a:r>
                    </a:p>
                  </a:txBody>
                  <a:tcPr marL="12700" marR="12700" marT="1270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E7E7"/>
                    </a:solidFill>
                  </a:tcPr>
                </a:tc>
                <a:tc>
                  <a:txBody>
                    <a:bodyPr/>
                    <a:lstStyle/>
                    <a:p>
                      <a:pPr algn="l" fontAlgn="b"/>
                      <a:r>
                        <a:rPr lang="en-US" sz="800" b="0" i="0" u="none" strike="noStrike" dirty="0">
                          <a:solidFill>
                            <a:srgbClr val="000000"/>
                          </a:solidFill>
                          <a:effectLst/>
                          <a:latin typeface="Arial" panose="020B0604020202020204" pitchFamily="34" charset="0"/>
                          <a:cs typeface="Arial" panose="020B0604020202020204" pitchFamily="34" charset="0"/>
                        </a:rPr>
                        <a:t>        N/A</a:t>
                      </a:r>
                    </a:p>
                  </a:txBody>
                  <a:tcPr marL="12700" marR="12700" marT="1270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E7E7"/>
                    </a:solidFill>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w="12700" cap="flat" cmpd="sng" algn="ctr">
                      <a:solidFill>
                        <a:srgbClr val="FFFFFF"/>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extLst>
                  <a:ext uri="{0D108BD9-81ED-4DB2-BD59-A6C34878D82A}">
                    <a16:rowId xmlns:a16="http://schemas.microsoft.com/office/drawing/2014/main" val="1719839506"/>
                  </a:ext>
                </a:extLst>
              </a:tr>
              <a:tr h="182880">
                <a:tc>
                  <a:txBody>
                    <a:bodyPr/>
                    <a:lstStyle/>
                    <a:p>
                      <a:pPr algn="r" fontAlgn="b"/>
                      <a:r>
                        <a:rPr lang="en-US" sz="800" b="0" i="0" u="none" strike="noStrike">
                          <a:solidFill>
                            <a:srgbClr val="000000"/>
                          </a:solidFill>
                          <a:effectLst/>
                          <a:latin typeface="Arial" panose="020B0604020202020204" pitchFamily="34" charset="0"/>
                          <a:cs typeface="Arial" panose="020B0604020202020204" pitchFamily="34" charset="0"/>
                        </a:rPr>
                        <a:t>07 Sep 2025 11:21:12</a:t>
                      </a:r>
                    </a:p>
                  </a:txBody>
                  <a:tcPr marL="12700" marR="12700" marT="1270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800" b="0" i="0" u="none" strike="noStrike">
                          <a:solidFill>
                            <a:srgbClr val="000000"/>
                          </a:solidFill>
                          <a:effectLst/>
                          <a:latin typeface="Arial" panose="020B0604020202020204" pitchFamily="34" charset="0"/>
                          <a:cs typeface="Arial" panose="020B0604020202020204" pitchFamily="34" charset="0"/>
                        </a:rPr>
                        <a:t>38.13</a:t>
                      </a:r>
                    </a:p>
                  </a:txBody>
                  <a:tcPr marL="12700" marR="12700" marT="1270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800" b="0" i="0" u="none" strike="noStrike">
                          <a:solidFill>
                            <a:srgbClr val="000000"/>
                          </a:solidFill>
                          <a:effectLst/>
                          <a:latin typeface="Arial" panose="020B0604020202020204" pitchFamily="34" charset="0"/>
                          <a:cs typeface="Arial" panose="020B0604020202020204" pitchFamily="34" charset="0"/>
                        </a:rPr>
                        <a:t>-85.43</a:t>
                      </a:r>
                    </a:p>
                  </a:txBody>
                  <a:tcPr marL="12700" marR="12700" marT="1270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800" b="0" i="0" u="none" strike="noStrike" dirty="0">
                          <a:solidFill>
                            <a:srgbClr val="000000"/>
                          </a:solidFill>
                          <a:effectLst/>
                          <a:latin typeface="Arial" panose="020B0604020202020204" pitchFamily="34" charset="0"/>
                          <a:cs typeface="Arial" panose="020B0604020202020204" pitchFamily="34" charset="0"/>
                        </a:rPr>
                        <a:t>      Sunrise</a:t>
                      </a:r>
                    </a:p>
                  </a:txBody>
                  <a:tcPr marL="12700" marR="12700" marT="1270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         None</a:t>
                      </a:r>
                    </a:p>
                  </a:txBody>
                  <a:tcPr marL="12700" marR="12700" marT="1270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l" fontAlgn="b"/>
                      <a:r>
                        <a:rPr lang="en-US" sz="800" b="0" i="0" u="none" strike="noStrike" dirty="0">
                          <a:solidFill>
                            <a:srgbClr val="000000"/>
                          </a:solidFill>
                          <a:effectLst/>
                          <a:latin typeface="Arial" panose="020B0604020202020204" pitchFamily="34" charset="0"/>
                          <a:cs typeface="Arial" panose="020B0604020202020204" pitchFamily="34" charset="0"/>
                        </a:rPr>
                        <a:t>        N/A</a:t>
                      </a:r>
                    </a:p>
                  </a:txBody>
                  <a:tcPr marL="12700" marR="12700" marT="1270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w="12700" cap="flat" cmpd="sng" algn="ctr">
                      <a:solidFill>
                        <a:srgbClr val="FFFFFF"/>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extLst>
                  <a:ext uri="{0D108BD9-81ED-4DB2-BD59-A6C34878D82A}">
                    <a16:rowId xmlns:a16="http://schemas.microsoft.com/office/drawing/2014/main" val="686910629"/>
                  </a:ext>
                </a:extLst>
              </a:tr>
              <a:tr h="182880">
                <a:tc>
                  <a:txBody>
                    <a:bodyPr/>
                    <a:lstStyle/>
                    <a:p>
                      <a:pPr algn="r" fontAlgn="b"/>
                      <a:r>
                        <a:rPr lang="en-US" sz="800" b="0" i="0" u="none" strike="noStrike">
                          <a:solidFill>
                            <a:srgbClr val="000000"/>
                          </a:solidFill>
                          <a:effectLst/>
                          <a:latin typeface="Arial" panose="020B0604020202020204" pitchFamily="34" charset="0"/>
                          <a:cs typeface="Arial" panose="020B0604020202020204" pitchFamily="34" charset="0"/>
                        </a:rPr>
                        <a:t>07 Sep 2025 23:18:33</a:t>
                      </a:r>
                    </a:p>
                  </a:txBody>
                  <a:tcPr marL="12700" marR="12700" marT="1270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800" b="0" i="0" u="none" strike="noStrike">
                          <a:solidFill>
                            <a:srgbClr val="000000"/>
                          </a:solidFill>
                          <a:effectLst/>
                          <a:latin typeface="Arial" panose="020B0604020202020204" pitchFamily="34" charset="0"/>
                          <a:cs typeface="Arial" panose="020B0604020202020204" pitchFamily="34" charset="0"/>
                        </a:rPr>
                        <a:t>34.11</a:t>
                      </a:r>
                    </a:p>
                  </a:txBody>
                  <a:tcPr marL="12700" marR="12700" marT="1270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800" b="0" i="0" u="none" strike="noStrike">
                          <a:solidFill>
                            <a:srgbClr val="000000"/>
                          </a:solidFill>
                          <a:effectLst/>
                          <a:latin typeface="Arial" panose="020B0604020202020204" pitchFamily="34" charset="0"/>
                          <a:cs typeface="Arial" panose="020B0604020202020204" pitchFamily="34" charset="0"/>
                        </a:rPr>
                        <a:t>-76.33</a:t>
                      </a:r>
                    </a:p>
                  </a:txBody>
                  <a:tcPr marL="12700" marR="12700" marT="1270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800" b="0" i="0" u="none" strike="noStrike" dirty="0">
                          <a:solidFill>
                            <a:srgbClr val="000000"/>
                          </a:solidFill>
                          <a:effectLst/>
                          <a:latin typeface="Arial" panose="020B0604020202020204" pitchFamily="34" charset="0"/>
                          <a:cs typeface="Arial" panose="020B0604020202020204" pitchFamily="34" charset="0"/>
                        </a:rPr>
                        <a:t>      Sunset</a:t>
                      </a:r>
                    </a:p>
                  </a:txBody>
                  <a:tcPr marL="12700" marR="12700" marT="1270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E7E7"/>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         Extreme</a:t>
                      </a:r>
                    </a:p>
                  </a:txBody>
                  <a:tcPr marL="12700" marR="12700" marT="1270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E7E7"/>
                    </a:solidFill>
                  </a:tcPr>
                </a:tc>
                <a:tc>
                  <a:txBody>
                    <a:bodyPr/>
                    <a:lstStyle/>
                    <a:p>
                      <a:pPr algn="l" fontAlgn="b"/>
                      <a:r>
                        <a:rPr lang="en-US" sz="800" b="0" i="0" u="none" strike="noStrike" dirty="0">
                          <a:solidFill>
                            <a:srgbClr val="000000"/>
                          </a:solidFill>
                          <a:effectLst/>
                          <a:latin typeface="Arial" panose="020B0604020202020204" pitchFamily="34" charset="0"/>
                          <a:cs typeface="Arial" panose="020B0604020202020204" pitchFamily="34" charset="0"/>
                        </a:rPr>
                        <a:t>        N/A</a:t>
                      </a:r>
                    </a:p>
                  </a:txBody>
                  <a:tcPr marL="12700" marR="12700" marT="1270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E7E7"/>
                    </a:solidFill>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w="12700" cap="flat" cmpd="sng" algn="ctr">
                      <a:solidFill>
                        <a:srgbClr val="FFFFFF"/>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extLst>
                  <a:ext uri="{0D108BD9-81ED-4DB2-BD59-A6C34878D82A}">
                    <a16:rowId xmlns:a16="http://schemas.microsoft.com/office/drawing/2014/main" val="749748951"/>
                  </a:ext>
                </a:extLst>
              </a:tr>
              <a:tr h="182880">
                <a:tc>
                  <a:txBody>
                    <a:bodyPr/>
                    <a:lstStyle/>
                    <a:p>
                      <a:pPr algn="r" fontAlgn="b"/>
                      <a:r>
                        <a:rPr lang="en-US" sz="800" b="0" i="0" u="none" strike="noStrike">
                          <a:solidFill>
                            <a:srgbClr val="000000"/>
                          </a:solidFill>
                          <a:effectLst/>
                          <a:latin typeface="Arial" panose="020B0604020202020204" pitchFamily="34" charset="0"/>
                          <a:cs typeface="Arial" panose="020B0604020202020204" pitchFamily="34" charset="0"/>
                        </a:rPr>
                        <a:t>27 Sep 2025 23:04:32</a:t>
                      </a:r>
                    </a:p>
                  </a:txBody>
                  <a:tcPr marL="12700" marR="12700" marT="1270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800" b="0" i="0" u="none" strike="noStrike">
                          <a:solidFill>
                            <a:srgbClr val="000000"/>
                          </a:solidFill>
                          <a:effectLst/>
                          <a:latin typeface="Arial" panose="020B0604020202020204" pitchFamily="34" charset="0"/>
                          <a:cs typeface="Arial" panose="020B0604020202020204" pitchFamily="34" charset="0"/>
                        </a:rPr>
                        <a:t>40.54</a:t>
                      </a:r>
                    </a:p>
                  </a:txBody>
                  <a:tcPr marL="12700" marR="12700" marT="1270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800" b="0" i="0" u="none" strike="noStrike">
                          <a:solidFill>
                            <a:srgbClr val="000000"/>
                          </a:solidFill>
                          <a:effectLst/>
                          <a:latin typeface="Arial" panose="020B0604020202020204" pitchFamily="34" charset="0"/>
                          <a:cs typeface="Arial" panose="020B0604020202020204" pitchFamily="34" charset="0"/>
                        </a:rPr>
                        <a:t>-80.18</a:t>
                      </a:r>
                    </a:p>
                  </a:txBody>
                  <a:tcPr marL="12700" marR="12700" marT="1270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800" b="0" i="0" u="none" strike="noStrike" dirty="0">
                          <a:solidFill>
                            <a:srgbClr val="000000"/>
                          </a:solidFill>
                          <a:effectLst/>
                          <a:latin typeface="Arial" panose="020B0604020202020204" pitchFamily="34" charset="0"/>
                          <a:cs typeface="Arial" panose="020B0604020202020204" pitchFamily="34" charset="0"/>
                        </a:rPr>
                        <a:t>      Sunset</a:t>
                      </a:r>
                    </a:p>
                  </a:txBody>
                  <a:tcPr marL="12700" marR="12700" marT="1270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         None</a:t>
                      </a:r>
                    </a:p>
                  </a:txBody>
                  <a:tcPr marL="12700" marR="12700" marT="1270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l" fontAlgn="b"/>
                      <a:r>
                        <a:rPr lang="en-US" sz="800" b="0" i="0" u="none" strike="noStrike" dirty="0">
                          <a:solidFill>
                            <a:srgbClr val="000000"/>
                          </a:solidFill>
                          <a:effectLst/>
                          <a:latin typeface="Arial" panose="020B0604020202020204" pitchFamily="34" charset="0"/>
                          <a:cs typeface="Arial" panose="020B0604020202020204" pitchFamily="34" charset="0"/>
                        </a:rPr>
                        <a:t>        N/A</a:t>
                      </a:r>
                    </a:p>
                  </a:txBody>
                  <a:tcPr marL="12700" marR="12700" marT="1270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l" fontAlgn="b"/>
                      <a:endParaRPr lang="en-US" sz="1100" b="0" i="0" u="none" strike="noStrike" dirty="0">
                        <a:solidFill>
                          <a:srgbClr val="000000"/>
                        </a:solidFill>
                        <a:effectLst/>
                        <a:latin typeface="Calibri" panose="020F0502020204030204" pitchFamily="34" charset="0"/>
                      </a:endParaRPr>
                    </a:p>
                  </a:txBody>
                  <a:tcPr marL="7048" marR="7048" marT="7048" marB="0" anchor="b">
                    <a:lnL w="12700" cap="flat" cmpd="sng" algn="ctr">
                      <a:solidFill>
                        <a:srgbClr val="FFFFFF"/>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extLst>
                  <a:ext uri="{0D108BD9-81ED-4DB2-BD59-A6C34878D82A}">
                    <a16:rowId xmlns:a16="http://schemas.microsoft.com/office/drawing/2014/main" val="1857834594"/>
                  </a:ext>
                </a:extLst>
              </a:tr>
              <a:tr h="182880">
                <a:tc>
                  <a:txBody>
                    <a:bodyPr/>
                    <a:lstStyle/>
                    <a:p>
                      <a:pPr algn="r" fontAlgn="b"/>
                      <a:r>
                        <a:rPr lang="en-US" sz="800" b="0" i="0" u="none" strike="noStrike">
                          <a:solidFill>
                            <a:srgbClr val="000000"/>
                          </a:solidFill>
                          <a:effectLst/>
                          <a:latin typeface="Arial" panose="020B0604020202020204" pitchFamily="34" charset="0"/>
                          <a:cs typeface="Arial" panose="020B0604020202020204" pitchFamily="34" charset="0"/>
                        </a:rPr>
                        <a:t>28 Sep 2025 22:17:20</a:t>
                      </a:r>
                    </a:p>
                  </a:txBody>
                  <a:tcPr marL="12700" marR="12700" marT="1270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800" b="0" i="0" u="none" strike="noStrike">
                          <a:solidFill>
                            <a:srgbClr val="000000"/>
                          </a:solidFill>
                          <a:effectLst/>
                          <a:latin typeface="Arial" panose="020B0604020202020204" pitchFamily="34" charset="0"/>
                          <a:cs typeface="Arial" panose="020B0604020202020204" pitchFamily="34" charset="0"/>
                        </a:rPr>
                        <a:t>37.17</a:t>
                      </a:r>
                    </a:p>
                  </a:txBody>
                  <a:tcPr marL="12700" marR="12700" marT="1270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800" b="0" i="0" u="none" strike="noStrike">
                          <a:solidFill>
                            <a:srgbClr val="000000"/>
                          </a:solidFill>
                          <a:effectLst/>
                          <a:latin typeface="Arial" panose="020B0604020202020204" pitchFamily="34" charset="0"/>
                          <a:cs typeface="Arial" panose="020B0604020202020204" pitchFamily="34" charset="0"/>
                        </a:rPr>
                        <a:t>-68.55</a:t>
                      </a:r>
                    </a:p>
                  </a:txBody>
                  <a:tcPr marL="12700" marR="12700" marT="1270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800" b="0" i="0" u="none" strike="noStrike" dirty="0">
                          <a:solidFill>
                            <a:srgbClr val="000000"/>
                          </a:solidFill>
                          <a:effectLst/>
                          <a:latin typeface="Arial" panose="020B0604020202020204" pitchFamily="34" charset="0"/>
                          <a:cs typeface="Arial" panose="020B0604020202020204" pitchFamily="34" charset="0"/>
                        </a:rPr>
                        <a:t>      Sunset</a:t>
                      </a:r>
                    </a:p>
                  </a:txBody>
                  <a:tcPr marL="12700" marR="12700" marT="1270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E7E7"/>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         None</a:t>
                      </a:r>
                    </a:p>
                  </a:txBody>
                  <a:tcPr marL="12700" marR="12700" marT="1270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E7E7"/>
                    </a:solidFill>
                  </a:tcPr>
                </a:tc>
                <a:tc>
                  <a:txBody>
                    <a:bodyPr/>
                    <a:lstStyle/>
                    <a:p>
                      <a:pPr algn="l" fontAlgn="b"/>
                      <a:r>
                        <a:rPr lang="en-US" sz="800" b="0" i="0" u="none" strike="noStrike" dirty="0">
                          <a:solidFill>
                            <a:srgbClr val="000000"/>
                          </a:solidFill>
                          <a:effectLst/>
                          <a:latin typeface="Arial" panose="020B0604020202020204" pitchFamily="34" charset="0"/>
                          <a:cs typeface="Arial" panose="020B0604020202020204" pitchFamily="34" charset="0"/>
                        </a:rPr>
                        <a:t>        N/A</a:t>
                      </a:r>
                    </a:p>
                  </a:txBody>
                  <a:tcPr marL="12700" marR="12700" marT="1270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E7E7"/>
                    </a:solidFill>
                  </a:tcPr>
                </a:tc>
                <a:tc>
                  <a:txBody>
                    <a:bodyPr/>
                    <a:lstStyle/>
                    <a:p>
                      <a:pPr algn="l" fontAlgn="b"/>
                      <a:endParaRPr lang="en-US" sz="1100" b="0" i="0" u="none" strike="noStrike" dirty="0">
                        <a:solidFill>
                          <a:srgbClr val="000000"/>
                        </a:solidFill>
                        <a:effectLst/>
                        <a:latin typeface="Calibri" panose="020F0502020204030204" pitchFamily="34" charset="0"/>
                      </a:endParaRPr>
                    </a:p>
                  </a:txBody>
                  <a:tcPr marL="7048" marR="7048" marT="7048" marB="0" anchor="b">
                    <a:lnL w="12700" cap="flat" cmpd="sng" algn="ctr">
                      <a:solidFill>
                        <a:srgbClr val="FFFFFF"/>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extLst>
                  <a:ext uri="{0D108BD9-81ED-4DB2-BD59-A6C34878D82A}">
                    <a16:rowId xmlns:a16="http://schemas.microsoft.com/office/drawing/2014/main" val="2244084293"/>
                  </a:ext>
                </a:extLst>
              </a:tr>
              <a:tr h="182880">
                <a:tc>
                  <a:txBody>
                    <a:bodyPr/>
                    <a:lstStyle/>
                    <a:p>
                      <a:pPr algn="r" fontAlgn="b"/>
                      <a:r>
                        <a:rPr lang="en-US" sz="800" b="0" i="0" u="none" strike="noStrike" dirty="0">
                          <a:solidFill>
                            <a:srgbClr val="000000"/>
                          </a:solidFill>
                          <a:effectLst/>
                          <a:latin typeface="Arial" panose="020B0604020202020204" pitchFamily="34" charset="0"/>
                          <a:cs typeface="Arial" panose="020B0604020202020204" pitchFamily="34" charset="0"/>
                        </a:rPr>
                        <a:t>29 Sep 2025 23:03:07</a:t>
                      </a:r>
                    </a:p>
                  </a:txBody>
                  <a:tcPr marL="12700" marR="12700" marT="1270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800" b="0" i="0" u="none" strike="noStrike" dirty="0">
                          <a:solidFill>
                            <a:srgbClr val="000000"/>
                          </a:solidFill>
                          <a:effectLst/>
                          <a:latin typeface="Arial" panose="020B0604020202020204" pitchFamily="34" charset="0"/>
                          <a:cs typeface="Arial" panose="020B0604020202020204" pitchFamily="34" charset="0"/>
                        </a:rPr>
                        <a:t>33.04</a:t>
                      </a:r>
                    </a:p>
                  </a:txBody>
                  <a:tcPr marL="12700" marR="12700" marT="1270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800" b="0" i="0" u="none" strike="noStrike" dirty="0">
                          <a:solidFill>
                            <a:srgbClr val="000000"/>
                          </a:solidFill>
                          <a:effectLst/>
                          <a:latin typeface="Arial" panose="020B0604020202020204" pitchFamily="34" charset="0"/>
                          <a:cs typeface="Arial" panose="020B0604020202020204" pitchFamily="34" charset="0"/>
                        </a:rPr>
                        <a:t>-80.08</a:t>
                      </a:r>
                    </a:p>
                  </a:txBody>
                  <a:tcPr marL="12700" marR="12700" marT="1270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800" b="0" i="0" u="none" strike="noStrike" dirty="0">
                          <a:solidFill>
                            <a:srgbClr val="000000"/>
                          </a:solidFill>
                          <a:effectLst/>
                          <a:latin typeface="Arial" panose="020B0604020202020204" pitchFamily="34" charset="0"/>
                          <a:cs typeface="Arial" panose="020B0604020202020204" pitchFamily="34" charset="0"/>
                        </a:rPr>
                        <a:t>      Sunset</a:t>
                      </a:r>
                    </a:p>
                  </a:txBody>
                  <a:tcPr marL="12700" marR="12700" marT="1270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         None</a:t>
                      </a:r>
                    </a:p>
                  </a:txBody>
                  <a:tcPr marL="12700" marR="12700" marT="1270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l" fontAlgn="b"/>
                      <a:r>
                        <a:rPr lang="en-US" sz="800" b="0" i="0" u="none" strike="noStrike" dirty="0">
                          <a:solidFill>
                            <a:srgbClr val="000000"/>
                          </a:solidFill>
                          <a:effectLst/>
                          <a:latin typeface="Arial" panose="020B0604020202020204" pitchFamily="34" charset="0"/>
                          <a:cs typeface="Arial" panose="020B0604020202020204" pitchFamily="34" charset="0"/>
                        </a:rPr>
                        <a:t>        N/A</a:t>
                      </a:r>
                    </a:p>
                  </a:txBody>
                  <a:tcPr marL="12700" marR="12700" marT="1270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w="12700" cap="flat" cmpd="sng" algn="ctr">
                      <a:solidFill>
                        <a:srgbClr val="FFFFFF"/>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dirty="0">
                        <a:solidFill>
                          <a:srgbClr val="000000"/>
                        </a:solidFill>
                        <a:effectLst/>
                        <a:latin typeface="Calibri" panose="020F0502020204030204" pitchFamily="34" charset="0"/>
                      </a:endParaRPr>
                    </a:p>
                  </a:txBody>
                  <a:tcPr marL="7048" marR="7048" marT="7048" marB="0" anchor="b">
                    <a:lnL>
                      <a:noFill/>
                    </a:lnL>
                    <a:lnR>
                      <a:noFill/>
                    </a:lnR>
                    <a:lnT>
                      <a:noFill/>
                    </a:lnT>
                    <a:lnB>
                      <a:noFill/>
                    </a:lnB>
                  </a:tcPr>
                </a:tc>
                <a:extLst>
                  <a:ext uri="{0D108BD9-81ED-4DB2-BD59-A6C34878D82A}">
                    <a16:rowId xmlns:a16="http://schemas.microsoft.com/office/drawing/2014/main" val="1834230102"/>
                  </a:ext>
                </a:extLst>
              </a:tr>
            </a:tbl>
          </a:graphicData>
        </a:graphic>
      </p:graphicFrame>
      <p:cxnSp>
        <p:nvCxnSpPr>
          <p:cNvPr id="95" name="Straight Connector 94">
            <a:extLst>
              <a:ext uri="{FF2B5EF4-FFF2-40B4-BE49-F238E27FC236}">
                <a16:creationId xmlns:a16="http://schemas.microsoft.com/office/drawing/2014/main" id="{396032DC-12C4-B890-2E62-B3B9EEACEE74}"/>
              </a:ext>
            </a:extLst>
          </p:cNvPr>
          <p:cNvCxnSpPr/>
          <p:nvPr/>
        </p:nvCxnSpPr>
        <p:spPr>
          <a:xfrm>
            <a:off x="5594351" y="4983693"/>
            <a:ext cx="892173" cy="0"/>
          </a:xfrm>
          <a:prstGeom prst="line">
            <a:avLst/>
          </a:prstGeom>
          <a:ln w="12700">
            <a:solidFill>
              <a:schemeClr val="accent3">
                <a:lumMod val="75000"/>
              </a:schemeClr>
            </a:solidFill>
          </a:ln>
        </p:spPr>
        <p:style>
          <a:lnRef idx="1">
            <a:schemeClr val="dk1"/>
          </a:lnRef>
          <a:fillRef idx="0">
            <a:schemeClr val="dk1"/>
          </a:fillRef>
          <a:effectRef idx="0">
            <a:schemeClr val="dk1"/>
          </a:effectRef>
          <a:fontRef idx="minor">
            <a:schemeClr val="tx1"/>
          </a:fontRef>
        </p:style>
      </p:cxnSp>
      <p:cxnSp>
        <p:nvCxnSpPr>
          <p:cNvPr id="86" name="Straight Connector 85">
            <a:extLst>
              <a:ext uri="{FF2B5EF4-FFF2-40B4-BE49-F238E27FC236}">
                <a16:creationId xmlns:a16="http://schemas.microsoft.com/office/drawing/2014/main" id="{22883817-EB61-3AE3-F63E-BBD643D041C7}"/>
              </a:ext>
            </a:extLst>
          </p:cNvPr>
          <p:cNvCxnSpPr>
            <a:cxnSpLocks/>
          </p:cNvCxnSpPr>
          <p:nvPr/>
        </p:nvCxnSpPr>
        <p:spPr>
          <a:xfrm>
            <a:off x="5880101" y="4105284"/>
            <a:ext cx="603249" cy="0"/>
          </a:xfrm>
          <a:prstGeom prst="line">
            <a:avLst/>
          </a:prstGeom>
          <a:ln w="12700">
            <a:solidFill>
              <a:schemeClr val="accent6">
                <a:lumMod val="40000"/>
                <a:lumOff val="60000"/>
              </a:schemeClr>
            </a:solidFill>
          </a:ln>
        </p:spPr>
        <p:style>
          <a:lnRef idx="1">
            <a:schemeClr val="dk1"/>
          </a:lnRef>
          <a:fillRef idx="0">
            <a:schemeClr val="dk1"/>
          </a:fillRef>
          <a:effectRef idx="0">
            <a:schemeClr val="dk1"/>
          </a:effectRef>
          <a:fontRef idx="minor">
            <a:schemeClr val="tx1"/>
          </a:fontRef>
        </p:style>
      </p:cxnSp>
      <p:cxnSp>
        <p:nvCxnSpPr>
          <p:cNvPr id="45" name="Connector: Elbow 44">
            <a:extLst>
              <a:ext uri="{FF2B5EF4-FFF2-40B4-BE49-F238E27FC236}">
                <a16:creationId xmlns:a16="http://schemas.microsoft.com/office/drawing/2014/main" id="{ED1A4A4E-6220-DEBA-3CC8-7D6A88AA202F}"/>
              </a:ext>
            </a:extLst>
          </p:cNvPr>
          <p:cNvCxnSpPr>
            <a:cxnSpLocks/>
          </p:cNvCxnSpPr>
          <p:nvPr/>
        </p:nvCxnSpPr>
        <p:spPr>
          <a:xfrm rot="10800000" flipV="1">
            <a:off x="6483350" y="1724933"/>
            <a:ext cx="2225681" cy="208643"/>
          </a:xfrm>
          <a:prstGeom prst="bentConnector3">
            <a:avLst>
              <a:gd name="adj1" fmla="val 102354"/>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3" name="Title 2">
            <a:extLst>
              <a:ext uri="{FF2B5EF4-FFF2-40B4-BE49-F238E27FC236}">
                <a16:creationId xmlns:a16="http://schemas.microsoft.com/office/drawing/2014/main" id="{7B4B5304-CC53-B395-9C5B-4A47610EA53D}"/>
              </a:ext>
            </a:extLst>
          </p:cNvPr>
          <p:cNvSpPr>
            <a:spLocks noGrp="1"/>
          </p:cNvSpPr>
          <p:nvPr>
            <p:ph type="title"/>
          </p:nvPr>
        </p:nvSpPr>
        <p:spPr/>
        <p:txBody>
          <a:bodyPr/>
          <a:lstStyle/>
          <a:p>
            <a:r>
              <a:rPr lang="en-US"/>
              <a:t>Prediction </a:t>
            </a:r>
            <a:r>
              <a:rPr lang="en-US" dirty="0"/>
              <a:t>File for LaRC</a:t>
            </a:r>
          </a:p>
        </p:txBody>
      </p:sp>
      <p:sp>
        <p:nvSpPr>
          <p:cNvPr id="4" name="Date Placeholder 3">
            <a:extLst>
              <a:ext uri="{FF2B5EF4-FFF2-40B4-BE49-F238E27FC236}">
                <a16:creationId xmlns:a16="http://schemas.microsoft.com/office/drawing/2014/main" id="{72BBACE0-4697-9987-54FD-5A9AAF152CD4}"/>
              </a:ext>
            </a:extLst>
          </p:cNvPr>
          <p:cNvSpPr>
            <a:spLocks noGrp="1"/>
          </p:cNvSpPr>
          <p:nvPr>
            <p:ph type="dt" sz="half" idx="2"/>
          </p:nvPr>
        </p:nvSpPr>
        <p:spPr/>
        <p:txBody>
          <a:bodyPr/>
          <a:lstStyle/>
          <a:p>
            <a:r>
              <a:rPr lang="en-US" dirty="0"/>
              <a:t>August 13, 2025</a:t>
            </a:r>
          </a:p>
        </p:txBody>
      </p:sp>
      <p:sp>
        <p:nvSpPr>
          <p:cNvPr id="21" name="Rectangle 20">
            <a:extLst>
              <a:ext uri="{FF2B5EF4-FFF2-40B4-BE49-F238E27FC236}">
                <a16:creationId xmlns:a16="http://schemas.microsoft.com/office/drawing/2014/main" id="{921290C1-31F2-6547-2375-53FCA43ED6DC}"/>
              </a:ext>
            </a:extLst>
          </p:cNvPr>
          <p:cNvSpPr>
            <a:spLocks noGrp="1" noRot="1" noMove="1" noResize="1" noEditPoints="1" noAdjustHandles="1" noChangeArrowheads="1" noChangeShapeType="1"/>
          </p:cNvSpPr>
          <p:nvPr/>
        </p:nvSpPr>
        <p:spPr>
          <a:xfrm>
            <a:off x="1301731" y="1822453"/>
            <a:ext cx="2559069" cy="177800"/>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3" name="Rectangle 22">
            <a:extLst>
              <a:ext uri="{FF2B5EF4-FFF2-40B4-BE49-F238E27FC236}">
                <a16:creationId xmlns:a16="http://schemas.microsoft.com/office/drawing/2014/main" id="{13D8BFCE-7CE6-DCAD-BDEF-3EEE18C3C8B1}"/>
              </a:ext>
            </a:extLst>
          </p:cNvPr>
          <p:cNvSpPr>
            <a:spLocks noGrp="1" noRot="1" noMove="1" noResize="1" noEditPoints="1" noAdjustHandles="1" noChangeArrowheads="1" noChangeShapeType="1"/>
          </p:cNvSpPr>
          <p:nvPr/>
        </p:nvSpPr>
        <p:spPr>
          <a:xfrm>
            <a:off x="518299" y="2497666"/>
            <a:ext cx="5072877" cy="4017439"/>
          </a:xfrm>
          <a:prstGeom prst="rect">
            <a:avLst/>
          </a:prstGeom>
          <a:noFill/>
          <a:ln w="12700">
            <a:solidFill>
              <a:schemeClr val="accent3">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cxnSp>
        <p:nvCxnSpPr>
          <p:cNvPr id="25" name="Connector: Elbow 24">
            <a:extLst>
              <a:ext uri="{FF2B5EF4-FFF2-40B4-BE49-F238E27FC236}">
                <a16:creationId xmlns:a16="http://schemas.microsoft.com/office/drawing/2014/main" id="{A96B2080-9503-0739-57EE-FB191B46EB54}"/>
              </a:ext>
            </a:extLst>
          </p:cNvPr>
          <p:cNvCxnSpPr>
            <a:cxnSpLocks/>
          </p:cNvCxnSpPr>
          <p:nvPr/>
        </p:nvCxnSpPr>
        <p:spPr>
          <a:xfrm rot="16200000" flipH="1">
            <a:off x="6632645" y="-345086"/>
            <a:ext cx="421075" cy="3712633"/>
          </a:xfrm>
          <a:prstGeom prst="bentConnector4">
            <a:avLst>
              <a:gd name="adj1" fmla="val -31668"/>
              <a:gd name="adj2" fmla="val 100086"/>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19" name="Rectangle 18">
            <a:extLst>
              <a:ext uri="{FF2B5EF4-FFF2-40B4-BE49-F238E27FC236}">
                <a16:creationId xmlns:a16="http://schemas.microsoft.com/office/drawing/2014/main" id="{5B7B5F54-4D77-2A7F-BAC1-EF4FA859F20A}"/>
              </a:ext>
            </a:extLst>
          </p:cNvPr>
          <p:cNvSpPr>
            <a:spLocks/>
          </p:cNvSpPr>
          <p:nvPr/>
        </p:nvSpPr>
        <p:spPr>
          <a:xfrm>
            <a:off x="3865033" y="1312333"/>
            <a:ext cx="2218267" cy="141816"/>
          </a:xfrm>
          <a:prstGeom prst="rect">
            <a:avLst/>
          </a:prstGeom>
          <a:noFill/>
          <a:ln w="12700">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accent4">
                  <a:lumMod val="75000"/>
                </a:schemeClr>
              </a:solidFill>
            </a:endParaRPr>
          </a:p>
        </p:txBody>
      </p:sp>
      <p:cxnSp>
        <p:nvCxnSpPr>
          <p:cNvPr id="61" name="Connector: Elbow 60">
            <a:extLst>
              <a:ext uri="{FF2B5EF4-FFF2-40B4-BE49-F238E27FC236}">
                <a16:creationId xmlns:a16="http://schemas.microsoft.com/office/drawing/2014/main" id="{3D56F5B5-2109-23A0-34D0-418FF004183B}"/>
              </a:ext>
            </a:extLst>
          </p:cNvPr>
          <p:cNvCxnSpPr>
            <a:cxnSpLocks/>
          </p:cNvCxnSpPr>
          <p:nvPr/>
        </p:nvCxnSpPr>
        <p:spPr>
          <a:xfrm>
            <a:off x="5708653" y="1993905"/>
            <a:ext cx="774697" cy="612772"/>
          </a:xfrm>
          <a:prstGeom prst="bentConnector3">
            <a:avLst>
              <a:gd name="adj1" fmla="val 91804"/>
            </a:avLst>
          </a:prstGeom>
          <a:ln w="127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88E19803-D658-A68F-9339-27D667F019C0}"/>
              </a:ext>
            </a:extLst>
          </p:cNvPr>
          <p:cNvCxnSpPr>
            <a:cxnSpLocks/>
          </p:cNvCxnSpPr>
          <p:nvPr/>
        </p:nvCxnSpPr>
        <p:spPr>
          <a:xfrm flipV="1">
            <a:off x="5715000" y="1646767"/>
            <a:ext cx="0" cy="347115"/>
          </a:xfrm>
          <a:prstGeom prst="line">
            <a:avLst/>
          </a:prstGeom>
          <a:ln w="12700">
            <a:solidFill>
              <a:schemeClr val="accent2">
                <a:lumMod val="75000"/>
              </a:schemeClr>
            </a:solidFill>
          </a:ln>
        </p:spPr>
        <p:style>
          <a:lnRef idx="1">
            <a:schemeClr val="dk1"/>
          </a:lnRef>
          <a:fillRef idx="0">
            <a:schemeClr val="dk1"/>
          </a:fillRef>
          <a:effectRef idx="0">
            <a:schemeClr val="dk1"/>
          </a:effectRef>
          <a:fontRef idx="minor">
            <a:schemeClr val="tx1"/>
          </a:fontRef>
        </p:style>
      </p:cxnSp>
      <p:sp>
        <p:nvSpPr>
          <p:cNvPr id="20" name="Rectangle 19">
            <a:extLst>
              <a:ext uri="{FF2B5EF4-FFF2-40B4-BE49-F238E27FC236}">
                <a16:creationId xmlns:a16="http://schemas.microsoft.com/office/drawing/2014/main" id="{F3141383-F8D5-FEB6-0FB1-9FE316A4CF34}"/>
              </a:ext>
            </a:extLst>
          </p:cNvPr>
          <p:cNvSpPr>
            <a:spLocks/>
          </p:cNvSpPr>
          <p:nvPr/>
        </p:nvSpPr>
        <p:spPr>
          <a:xfrm>
            <a:off x="3081867" y="1473200"/>
            <a:ext cx="4030133" cy="170392"/>
          </a:xfrm>
          <a:prstGeom prst="rect">
            <a:avLst/>
          </a:prstGeom>
          <a:noFill/>
          <a:ln w="12700">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cxnSp>
        <p:nvCxnSpPr>
          <p:cNvPr id="84" name="Straight Connector 83">
            <a:extLst>
              <a:ext uri="{FF2B5EF4-FFF2-40B4-BE49-F238E27FC236}">
                <a16:creationId xmlns:a16="http://schemas.microsoft.com/office/drawing/2014/main" id="{12B6506D-4D3B-AE94-29E2-F6B36D669B03}"/>
              </a:ext>
            </a:extLst>
          </p:cNvPr>
          <p:cNvCxnSpPr>
            <a:cxnSpLocks/>
          </p:cNvCxnSpPr>
          <p:nvPr/>
        </p:nvCxnSpPr>
        <p:spPr>
          <a:xfrm>
            <a:off x="5883275" y="2342097"/>
            <a:ext cx="0" cy="1763187"/>
          </a:xfrm>
          <a:prstGeom prst="line">
            <a:avLst/>
          </a:prstGeom>
          <a:ln w="12700">
            <a:solidFill>
              <a:schemeClr val="accent6">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22" name="Rectangle 21">
            <a:extLst>
              <a:ext uri="{FF2B5EF4-FFF2-40B4-BE49-F238E27FC236}">
                <a16:creationId xmlns:a16="http://schemas.microsoft.com/office/drawing/2014/main" id="{62C9A389-A053-5BB9-BF29-A5507952DC8D}"/>
              </a:ext>
            </a:extLst>
          </p:cNvPr>
          <p:cNvSpPr>
            <a:spLocks/>
          </p:cNvSpPr>
          <p:nvPr/>
        </p:nvSpPr>
        <p:spPr>
          <a:xfrm>
            <a:off x="518299" y="2161123"/>
            <a:ext cx="5776384" cy="177800"/>
          </a:xfrm>
          <a:prstGeom prst="rect">
            <a:avLst/>
          </a:prstGeom>
          <a:noFill/>
          <a:ln w="12700">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cxnSp>
        <p:nvCxnSpPr>
          <p:cNvPr id="97" name="Connector: Elbow 96">
            <a:extLst>
              <a:ext uri="{FF2B5EF4-FFF2-40B4-BE49-F238E27FC236}">
                <a16:creationId xmlns:a16="http://schemas.microsoft.com/office/drawing/2014/main" id="{A57BA371-F7BB-7B88-799F-322F42F55DBB}"/>
              </a:ext>
            </a:extLst>
          </p:cNvPr>
          <p:cNvCxnSpPr>
            <a:cxnSpLocks/>
            <a:stCxn id="21" idx="3"/>
          </p:cNvCxnSpPr>
          <p:nvPr/>
        </p:nvCxnSpPr>
        <p:spPr>
          <a:xfrm>
            <a:off x="3860801" y="1911354"/>
            <a:ext cx="2501900" cy="171447"/>
          </a:xfrm>
          <a:prstGeom prst="bentConnector3">
            <a:avLst>
              <a:gd name="adj1" fmla="val 50000"/>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BD8B0332-F413-95F1-AB27-CD3F6B987084}"/>
              </a:ext>
            </a:extLst>
          </p:cNvPr>
          <p:cNvCxnSpPr>
            <a:cxnSpLocks/>
          </p:cNvCxnSpPr>
          <p:nvPr/>
        </p:nvCxnSpPr>
        <p:spPr>
          <a:xfrm flipH="1">
            <a:off x="6358467" y="3492500"/>
            <a:ext cx="124883" cy="0"/>
          </a:xfrm>
          <a:prstGeom prst="line">
            <a:avLst/>
          </a:prstGeom>
          <a:ln w="12700">
            <a:solidFill>
              <a:schemeClr val="tx1"/>
            </a:solidFill>
          </a:ln>
        </p:spPr>
        <p:style>
          <a:lnRef idx="1">
            <a:schemeClr val="dk1"/>
          </a:lnRef>
          <a:fillRef idx="0">
            <a:schemeClr val="dk1"/>
          </a:fillRef>
          <a:effectRef idx="0">
            <a:schemeClr val="dk1"/>
          </a:effectRef>
          <a:fontRef idx="minor">
            <a:schemeClr val="tx1"/>
          </a:fontRef>
        </p:style>
      </p:cxnSp>
      <p:sp>
        <p:nvSpPr>
          <p:cNvPr id="18" name="Content Placeholder 1">
            <a:extLst>
              <a:ext uri="{FF2B5EF4-FFF2-40B4-BE49-F238E27FC236}">
                <a16:creationId xmlns:a16="http://schemas.microsoft.com/office/drawing/2014/main" id="{F383F9E5-0E1F-6FAD-6E5A-4AD9A1E4E101}"/>
              </a:ext>
            </a:extLst>
          </p:cNvPr>
          <p:cNvSpPr>
            <a:spLocks noGrp="1" noRot="1" noMove="1" noResize="1" noEditPoints="1" noAdjustHandles="1" noChangeArrowheads="1" noChangeShapeType="1"/>
          </p:cNvSpPr>
          <p:nvPr>
            <p:ph idx="1"/>
          </p:nvPr>
        </p:nvSpPr>
        <p:spPr>
          <a:xfrm>
            <a:off x="6294683" y="1724942"/>
            <a:ext cx="5463823" cy="4902871"/>
          </a:xfrm>
        </p:spPr>
        <p:txBody>
          <a:bodyPr/>
          <a:lstStyle/>
          <a:p>
            <a:r>
              <a:rPr lang="en-US" sz="1867" dirty="0"/>
              <a:t>Date/Time File was Generated (UTC)</a:t>
            </a:r>
          </a:p>
          <a:p>
            <a:pPr marL="0" indent="0">
              <a:buNone/>
            </a:pPr>
            <a:endParaRPr lang="en-US" sz="1867" dirty="0"/>
          </a:p>
          <a:p>
            <a:r>
              <a:rPr lang="en-US" sz="1867" dirty="0"/>
              <a:t>Prediction File Used</a:t>
            </a:r>
          </a:p>
          <a:p>
            <a:pPr lvl="1"/>
            <a:r>
              <a:rPr lang="en-US" sz="1467" dirty="0">
                <a:highlight>
                  <a:srgbClr val="CDE6FF"/>
                </a:highlight>
              </a:rPr>
              <a:t>Start Date</a:t>
            </a:r>
            <a:r>
              <a:rPr lang="en-US" sz="1467" dirty="0"/>
              <a:t> &amp; </a:t>
            </a:r>
            <a:r>
              <a:rPr lang="en-US" sz="1467" dirty="0">
                <a:highlight>
                  <a:srgbClr val="6390E5"/>
                </a:highlight>
              </a:rPr>
              <a:t>End Date</a:t>
            </a:r>
            <a:r>
              <a:rPr lang="en-US" sz="1467" dirty="0"/>
              <a:t> of prediction file</a:t>
            </a:r>
          </a:p>
          <a:p>
            <a:pPr lvl="1"/>
            <a:endParaRPr lang="en-US" sz="1467" dirty="0">
              <a:highlight>
                <a:srgbClr val="6390E5"/>
              </a:highlight>
            </a:endParaRPr>
          </a:p>
          <a:p>
            <a:r>
              <a:rPr lang="en-US" sz="1867" dirty="0"/>
              <a:t>Number of Possible Coincident Events</a:t>
            </a:r>
          </a:p>
          <a:p>
            <a:pPr marL="0" indent="0">
              <a:buNone/>
            </a:pPr>
            <a:endParaRPr lang="en-US" sz="1467" dirty="0"/>
          </a:p>
          <a:p>
            <a:r>
              <a:rPr lang="en-US" sz="1867" dirty="0"/>
              <a:t>Duration of Search Window</a:t>
            </a:r>
          </a:p>
          <a:p>
            <a:pPr lvl="1"/>
            <a:r>
              <a:rPr lang="en-US" sz="1467" dirty="0">
                <a:highlight>
                  <a:srgbClr val="FCC25E"/>
                </a:highlight>
              </a:rPr>
              <a:t>Number of Weeks</a:t>
            </a:r>
            <a:r>
              <a:rPr lang="en-US" sz="1467" dirty="0"/>
              <a:t> &amp; </a:t>
            </a:r>
            <a:r>
              <a:rPr lang="en-US" sz="1467" dirty="0">
                <a:highlight>
                  <a:srgbClr val="FD8859"/>
                </a:highlight>
              </a:rPr>
              <a:t>Search Window Start Date (UTC)</a:t>
            </a:r>
          </a:p>
          <a:p>
            <a:pPr lvl="1"/>
            <a:endParaRPr lang="en-US" sz="1467" dirty="0"/>
          </a:p>
          <a:p>
            <a:r>
              <a:rPr lang="en-US" sz="1867" dirty="0"/>
              <a:t>Table of Predicted Events</a:t>
            </a:r>
          </a:p>
          <a:p>
            <a:pPr lvl="1"/>
            <a:r>
              <a:rPr lang="en-US" sz="1467" dirty="0"/>
              <a:t>Predicted Start Date &amp; Time</a:t>
            </a:r>
          </a:p>
          <a:p>
            <a:pPr lvl="1"/>
            <a:r>
              <a:rPr lang="en-US" sz="1467" dirty="0"/>
              <a:t>Lat. &amp; Lon.</a:t>
            </a:r>
          </a:p>
          <a:p>
            <a:pPr lvl="1"/>
            <a:r>
              <a:rPr lang="en-US" sz="1467" dirty="0"/>
              <a:t>Event Type</a:t>
            </a:r>
          </a:p>
          <a:p>
            <a:pPr lvl="1"/>
            <a:r>
              <a:rPr lang="en-US" sz="1467" dirty="0"/>
              <a:t>Possibility of Obstructions (Blockages)</a:t>
            </a:r>
          </a:p>
        </p:txBody>
      </p:sp>
      <p:cxnSp>
        <p:nvCxnSpPr>
          <p:cNvPr id="109" name="Straight Connector 108">
            <a:extLst>
              <a:ext uri="{FF2B5EF4-FFF2-40B4-BE49-F238E27FC236}">
                <a16:creationId xmlns:a16="http://schemas.microsoft.com/office/drawing/2014/main" id="{FB4A3108-BFD0-BC55-487A-F99CFC53CF80}"/>
              </a:ext>
            </a:extLst>
          </p:cNvPr>
          <p:cNvCxnSpPr>
            <a:cxnSpLocks/>
          </p:cNvCxnSpPr>
          <p:nvPr/>
        </p:nvCxnSpPr>
        <p:spPr>
          <a:xfrm>
            <a:off x="6358467" y="2078567"/>
            <a:ext cx="0" cy="1413933"/>
          </a:xfrm>
          <a:prstGeom prst="line">
            <a:avLst/>
          </a:prstGeom>
          <a:ln w="12700"/>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23392396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DDBE33B-9870-DB8B-5771-05E1CD7E442B}"/>
              </a:ext>
            </a:extLst>
          </p:cNvPr>
          <p:cNvSpPr>
            <a:spLocks noGrp="1"/>
          </p:cNvSpPr>
          <p:nvPr>
            <p:ph type="title"/>
          </p:nvPr>
        </p:nvSpPr>
        <p:spPr/>
        <p:txBody>
          <a:bodyPr/>
          <a:lstStyle/>
          <a:p>
            <a:r>
              <a:rPr lang="en-US" sz="2667" dirty="0"/>
              <a:t>Predictions Before and After Reboosts for LaRC</a:t>
            </a:r>
            <a:br>
              <a:rPr lang="en-US" sz="2667" dirty="0"/>
            </a:br>
            <a:r>
              <a:rPr lang="en-US" sz="2667" dirty="0"/>
              <a:t>Aug. 10 – Sep. 07, 2025</a:t>
            </a:r>
          </a:p>
        </p:txBody>
      </p:sp>
      <p:sp>
        <p:nvSpPr>
          <p:cNvPr id="4" name="Date Placeholder 3">
            <a:extLst>
              <a:ext uri="{FF2B5EF4-FFF2-40B4-BE49-F238E27FC236}">
                <a16:creationId xmlns:a16="http://schemas.microsoft.com/office/drawing/2014/main" id="{11511C00-A53C-3003-1603-BC00E2506BD5}"/>
              </a:ext>
            </a:extLst>
          </p:cNvPr>
          <p:cNvSpPr>
            <a:spLocks noGrp="1"/>
          </p:cNvSpPr>
          <p:nvPr>
            <p:ph type="dt" sz="half" idx="2"/>
          </p:nvPr>
        </p:nvSpPr>
        <p:spPr/>
        <p:txBody>
          <a:bodyPr/>
          <a:lstStyle/>
          <a:p>
            <a:r>
              <a:rPr lang="en-US" dirty="0"/>
              <a:t>August 13, 2025</a:t>
            </a:r>
          </a:p>
        </p:txBody>
      </p:sp>
      <p:sp>
        <p:nvSpPr>
          <p:cNvPr id="6" name="TextBox 5">
            <a:extLst>
              <a:ext uri="{FF2B5EF4-FFF2-40B4-BE49-F238E27FC236}">
                <a16:creationId xmlns:a16="http://schemas.microsoft.com/office/drawing/2014/main" id="{BB2F080A-3F4F-7F04-B875-B574F7D85A00}"/>
              </a:ext>
            </a:extLst>
          </p:cNvPr>
          <p:cNvSpPr txBox="1">
            <a:spLocks/>
          </p:cNvSpPr>
          <p:nvPr/>
        </p:nvSpPr>
        <p:spPr>
          <a:xfrm>
            <a:off x="340544" y="956057"/>
            <a:ext cx="5389512" cy="666977"/>
          </a:xfrm>
          <a:prstGeom prst="rect">
            <a:avLst/>
          </a:prstGeom>
          <a:noFill/>
        </p:spPr>
        <p:txBody>
          <a:bodyPr wrap="square" rtlCol="0">
            <a:spAutoFit/>
          </a:bodyPr>
          <a:lstStyle/>
          <a:p>
            <a:pPr algn="ctr"/>
            <a:r>
              <a:rPr lang="en-US" sz="1867" u="sng" dirty="0"/>
              <a:t>Before Reboosts</a:t>
            </a:r>
          </a:p>
          <a:p>
            <a:pPr algn="ctr"/>
            <a:r>
              <a:rPr lang="en-US" sz="1867" dirty="0"/>
              <a:t>Prediction File Generated Jun. 11, 2025</a:t>
            </a:r>
          </a:p>
        </p:txBody>
      </p:sp>
      <p:graphicFrame>
        <p:nvGraphicFramePr>
          <p:cNvPr id="7" name="Table 5">
            <a:extLst>
              <a:ext uri="{FF2B5EF4-FFF2-40B4-BE49-F238E27FC236}">
                <a16:creationId xmlns:a16="http://schemas.microsoft.com/office/drawing/2014/main" id="{4EC284F5-6396-FF98-6DCB-687FFD02FBEB}"/>
              </a:ext>
            </a:extLst>
          </p:cNvPr>
          <p:cNvGraphicFramePr>
            <a:graphicFrameLocks/>
          </p:cNvGraphicFramePr>
          <p:nvPr/>
        </p:nvGraphicFramePr>
        <p:xfrm>
          <a:off x="6492147" y="1599069"/>
          <a:ext cx="5329103" cy="3903471"/>
        </p:xfrm>
        <a:graphic>
          <a:graphicData uri="http://schemas.openxmlformats.org/drawingml/2006/table">
            <a:tbl>
              <a:tblPr firstRow="1" bandRow="1">
                <a:tableStyleId>{5C22544A-7EE6-4342-B048-85BDC9FD1C3A}</a:tableStyleId>
              </a:tblPr>
              <a:tblGrid>
                <a:gridCol w="1746833">
                  <a:extLst>
                    <a:ext uri="{9D8B030D-6E8A-4147-A177-3AD203B41FA5}">
                      <a16:colId xmlns:a16="http://schemas.microsoft.com/office/drawing/2014/main" val="2095858302"/>
                    </a:ext>
                  </a:extLst>
                </a:gridCol>
                <a:gridCol w="653215">
                  <a:extLst>
                    <a:ext uri="{9D8B030D-6E8A-4147-A177-3AD203B41FA5}">
                      <a16:colId xmlns:a16="http://schemas.microsoft.com/office/drawing/2014/main" val="1051038403"/>
                    </a:ext>
                  </a:extLst>
                </a:gridCol>
                <a:gridCol w="653215">
                  <a:extLst>
                    <a:ext uri="{9D8B030D-6E8A-4147-A177-3AD203B41FA5}">
                      <a16:colId xmlns:a16="http://schemas.microsoft.com/office/drawing/2014/main" val="2767290562"/>
                    </a:ext>
                  </a:extLst>
                </a:gridCol>
                <a:gridCol w="975360">
                  <a:extLst>
                    <a:ext uri="{9D8B030D-6E8A-4147-A177-3AD203B41FA5}">
                      <a16:colId xmlns:a16="http://schemas.microsoft.com/office/drawing/2014/main" val="3162908575"/>
                    </a:ext>
                  </a:extLst>
                </a:gridCol>
                <a:gridCol w="1300480">
                  <a:extLst>
                    <a:ext uri="{9D8B030D-6E8A-4147-A177-3AD203B41FA5}">
                      <a16:colId xmlns:a16="http://schemas.microsoft.com/office/drawing/2014/main" val="3170442451"/>
                    </a:ext>
                  </a:extLst>
                </a:gridCol>
              </a:tblGrid>
              <a:tr h="595491">
                <a:tc>
                  <a:txBody>
                    <a:bodyPr/>
                    <a:lstStyle/>
                    <a:p>
                      <a:pPr algn="ctr"/>
                      <a:r>
                        <a:rPr lang="en-US" sz="1300" dirty="0">
                          <a:latin typeface="Arial" panose="020B0604020202020204" pitchFamily="34" charset="0"/>
                          <a:cs typeface="Arial" panose="020B0604020202020204" pitchFamily="34" charset="0"/>
                        </a:rPr>
                        <a:t>Datetime</a:t>
                      </a:r>
                    </a:p>
                  </a:txBody>
                  <a:tcPr marL="121920" marR="121920" marT="60960" marB="60960" anchor="ctr"/>
                </a:tc>
                <a:tc>
                  <a:txBody>
                    <a:bodyPr/>
                    <a:lstStyle/>
                    <a:p>
                      <a:pPr algn="ctr"/>
                      <a:r>
                        <a:rPr lang="en-US" sz="1300" dirty="0">
                          <a:latin typeface="Arial" panose="020B0604020202020204" pitchFamily="34" charset="0"/>
                          <a:cs typeface="Arial" panose="020B0604020202020204" pitchFamily="34" charset="0"/>
                        </a:rPr>
                        <a:t>Lat.</a:t>
                      </a:r>
                    </a:p>
                  </a:txBody>
                  <a:tcPr marL="121920" marR="121920" marT="60960" marB="60960" anchor="ctr"/>
                </a:tc>
                <a:tc>
                  <a:txBody>
                    <a:bodyPr/>
                    <a:lstStyle/>
                    <a:p>
                      <a:pPr algn="ctr"/>
                      <a:r>
                        <a:rPr lang="en-US" sz="1300" dirty="0">
                          <a:latin typeface="Arial" panose="020B0604020202020204" pitchFamily="34" charset="0"/>
                          <a:cs typeface="Arial" panose="020B0604020202020204" pitchFamily="34" charset="0"/>
                        </a:rPr>
                        <a:t>Lon.</a:t>
                      </a:r>
                    </a:p>
                  </a:txBody>
                  <a:tcPr marL="121920" marR="121920" marT="60960" marB="60960" anchor="ctr"/>
                </a:tc>
                <a:tc>
                  <a:txBody>
                    <a:bodyPr/>
                    <a:lstStyle/>
                    <a:p>
                      <a:pPr algn="ctr"/>
                      <a:r>
                        <a:rPr lang="en-US" sz="1300" dirty="0">
                          <a:latin typeface="Arial" panose="020B0604020202020204" pitchFamily="34" charset="0"/>
                          <a:cs typeface="Arial" panose="020B0604020202020204" pitchFamily="34" charset="0"/>
                        </a:rPr>
                        <a:t>Event Type</a:t>
                      </a:r>
                    </a:p>
                  </a:txBody>
                  <a:tcPr marL="121920" marR="121920" marT="60960" marB="60960" anchor="ctr"/>
                </a:tc>
                <a:tc>
                  <a:txBody>
                    <a:bodyPr/>
                    <a:lstStyle/>
                    <a:p>
                      <a:pPr algn="ctr"/>
                      <a:r>
                        <a:rPr lang="en-US" sz="1300" dirty="0">
                          <a:latin typeface="Arial" panose="020B0604020202020204" pitchFamily="34" charset="0"/>
                          <a:cs typeface="Arial" panose="020B0604020202020204" pitchFamily="34" charset="0"/>
                        </a:rPr>
                        <a:t>Obscuration Likelihood</a:t>
                      </a:r>
                    </a:p>
                  </a:txBody>
                  <a:tcPr marL="121920" marR="121920" marT="60960" marB="60960" anchor="ctr"/>
                </a:tc>
                <a:extLst>
                  <a:ext uri="{0D108BD9-81ED-4DB2-BD59-A6C34878D82A}">
                    <a16:rowId xmlns:a16="http://schemas.microsoft.com/office/drawing/2014/main" val="2892435133"/>
                  </a:ext>
                </a:extLst>
              </a:tr>
              <a:tr h="275665">
                <a:tc>
                  <a:txBody>
                    <a:bodyPr/>
                    <a:lstStyle/>
                    <a:p>
                      <a:pPr algn="r" fontAlgn="b"/>
                      <a:r>
                        <a:rPr lang="en-US" sz="1200" b="0" i="0" u="none" strike="noStrike">
                          <a:solidFill>
                            <a:srgbClr val="000000"/>
                          </a:solidFill>
                          <a:effectLst/>
                          <a:latin typeface="Arial" panose="020B0604020202020204" pitchFamily="34" charset="0"/>
                          <a:cs typeface="Arial" panose="020B0604020202020204" pitchFamily="34" charset="0"/>
                        </a:rPr>
                        <a:t>17 Aug 2025 10:40:32</a:t>
                      </a:r>
                    </a:p>
                  </a:txBody>
                  <a:tcPr marL="12700" marR="12700" marT="12700" marB="0" anchor="b"/>
                </a:tc>
                <a:tc>
                  <a:txBody>
                    <a:bodyPr/>
                    <a:lstStyle/>
                    <a:p>
                      <a:pPr algn="r" fontAlgn="b"/>
                      <a:r>
                        <a:rPr lang="en-US" sz="1200" b="0" i="0" u="none" strike="noStrike">
                          <a:solidFill>
                            <a:srgbClr val="000000"/>
                          </a:solidFill>
                          <a:effectLst/>
                          <a:latin typeface="Arial" panose="020B0604020202020204" pitchFamily="34" charset="0"/>
                          <a:cs typeface="Arial" panose="020B0604020202020204" pitchFamily="34" charset="0"/>
                        </a:rPr>
                        <a:t>34.02</a:t>
                      </a:r>
                    </a:p>
                  </a:txBody>
                  <a:tcPr marL="12700" marR="12700" marT="12700" marB="0" anchor="b"/>
                </a:tc>
                <a:tc>
                  <a:txBody>
                    <a:bodyPr/>
                    <a:lstStyle/>
                    <a:p>
                      <a:pPr algn="r" fontAlgn="b"/>
                      <a:r>
                        <a:rPr lang="en-US" sz="1200" b="0" i="0" u="none" strike="noStrike">
                          <a:solidFill>
                            <a:srgbClr val="000000"/>
                          </a:solidFill>
                          <a:effectLst/>
                          <a:latin typeface="Arial" panose="020B0604020202020204" pitchFamily="34" charset="0"/>
                          <a:cs typeface="Arial" panose="020B0604020202020204" pitchFamily="34" charset="0"/>
                        </a:rPr>
                        <a:t>-78.27</a:t>
                      </a:r>
                    </a:p>
                  </a:txBody>
                  <a:tcPr marL="12700" marR="12700" marT="12700" marB="0" anchor="b"/>
                </a:tc>
                <a:tc>
                  <a:txBody>
                    <a:bodyPr/>
                    <a:lstStyle/>
                    <a:p>
                      <a:pPr algn="l" fontAlgn="b"/>
                      <a:r>
                        <a:rPr lang="en-US" sz="1200" b="0" i="0" u="none" strike="noStrike">
                          <a:solidFill>
                            <a:srgbClr val="000000"/>
                          </a:solidFill>
                          <a:effectLst/>
                          <a:latin typeface="Arial" panose="020B0604020202020204" pitchFamily="34" charset="0"/>
                          <a:cs typeface="Arial" panose="020B0604020202020204" pitchFamily="34" charset="0"/>
                        </a:rPr>
                        <a:t>      Sunrise</a:t>
                      </a:r>
                    </a:p>
                  </a:txBody>
                  <a:tcPr marL="12700" marR="12700" marT="12700" marB="0" anchor="b"/>
                </a:tc>
                <a:tc>
                  <a:txBody>
                    <a:bodyPr/>
                    <a:lstStyle/>
                    <a:p>
                      <a:pPr algn="l" fontAlgn="b"/>
                      <a:r>
                        <a:rPr lang="en-US" sz="1200" b="0" i="0" u="none" strike="noStrike">
                          <a:solidFill>
                            <a:srgbClr val="000000"/>
                          </a:solidFill>
                          <a:effectLst/>
                          <a:latin typeface="Arial" panose="020B0604020202020204" pitchFamily="34" charset="0"/>
                          <a:cs typeface="Arial" panose="020B0604020202020204" pitchFamily="34" charset="0"/>
                        </a:rPr>
                        <a:t>         None</a:t>
                      </a:r>
                    </a:p>
                  </a:txBody>
                  <a:tcPr marL="12700" marR="12700" marT="12700" marB="0" anchor="b"/>
                </a:tc>
                <a:extLst>
                  <a:ext uri="{0D108BD9-81ED-4DB2-BD59-A6C34878D82A}">
                    <a16:rowId xmlns:a16="http://schemas.microsoft.com/office/drawing/2014/main" val="984147900"/>
                  </a:ext>
                </a:extLst>
              </a:tr>
              <a:tr h="275665">
                <a:tc>
                  <a:txBody>
                    <a:bodyPr/>
                    <a:lstStyle/>
                    <a:p>
                      <a:pPr algn="r" fontAlgn="b"/>
                      <a:r>
                        <a:rPr lang="en-US" sz="1200" b="0" i="0" u="none" strike="noStrike">
                          <a:solidFill>
                            <a:srgbClr val="000000"/>
                          </a:solidFill>
                          <a:effectLst/>
                          <a:latin typeface="Arial" panose="020B0604020202020204" pitchFamily="34" charset="0"/>
                          <a:cs typeface="Arial" panose="020B0604020202020204" pitchFamily="34" charset="0"/>
                        </a:rPr>
                        <a:t>18 Aug 2025 09:54:01</a:t>
                      </a:r>
                    </a:p>
                  </a:txBody>
                  <a:tcPr marL="12700" marR="12700" marT="12700" marB="0" anchor="b"/>
                </a:tc>
                <a:tc>
                  <a:txBody>
                    <a:bodyPr/>
                    <a:lstStyle/>
                    <a:p>
                      <a:pPr algn="r" fontAlgn="b"/>
                      <a:r>
                        <a:rPr lang="en-US" sz="1200" b="0" i="0" u="none" strike="noStrike">
                          <a:solidFill>
                            <a:srgbClr val="000000"/>
                          </a:solidFill>
                          <a:effectLst/>
                          <a:latin typeface="Arial" panose="020B0604020202020204" pitchFamily="34" charset="0"/>
                          <a:cs typeface="Arial" panose="020B0604020202020204" pitchFamily="34" charset="0"/>
                        </a:rPr>
                        <a:t>37.85</a:t>
                      </a:r>
                    </a:p>
                  </a:txBody>
                  <a:tcPr marL="12700" marR="12700" marT="12700" marB="0" anchor="b"/>
                </a:tc>
                <a:tc>
                  <a:txBody>
                    <a:bodyPr/>
                    <a:lstStyle/>
                    <a:p>
                      <a:pPr algn="r" fontAlgn="b"/>
                      <a:r>
                        <a:rPr lang="en-US" sz="1200" b="0" i="0" u="none" strike="noStrike">
                          <a:solidFill>
                            <a:srgbClr val="000000"/>
                          </a:solidFill>
                          <a:effectLst/>
                          <a:latin typeface="Arial" panose="020B0604020202020204" pitchFamily="34" charset="0"/>
                          <a:cs typeface="Arial" panose="020B0604020202020204" pitchFamily="34" charset="0"/>
                        </a:rPr>
                        <a:t>-67.83</a:t>
                      </a:r>
                    </a:p>
                  </a:txBody>
                  <a:tcPr marL="12700" marR="12700" marT="12700" marB="0" anchor="b"/>
                </a:tc>
                <a:tc>
                  <a:txBody>
                    <a:bodyPr/>
                    <a:lstStyle/>
                    <a:p>
                      <a:pPr algn="l" fontAlgn="b"/>
                      <a:r>
                        <a:rPr lang="en-US" sz="1200" b="0" i="0" u="none" strike="noStrike">
                          <a:solidFill>
                            <a:srgbClr val="000000"/>
                          </a:solidFill>
                          <a:effectLst/>
                          <a:latin typeface="Arial" panose="020B0604020202020204" pitchFamily="34" charset="0"/>
                          <a:cs typeface="Arial" panose="020B0604020202020204" pitchFamily="34" charset="0"/>
                        </a:rPr>
                        <a:t>      Sunrise</a:t>
                      </a:r>
                    </a:p>
                  </a:txBody>
                  <a:tcPr marL="12700" marR="12700" marT="12700" marB="0" anchor="b"/>
                </a:tc>
                <a:tc>
                  <a:txBody>
                    <a:bodyPr/>
                    <a:lstStyle/>
                    <a:p>
                      <a:pPr algn="l" fontAlgn="b"/>
                      <a:r>
                        <a:rPr lang="en-US" sz="1200" b="0" i="0" u="none" strike="noStrike">
                          <a:solidFill>
                            <a:srgbClr val="000000"/>
                          </a:solidFill>
                          <a:effectLst/>
                          <a:latin typeface="Arial" panose="020B0604020202020204" pitchFamily="34" charset="0"/>
                          <a:cs typeface="Arial" panose="020B0604020202020204" pitchFamily="34" charset="0"/>
                        </a:rPr>
                        <a:t>         None</a:t>
                      </a:r>
                    </a:p>
                  </a:txBody>
                  <a:tcPr marL="12700" marR="12700" marT="12700" marB="0" anchor="b"/>
                </a:tc>
                <a:extLst>
                  <a:ext uri="{0D108BD9-81ED-4DB2-BD59-A6C34878D82A}">
                    <a16:rowId xmlns:a16="http://schemas.microsoft.com/office/drawing/2014/main" val="4030765063"/>
                  </a:ext>
                </a:extLst>
              </a:tr>
              <a:tr h="275665">
                <a:tc>
                  <a:txBody>
                    <a:bodyPr/>
                    <a:lstStyle/>
                    <a:p>
                      <a:pPr algn="r" fontAlgn="b"/>
                      <a:r>
                        <a:rPr lang="en-US" sz="1200" b="0" i="0" u="none" strike="noStrike">
                          <a:solidFill>
                            <a:srgbClr val="000000"/>
                          </a:solidFill>
                          <a:effectLst/>
                          <a:latin typeface="Arial" panose="020B0604020202020204" pitchFamily="34" charset="0"/>
                          <a:cs typeface="Arial" panose="020B0604020202020204" pitchFamily="34" charset="0"/>
                        </a:rPr>
                        <a:t>19 Aug 2025 10:40:17</a:t>
                      </a:r>
                    </a:p>
                  </a:txBody>
                  <a:tcPr marL="12700" marR="12700" marT="12700" marB="0" anchor="b"/>
                </a:tc>
                <a:tc>
                  <a:txBody>
                    <a:bodyPr/>
                    <a:lstStyle/>
                    <a:p>
                      <a:pPr algn="r" fontAlgn="b"/>
                      <a:r>
                        <a:rPr lang="en-US" sz="1200" b="0" i="0" u="none" strike="noStrike">
                          <a:solidFill>
                            <a:srgbClr val="000000"/>
                          </a:solidFill>
                          <a:effectLst/>
                          <a:latin typeface="Arial" panose="020B0604020202020204" pitchFamily="34" charset="0"/>
                          <a:cs typeface="Arial" panose="020B0604020202020204" pitchFamily="34" charset="0"/>
                        </a:rPr>
                        <a:t>41.58</a:t>
                      </a:r>
                    </a:p>
                  </a:txBody>
                  <a:tcPr marL="12700" marR="12700" marT="12700" marB="0" anchor="b"/>
                </a:tc>
                <a:tc>
                  <a:txBody>
                    <a:bodyPr/>
                    <a:lstStyle/>
                    <a:p>
                      <a:pPr algn="r" fontAlgn="b"/>
                      <a:r>
                        <a:rPr lang="en-US" sz="1200" b="0" i="0" u="none" strike="noStrike">
                          <a:solidFill>
                            <a:srgbClr val="000000"/>
                          </a:solidFill>
                          <a:effectLst/>
                          <a:latin typeface="Arial" panose="020B0604020202020204" pitchFamily="34" charset="0"/>
                          <a:cs typeface="Arial" panose="020B0604020202020204" pitchFamily="34" charset="0"/>
                        </a:rPr>
                        <a:t>-80.61</a:t>
                      </a:r>
                    </a:p>
                  </a:txBody>
                  <a:tcPr marL="12700" marR="12700" marT="12700" marB="0" anchor="b"/>
                </a:tc>
                <a:tc>
                  <a:txBody>
                    <a:bodyPr/>
                    <a:lstStyle/>
                    <a:p>
                      <a:pPr algn="l" fontAlgn="b"/>
                      <a:r>
                        <a:rPr lang="en-US" sz="1200" b="0" i="0" u="none" strike="noStrike">
                          <a:solidFill>
                            <a:srgbClr val="000000"/>
                          </a:solidFill>
                          <a:effectLst/>
                          <a:latin typeface="Arial" panose="020B0604020202020204" pitchFamily="34" charset="0"/>
                          <a:cs typeface="Arial" panose="020B0604020202020204" pitchFamily="34" charset="0"/>
                        </a:rPr>
                        <a:t>      Sunrise</a:t>
                      </a:r>
                    </a:p>
                  </a:txBody>
                  <a:tcPr marL="12700" marR="12700" marT="12700" marB="0" anchor="b"/>
                </a:tc>
                <a:tc>
                  <a:txBody>
                    <a:bodyPr/>
                    <a:lstStyle/>
                    <a:p>
                      <a:pPr algn="l" fontAlgn="b"/>
                      <a:r>
                        <a:rPr lang="en-US" sz="1200" b="0" i="0" u="none" strike="noStrike">
                          <a:solidFill>
                            <a:srgbClr val="000000"/>
                          </a:solidFill>
                          <a:effectLst/>
                          <a:latin typeface="Arial" panose="020B0604020202020204" pitchFamily="34" charset="0"/>
                          <a:cs typeface="Arial" panose="020B0604020202020204" pitchFamily="34" charset="0"/>
                        </a:rPr>
                        <a:t>         None</a:t>
                      </a:r>
                    </a:p>
                  </a:txBody>
                  <a:tcPr marL="12700" marR="12700" marT="12700" marB="0" anchor="b"/>
                </a:tc>
                <a:extLst>
                  <a:ext uri="{0D108BD9-81ED-4DB2-BD59-A6C34878D82A}">
                    <a16:rowId xmlns:a16="http://schemas.microsoft.com/office/drawing/2014/main" val="344620243"/>
                  </a:ext>
                </a:extLst>
              </a:tr>
              <a:tr h="275665">
                <a:tc>
                  <a:txBody>
                    <a:bodyPr/>
                    <a:lstStyle/>
                    <a:p>
                      <a:pPr algn="r" fontAlgn="b"/>
                      <a:r>
                        <a:rPr lang="en-US" sz="1200" b="0" i="0" u="none" strike="noStrike" dirty="0">
                          <a:solidFill>
                            <a:srgbClr val="000000"/>
                          </a:solidFill>
                          <a:effectLst/>
                          <a:latin typeface="Arial" panose="020B0604020202020204" pitchFamily="34" charset="0"/>
                          <a:cs typeface="Arial" panose="020B0604020202020204" pitchFamily="34" charset="0"/>
                        </a:rPr>
                        <a:t>01 Sep 2025 03:29:06</a:t>
                      </a:r>
                    </a:p>
                  </a:txBody>
                  <a:tcPr marL="12700" marR="12700" marT="12700" marB="0" anchor="b"/>
                </a:tc>
                <a:tc>
                  <a:txBody>
                    <a:bodyPr/>
                    <a:lstStyle/>
                    <a:p>
                      <a:pPr algn="r" fontAlgn="b"/>
                      <a:r>
                        <a:rPr lang="en-US" sz="1200" b="0" i="0" u="none" strike="noStrike">
                          <a:solidFill>
                            <a:srgbClr val="000000"/>
                          </a:solidFill>
                          <a:effectLst/>
                          <a:latin typeface="Arial" panose="020B0604020202020204" pitchFamily="34" charset="0"/>
                          <a:cs typeface="Arial" panose="020B0604020202020204" pitchFamily="34" charset="0"/>
                        </a:rPr>
                        <a:t>36.35</a:t>
                      </a:r>
                    </a:p>
                  </a:txBody>
                  <a:tcPr marL="12700" marR="12700" marT="12700" marB="0" anchor="b"/>
                </a:tc>
                <a:tc>
                  <a:txBody>
                    <a:bodyPr/>
                    <a:lstStyle/>
                    <a:p>
                      <a:pPr algn="r" fontAlgn="b"/>
                      <a:r>
                        <a:rPr lang="en-US" sz="1200" b="0" i="0" u="none" strike="noStrike">
                          <a:solidFill>
                            <a:srgbClr val="000000"/>
                          </a:solidFill>
                          <a:effectLst/>
                          <a:latin typeface="Arial" panose="020B0604020202020204" pitchFamily="34" charset="0"/>
                          <a:cs typeface="Arial" panose="020B0604020202020204" pitchFamily="34" charset="0"/>
                        </a:rPr>
                        <a:t>-70.31</a:t>
                      </a:r>
                    </a:p>
                  </a:txBody>
                  <a:tcPr marL="12700" marR="12700" marT="12700" marB="0" anchor="b"/>
                </a:tc>
                <a:tc>
                  <a:txBody>
                    <a:bodyPr/>
                    <a:lstStyle/>
                    <a:p>
                      <a:pPr algn="l" fontAlgn="b"/>
                      <a:r>
                        <a:rPr lang="en-US" sz="1200" b="0" i="0" u="none" strike="noStrike">
                          <a:solidFill>
                            <a:srgbClr val="000000"/>
                          </a:solidFill>
                          <a:effectLst/>
                          <a:latin typeface="Arial" panose="020B0604020202020204" pitchFamily="34" charset="0"/>
                          <a:cs typeface="Arial" panose="020B0604020202020204" pitchFamily="34" charset="0"/>
                        </a:rPr>
                        <a:t>      Moonset</a:t>
                      </a:r>
                    </a:p>
                  </a:txBody>
                  <a:tcPr marL="12700" marR="12700" marT="12700" marB="0" anchor="b"/>
                </a:tc>
                <a:tc>
                  <a:txBody>
                    <a:bodyPr/>
                    <a:lstStyle/>
                    <a:p>
                      <a:pPr algn="l" fontAlgn="b"/>
                      <a:r>
                        <a:rPr lang="en-US" sz="1200" b="0" i="0" u="none" strike="noStrike">
                          <a:solidFill>
                            <a:srgbClr val="000000"/>
                          </a:solidFill>
                          <a:effectLst/>
                          <a:latin typeface="Arial" panose="020B0604020202020204" pitchFamily="34" charset="0"/>
                          <a:cs typeface="Arial" panose="020B0604020202020204" pitchFamily="34" charset="0"/>
                        </a:rPr>
                        <a:t>         None</a:t>
                      </a:r>
                    </a:p>
                  </a:txBody>
                  <a:tcPr marL="12700" marR="12700" marT="12700" marB="0" anchor="b"/>
                </a:tc>
                <a:extLst>
                  <a:ext uri="{0D108BD9-81ED-4DB2-BD59-A6C34878D82A}">
                    <a16:rowId xmlns:a16="http://schemas.microsoft.com/office/drawing/2014/main" val="2830064489"/>
                  </a:ext>
                </a:extLst>
              </a:tr>
              <a:tr h="275665">
                <a:tc>
                  <a:txBody>
                    <a:bodyPr/>
                    <a:lstStyle/>
                    <a:p>
                      <a:pPr algn="r" fontAlgn="b"/>
                      <a:r>
                        <a:rPr lang="en-US" sz="1200" b="0" i="0" u="none" strike="noStrike">
                          <a:solidFill>
                            <a:srgbClr val="000000"/>
                          </a:solidFill>
                          <a:effectLst/>
                          <a:latin typeface="Arial" panose="020B0604020202020204" pitchFamily="34" charset="0"/>
                          <a:cs typeface="Arial" panose="020B0604020202020204" pitchFamily="34" charset="0"/>
                        </a:rPr>
                        <a:t>02 Sep 2025 04:16:56</a:t>
                      </a:r>
                    </a:p>
                  </a:txBody>
                  <a:tcPr marL="12700" marR="12700" marT="12700" marB="0" anchor="b"/>
                </a:tc>
                <a:tc>
                  <a:txBody>
                    <a:bodyPr/>
                    <a:lstStyle/>
                    <a:p>
                      <a:pPr algn="r" fontAlgn="b"/>
                      <a:r>
                        <a:rPr lang="en-US" sz="1200" b="0" i="0" u="none" strike="noStrike">
                          <a:solidFill>
                            <a:srgbClr val="000000"/>
                          </a:solidFill>
                          <a:effectLst/>
                          <a:latin typeface="Arial" panose="020B0604020202020204" pitchFamily="34" charset="0"/>
                          <a:cs typeface="Arial" panose="020B0604020202020204" pitchFamily="34" charset="0"/>
                        </a:rPr>
                        <a:t>39.92</a:t>
                      </a:r>
                    </a:p>
                  </a:txBody>
                  <a:tcPr marL="12700" marR="12700" marT="12700" marB="0" anchor="b"/>
                </a:tc>
                <a:tc>
                  <a:txBody>
                    <a:bodyPr/>
                    <a:lstStyle/>
                    <a:p>
                      <a:pPr algn="r" fontAlgn="b"/>
                      <a:r>
                        <a:rPr lang="en-US" sz="1200" b="0" i="0" u="none" strike="noStrike">
                          <a:solidFill>
                            <a:srgbClr val="000000"/>
                          </a:solidFill>
                          <a:effectLst/>
                          <a:latin typeface="Arial" panose="020B0604020202020204" pitchFamily="34" charset="0"/>
                          <a:cs typeface="Arial" panose="020B0604020202020204" pitchFamily="34" charset="0"/>
                        </a:rPr>
                        <a:t>-73</a:t>
                      </a:r>
                    </a:p>
                  </a:txBody>
                  <a:tcPr marL="12700" marR="12700" marT="12700" marB="0" anchor="b"/>
                </a:tc>
                <a:tc>
                  <a:txBody>
                    <a:bodyPr/>
                    <a:lstStyle/>
                    <a:p>
                      <a:pPr algn="l" fontAlgn="b"/>
                      <a:r>
                        <a:rPr lang="en-US" sz="1200" b="0" i="0" u="none" strike="noStrike">
                          <a:solidFill>
                            <a:srgbClr val="000000"/>
                          </a:solidFill>
                          <a:effectLst/>
                          <a:latin typeface="Arial" panose="020B0604020202020204" pitchFamily="34" charset="0"/>
                          <a:cs typeface="Arial" panose="020B0604020202020204" pitchFamily="34" charset="0"/>
                        </a:rPr>
                        <a:t>      Moonset</a:t>
                      </a:r>
                    </a:p>
                  </a:txBody>
                  <a:tcPr marL="12700" marR="12700" marT="12700" marB="0" anchor="b"/>
                </a:tc>
                <a:tc>
                  <a:txBody>
                    <a:bodyPr/>
                    <a:lstStyle/>
                    <a:p>
                      <a:pPr algn="l" fontAlgn="b"/>
                      <a:r>
                        <a:rPr lang="en-US" sz="1200" b="0" i="0" u="none" strike="noStrike" dirty="0">
                          <a:solidFill>
                            <a:srgbClr val="000000"/>
                          </a:solidFill>
                          <a:effectLst/>
                          <a:latin typeface="Arial" panose="020B0604020202020204" pitchFamily="34" charset="0"/>
                          <a:cs typeface="Arial" panose="020B0604020202020204" pitchFamily="34" charset="0"/>
                        </a:rPr>
                        <a:t>         None</a:t>
                      </a:r>
                    </a:p>
                  </a:txBody>
                  <a:tcPr marL="12700" marR="12700" marT="12700" marB="0" anchor="b"/>
                </a:tc>
                <a:extLst>
                  <a:ext uri="{0D108BD9-81ED-4DB2-BD59-A6C34878D82A}">
                    <a16:rowId xmlns:a16="http://schemas.microsoft.com/office/drawing/2014/main" val="3913706345"/>
                  </a:ext>
                </a:extLst>
              </a:tr>
              <a:tr h="275665">
                <a:tc>
                  <a:txBody>
                    <a:bodyPr/>
                    <a:lstStyle/>
                    <a:p>
                      <a:pPr algn="ctr" fontAlgn="b"/>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12700" marR="12700" marT="12700" marB="0" anchor="b"/>
                </a:tc>
                <a:tc>
                  <a:txBody>
                    <a:bodyPr/>
                    <a:lstStyle/>
                    <a:p>
                      <a:pPr algn="ctr" fontAlgn="b"/>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12700" marR="12700" marT="12700" marB="0" anchor="b"/>
                </a:tc>
                <a:tc>
                  <a:txBody>
                    <a:bodyPr/>
                    <a:lstStyle/>
                    <a:p>
                      <a:pPr algn="ctr" fontAlgn="b"/>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12700" marR="12700" marT="12700" marB="0" anchor="b"/>
                </a:tc>
                <a:tc>
                  <a:txBody>
                    <a:bodyPr/>
                    <a:lstStyle/>
                    <a:p>
                      <a:pPr algn="ctr" fontAlgn="b"/>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12700" marR="12700" marT="12700" marB="0" anchor="b"/>
                </a:tc>
                <a:tc>
                  <a:txBody>
                    <a:bodyPr/>
                    <a:lstStyle/>
                    <a:p>
                      <a:pPr algn="ctr" fontAlgn="b"/>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12700" marR="12700" marT="12700" marB="0" anchor="b"/>
                </a:tc>
                <a:extLst>
                  <a:ext uri="{0D108BD9-81ED-4DB2-BD59-A6C34878D82A}">
                    <a16:rowId xmlns:a16="http://schemas.microsoft.com/office/drawing/2014/main" val="2869846486"/>
                  </a:ext>
                </a:extLst>
              </a:tr>
              <a:tr h="275665">
                <a:tc>
                  <a:txBody>
                    <a:bodyPr/>
                    <a:lstStyle/>
                    <a:p>
                      <a:pPr algn="ctr" fontAlgn="b"/>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12700" marR="12700" marT="12700" marB="0" anchor="b"/>
                </a:tc>
                <a:tc>
                  <a:txBody>
                    <a:bodyPr/>
                    <a:lstStyle/>
                    <a:p>
                      <a:pPr algn="ctr" fontAlgn="b"/>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12700" marR="12700" marT="12700" marB="0" anchor="b"/>
                </a:tc>
                <a:tc>
                  <a:txBody>
                    <a:bodyPr/>
                    <a:lstStyle/>
                    <a:p>
                      <a:pPr algn="ctr" fontAlgn="b"/>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12700" marR="12700" marT="12700" marB="0" anchor="b"/>
                </a:tc>
                <a:tc>
                  <a:txBody>
                    <a:bodyPr/>
                    <a:lstStyle/>
                    <a:p>
                      <a:pPr algn="ctr" fontAlgn="b"/>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12700" marR="12700" marT="12700" marB="0" anchor="b"/>
                </a:tc>
                <a:tc>
                  <a:txBody>
                    <a:bodyPr/>
                    <a:lstStyle/>
                    <a:p>
                      <a:pPr algn="ctr" fontAlgn="b"/>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12700" marR="12700" marT="12700" marB="0" anchor="b"/>
                </a:tc>
                <a:extLst>
                  <a:ext uri="{0D108BD9-81ED-4DB2-BD59-A6C34878D82A}">
                    <a16:rowId xmlns:a16="http://schemas.microsoft.com/office/drawing/2014/main" val="2946373531"/>
                  </a:ext>
                </a:extLst>
              </a:tr>
              <a:tr h="275665">
                <a:tc>
                  <a:txBody>
                    <a:bodyPr/>
                    <a:lstStyle/>
                    <a:p>
                      <a:pPr algn="ctr" fontAlgn="b"/>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12700" marR="12700" marT="12700" marB="0" anchor="b"/>
                </a:tc>
                <a:tc>
                  <a:txBody>
                    <a:bodyPr/>
                    <a:lstStyle/>
                    <a:p>
                      <a:pPr algn="ctr" fontAlgn="b"/>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12700" marR="12700" marT="12700" marB="0" anchor="b"/>
                </a:tc>
                <a:tc>
                  <a:txBody>
                    <a:bodyPr/>
                    <a:lstStyle/>
                    <a:p>
                      <a:pPr algn="ctr" fontAlgn="b"/>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12700" marR="12700" marT="12700" marB="0" anchor="b"/>
                </a:tc>
                <a:tc>
                  <a:txBody>
                    <a:bodyPr/>
                    <a:lstStyle/>
                    <a:p>
                      <a:pPr algn="ctr" fontAlgn="b"/>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12700" marR="12700" marT="12700" marB="0" anchor="b"/>
                </a:tc>
                <a:tc>
                  <a:txBody>
                    <a:bodyPr/>
                    <a:lstStyle/>
                    <a:p>
                      <a:pPr algn="ctr" fontAlgn="b"/>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12700" marR="12700" marT="12700" marB="0" anchor="b"/>
                </a:tc>
                <a:extLst>
                  <a:ext uri="{0D108BD9-81ED-4DB2-BD59-A6C34878D82A}">
                    <a16:rowId xmlns:a16="http://schemas.microsoft.com/office/drawing/2014/main" val="2189866123"/>
                  </a:ext>
                </a:extLst>
              </a:tr>
              <a:tr h="275665">
                <a:tc>
                  <a:txBody>
                    <a:bodyPr/>
                    <a:lstStyle/>
                    <a:p>
                      <a:pPr algn="ctr" fontAlgn="b"/>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12700" marR="12700" marT="12700" marB="0" anchor="b"/>
                </a:tc>
                <a:tc>
                  <a:txBody>
                    <a:bodyPr/>
                    <a:lstStyle/>
                    <a:p>
                      <a:pPr algn="ctr" fontAlgn="b"/>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12700" marR="12700" marT="12700" marB="0" anchor="b"/>
                </a:tc>
                <a:tc>
                  <a:txBody>
                    <a:bodyPr/>
                    <a:lstStyle/>
                    <a:p>
                      <a:pPr algn="ctr" fontAlgn="b"/>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12700" marR="12700" marT="12700" marB="0" anchor="b"/>
                </a:tc>
                <a:tc>
                  <a:txBody>
                    <a:bodyPr/>
                    <a:lstStyle/>
                    <a:p>
                      <a:pPr algn="ctr" fontAlgn="b"/>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12700" marR="12700" marT="12700" marB="0" anchor="b"/>
                </a:tc>
                <a:tc>
                  <a:txBody>
                    <a:bodyPr/>
                    <a:lstStyle/>
                    <a:p>
                      <a:pPr algn="ctr" fontAlgn="b"/>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12700" marR="12700" marT="12700" marB="0" anchor="b"/>
                </a:tc>
                <a:extLst>
                  <a:ext uri="{0D108BD9-81ED-4DB2-BD59-A6C34878D82A}">
                    <a16:rowId xmlns:a16="http://schemas.microsoft.com/office/drawing/2014/main" val="1868786141"/>
                  </a:ext>
                </a:extLst>
              </a:tr>
              <a:tr h="275665">
                <a:tc>
                  <a:txBody>
                    <a:bodyPr/>
                    <a:lstStyle/>
                    <a:p>
                      <a:pPr algn="ctr" fontAlgn="b"/>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12700" marR="12700" marT="12700" marB="0" anchor="b"/>
                </a:tc>
                <a:tc>
                  <a:txBody>
                    <a:bodyPr/>
                    <a:lstStyle/>
                    <a:p>
                      <a:pPr algn="ctr" fontAlgn="b"/>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12700" marR="12700" marT="12700" marB="0" anchor="b"/>
                </a:tc>
                <a:tc>
                  <a:txBody>
                    <a:bodyPr/>
                    <a:lstStyle/>
                    <a:p>
                      <a:pPr algn="ctr" fontAlgn="b"/>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12700" marR="12700" marT="12700" marB="0" anchor="b"/>
                </a:tc>
                <a:tc>
                  <a:txBody>
                    <a:bodyPr/>
                    <a:lstStyle/>
                    <a:p>
                      <a:pPr algn="ctr" fontAlgn="b"/>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12700" marR="12700" marT="12700" marB="0" anchor="b"/>
                </a:tc>
                <a:tc>
                  <a:txBody>
                    <a:bodyPr/>
                    <a:lstStyle/>
                    <a:p>
                      <a:pPr algn="ctr" fontAlgn="b"/>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12700" marR="12700" marT="12700" marB="0" anchor="b"/>
                </a:tc>
                <a:extLst>
                  <a:ext uri="{0D108BD9-81ED-4DB2-BD59-A6C34878D82A}">
                    <a16:rowId xmlns:a16="http://schemas.microsoft.com/office/drawing/2014/main" val="3786528858"/>
                  </a:ext>
                </a:extLst>
              </a:tr>
              <a:tr h="275665">
                <a:tc>
                  <a:txBody>
                    <a:bodyPr/>
                    <a:lstStyle/>
                    <a:p>
                      <a:pPr algn="ctr" fontAlgn="b"/>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12700" marR="12700" marT="12700" marB="0" anchor="b"/>
                </a:tc>
                <a:tc>
                  <a:txBody>
                    <a:bodyPr/>
                    <a:lstStyle/>
                    <a:p>
                      <a:pPr algn="ctr" fontAlgn="b"/>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12700" marR="12700" marT="12700" marB="0" anchor="b"/>
                </a:tc>
                <a:tc>
                  <a:txBody>
                    <a:bodyPr/>
                    <a:lstStyle/>
                    <a:p>
                      <a:pPr algn="ctr" fontAlgn="b"/>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12700" marR="12700" marT="12700" marB="0" anchor="b"/>
                </a:tc>
                <a:tc>
                  <a:txBody>
                    <a:bodyPr/>
                    <a:lstStyle/>
                    <a:p>
                      <a:pPr algn="ctr" fontAlgn="b"/>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12700" marR="12700" marT="12700" marB="0" anchor="b"/>
                </a:tc>
                <a:tc>
                  <a:txBody>
                    <a:bodyPr/>
                    <a:lstStyle/>
                    <a:p>
                      <a:pPr algn="ctr" fontAlgn="b"/>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12700" marR="12700" marT="12700" marB="0" anchor="b"/>
                </a:tc>
                <a:extLst>
                  <a:ext uri="{0D108BD9-81ED-4DB2-BD59-A6C34878D82A}">
                    <a16:rowId xmlns:a16="http://schemas.microsoft.com/office/drawing/2014/main" val="2154263491"/>
                  </a:ext>
                </a:extLst>
              </a:tr>
              <a:tr h="275665">
                <a:tc>
                  <a:txBody>
                    <a:bodyPr/>
                    <a:lstStyle/>
                    <a:p>
                      <a:pPr algn="ctr" fontAlgn="b"/>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12700" marR="12700" marT="12700" marB="0" anchor="b"/>
                </a:tc>
                <a:tc>
                  <a:txBody>
                    <a:bodyPr/>
                    <a:lstStyle/>
                    <a:p>
                      <a:pPr algn="ctr" fontAlgn="b"/>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12700" marR="12700" marT="12700" marB="0" anchor="b"/>
                </a:tc>
                <a:tc>
                  <a:txBody>
                    <a:bodyPr/>
                    <a:lstStyle/>
                    <a:p>
                      <a:pPr algn="ctr" fontAlgn="b"/>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12700" marR="12700" marT="12700" marB="0" anchor="b"/>
                </a:tc>
                <a:tc>
                  <a:txBody>
                    <a:bodyPr/>
                    <a:lstStyle/>
                    <a:p>
                      <a:pPr algn="ctr" fontAlgn="b"/>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12700" marR="12700" marT="12700" marB="0" anchor="b"/>
                </a:tc>
                <a:tc>
                  <a:txBody>
                    <a:bodyPr/>
                    <a:lstStyle/>
                    <a:p>
                      <a:pPr algn="ctr" fontAlgn="b"/>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12700" marR="12700" marT="12700" marB="0" anchor="b"/>
                </a:tc>
                <a:extLst>
                  <a:ext uri="{0D108BD9-81ED-4DB2-BD59-A6C34878D82A}">
                    <a16:rowId xmlns:a16="http://schemas.microsoft.com/office/drawing/2014/main" val="4274837032"/>
                  </a:ext>
                </a:extLst>
              </a:tr>
            </a:tbl>
          </a:graphicData>
        </a:graphic>
      </p:graphicFrame>
      <p:sp>
        <p:nvSpPr>
          <p:cNvPr id="8" name="TextBox 7">
            <a:extLst>
              <a:ext uri="{FF2B5EF4-FFF2-40B4-BE49-F238E27FC236}">
                <a16:creationId xmlns:a16="http://schemas.microsoft.com/office/drawing/2014/main" id="{BE554404-8DE1-C664-FB59-0E3B125DAACF}"/>
              </a:ext>
            </a:extLst>
          </p:cNvPr>
          <p:cNvSpPr txBox="1"/>
          <p:nvPr/>
        </p:nvSpPr>
        <p:spPr>
          <a:xfrm>
            <a:off x="6461943" y="956057"/>
            <a:ext cx="5389512" cy="666977"/>
          </a:xfrm>
          <a:prstGeom prst="rect">
            <a:avLst/>
          </a:prstGeom>
          <a:noFill/>
        </p:spPr>
        <p:txBody>
          <a:bodyPr wrap="square" rtlCol="0">
            <a:spAutoFit/>
          </a:bodyPr>
          <a:lstStyle/>
          <a:p>
            <a:pPr algn="ctr"/>
            <a:r>
              <a:rPr lang="en-US" sz="1867" u="sng" dirty="0"/>
              <a:t>After Reboosts</a:t>
            </a:r>
          </a:p>
          <a:p>
            <a:pPr algn="ctr"/>
            <a:r>
              <a:rPr lang="en-US" sz="1867" dirty="0"/>
              <a:t>Prediction File Generated Jul. 23, 2025</a:t>
            </a:r>
          </a:p>
        </p:txBody>
      </p:sp>
      <p:sp>
        <p:nvSpPr>
          <p:cNvPr id="11" name="Content Placeholder 1">
            <a:extLst>
              <a:ext uri="{FF2B5EF4-FFF2-40B4-BE49-F238E27FC236}">
                <a16:creationId xmlns:a16="http://schemas.microsoft.com/office/drawing/2014/main" id="{545108D4-18CA-23B6-8ABE-D224702FF2A2}"/>
              </a:ext>
            </a:extLst>
          </p:cNvPr>
          <p:cNvSpPr txBox="1">
            <a:spLocks/>
          </p:cNvSpPr>
          <p:nvPr/>
        </p:nvSpPr>
        <p:spPr>
          <a:xfrm>
            <a:off x="101600" y="5689803"/>
            <a:ext cx="11988800" cy="1015795"/>
          </a:xfrm>
          <a:prstGeom prst="rect">
            <a:avLst/>
          </a:prstGeom>
        </p:spPr>
        <p:txBody>
          <a:bodyPr/>
          <a:lstStyle>
            <a:lvl1pPr marL="257168" indent="-257168" algn="l" rtl="0" eaLnBrk="1" fontAlgn="base" hangingPunct="1">
              <a:spcBef>
                <a:spcPct val="20000"/>
              </a:spcBef>
              <a:spcAft>
                <a:spcPct val="0"/>
              </a:spcAft>
              <a:buClr>
                <a:schemeClr val="accent2">
                  <a:lumMod val="75000"/>
                </a:schemeClr>
              </a:buClr>
              <a:buFont typeface="Wingdings" pitchFamily="29" charset="2"/>
              <a:buChar char="Ø"/>
              <a:defRPr sz="2100" b="1" kern="1200">
                <a:solidFill>
                  <a:schemeClr val="tx1"/>
                </a:solidFill>
                <a:latin typeface="Arial"/>
                <a:ea typeface="ヒラギノ角ゴ Pro W3" pitchFamily="-109" charset="-128"/>
                <a:cs typeface="Arial"/>
              </a:defRPr>
            </a:lvl1pPr>
            <a:lvl2pPr marL="557199" indent="-214308" algn="l" rtl="0" eaLnBrk="1" fontAlgn="base" hangingPunct="1">
              <a:spcBef>
                <a:spcPct val="20000"/>
              </a:spcBef>
              <a:spcAft>
                <a:spcPct val="0"/>
              </a:spcAft>
              <a:buClr>
                <a:schemeClr val="accent1"/>
              </a:buClr>
              <a:buFont typeface="Arial" pitchFamily="29" charset="0"/>
              <a:buChar char="•"/>
              <a:defRPr sz="1800" kern="1200">
                <a:solidFill>
                  <a:schemeClr val="tx1"/>
                </a:solidFill>
                <a:latin typeface="Arial"/>
                <a:ea typeface="ヒラギノ角ゴ Pro W3" pitchFamily="-109" charset="-128"/>
                <a:cs typeface="Arial"/>
              </a:defRPr>
            </a:lvl2pPr>
            <a:lvl3pPr marL="857228" indent="-171446" algn="l" rtl="0" eaLnBrk="1" fontAlgn="base" hangingPunct="1">
              <a:spcBef>
                <a:spcPct val="20000"/>
              </a:spcBef>
              <a:spcAft>
                <a:spcPct val="0"/>
              </a:spcAft>
              <a:buFont typeface="Wingdings" pitchFamily="29" charset="2"/>
              <a:buChar char="§"/>
              <a:defRPr sz="1500" kern="1200">
                <a:solidFill>
                  <a:schemeClr val="tx1"/>
                </a:solidFill>
                <a:latin typeface="Arial"/>
                <a:ea typeface="ＭＳ Ｐゴシック" pitchFamily="-105" charset="-128"/>
                <a:cs typeface="Arial"/>
              </a:defRPr>
            </a:lvl3pPr>
            <a:lvl4pPr marL="1200120" indent="-171446" algn="l" rtl="0" eaLnBrk="1" fontAlgn="base" hangingPunct="1">
              <a:spcBef>
                <a:spcPct val="20000"/>
              </a:spcBef>
              <a:spcAft>
                <a:spcPct val="0"/>
              </a:spcAft>
              <a:buFont typeface="Courier New" pitchFamily="29" charset="0"/>
              <a:buChar char="o"/>
              <a:defRPr kern="1200">
                <a:solidFill>
                  <a:schemeClr val="tx1"/>
                </a:solidFill>
                <a:latin typeface="Arial"/>
                <a:ea typeface="ＭＳ Ｐゴシック" pitchFamily="-105" charset="-128"/>
                <a:cs typeface="Arial"/>
              </a:defRPr>
            </a:lvl4pPr>
            <a:lvl5pPr marL="1543012" indent="-171446" algn="l" rtl="0" eaLnBrk="1" fontAlgn="base" hangingPunct="1">
              <a:spcBef>
                <a:spcPct val="20000"/>
              </a:spcBef>
              <a:spcAft>
                <a:spcPct val="0"/>
              </a:spcAft>
              <a:buFont typeface="Arial" pitchFamily="29" charset="0"/>
              <a:buChar char="•"/>
              <a:defRPr kern="1200">
                <a:solidFill>
                  <a:schemeClr val="tx1"/>
                </a:solidFill>
                <a:latin typeface="Arial"/>
                <a:ea typeface="ヒラギノ角ゴ Pro W3" charset="-128"/>
                <a:cs typeface="Arial"/>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r>
              <a:rPr lang="en-US" sz="2800" dirty="0"/>
              <a:t>In the time since the earlier prediction file was generated, two reboot activities have occurred.</a:t>
            </a:r>
          </a:p>
        </p:txBody>
      </p:sp>
      <p:graphicFrame>
        <p:nvGraphicFramePr>
          <p:cNvPr id="15" name="Table 5">
            <a:extLst>
              <a:ext uri="{FF2B5EF4-FFF2-40B4-BE49-F238E27FC236}">
                <a16:creationId xmlns:a16="http://schemas.microsoft.com/office/drawing/2014/main" id="{F634FA39-C6CF-8820-3D38-EFE1FD6CB420}"/>
              </a:ext>
            </a:extLst>
          </p:cNvPr>
          <p:cNvGraphicFramePr>
            <a:graphicFrameLocks/>
          </p:cNvGraphicFramePr>
          <p:nvPr/>
        </p:nvGraphicFramePr>
        <p:xfrm>
          <a:off x="370749" y="1599069"/>
          <a:ext cx="5329103" cy="3903471"/>
        </p:xfrm>
        <a:graphic>
          <a:graphicData uri="http://schemas.openxmlformats.org/drawingml/2006/table">
            <a:tbl>
              <a:tblPr firstRow="1" bandRow="1">
                <a:tableStyleId>{5C22544A-7EE6-4342-B048-85BDC9FD1C3A}</a:tableStyleId>
              </a:tblPr>
              <a:tblGrid>
                <a:gridCol w="1746833">
                  <a:extLst>
                    <a:ext uri="{9D8B030D-6E8A-4147-A177-3AD203B41FA5}">
                      <a16:colId xmlns:a16="http://schemas.microsoft.com/office/drawing/2014/main" val="2095858302"/>
                    </a:ext>
                  </a:extLst>
                </a:gridCol>
                <a:gridCol w="653215">
                  <a:extLst>
                    <a:ext uri="{9D8B030D-6E8A-4147-A177-3AD203B41FA5}">
                      <a16:colId xmlns:a16="http://schemas.microsoft.com/office/drawing/2014/main" val="1051038403"/>
                    </a:ext>
                  </a:extLst>
                </a:gridCol>
                <a:gridCol w="653215">
                  <a:extLst>
                    <a:ext uri="{9D8B030D-6E8A-4147-A177-3AD203B41FA5}">
                      <a16:colId xmlns:a16="http://schemas.microsoft.com/office/drawing/2014/main" val="2767290562"/>
                    </a:ext>
                  </a:extLst>
                </a:gridCol>
                <a:gridCol w="975360">
                  <a:extLst>
                    <a:ext uri="{9D8B030D-6E8A-4147-A177-3AD203B41FA5}">
                      <a16:colId xmlns:a16="http://schemas.microsoft.com/office/drawing/2014/main" val="3162908575"/>
                    </a:ext>
                  </a:extLst>
                </a:gridCol>
                <a:gridCol w="1300480">
                  <a:extLst>
                    <a:ext uri="{9D8B030D-6E8A-4147-A177-3AD203B41FA5}">
                      <a16:colId xmlns:a16="http://schemas.microsoft.com/office/drawing/2014/main" val="3170442451"/>
                    </a:ext>
                  </a:extLst>
                </a:gridCol>
              </a:tblGrid>
              <a:tr h="595491">
                <a:tc>
                  <a:txBody>
                    <a:bodyPr/>
                    <a:lstStyle/>
                    <a:p>
                      <a:pPr algn="ctr"/>
                      <a:r>
                        <a:rPr lang="en-US" sz="1300" dirty="0">
                          <a:latin typeface="Arial" panose="020B0604020202020204" pitchFamily="34" charset="0"/>
                          <a:cs typeface="Arial" panose="020B0604020202020204" pitchFamily="34" charset="0"/>
                        </a:rPr>
                        <a:t>Datetime</a:t>
                      </a:r>
                      <a:br>
                        <a:rPr lang="en-US" sz="1300" dirty="0">
                          <a:latin typeface="Arial" panose="020B0604020202020204" pitchFamily="34" charset="0"/>
                          <a:cs typeface="Arial" panose="020B0604020202020204" pitchFamily="34" charset="0"/>
                        </a:rPr>
                      </a:br>
                      <a:r>
                        <a:rPr lang="en-US" sz="1300" dirty="0">
                          <a:latin typeface="Arial" panose="020B0604020202020204" pitchFamily="34" charset="0"/>
                          <a:cs typeface="Arial" panose="020B0604020202020204" pitchFamily="34" charset="0"/>
                        </a:rPr>
                        <a:t>(UTC)</a:t>
                      </a:r>
                    </a:p>
                  </a:txBody>
                  <a:tcPr marL="121920" marR="121920" marT="60960" marB="60960" anchor="ctr"/>
                </a:tc>
                <a:tc>
                  <a:txBody>
                    <a:bodyPr/>
                    <a:lstStyle/>
                    <a:p>
                      <a:pPr algn="ctr"/>
                      <a:r>
                        <a:rPr lang="en-US" sz="1300" dirty="0">
                          <a:latin typeface="Arial" panose="020B0604020202020204" pitchFamily="34" charset="0"/>
                          <a:cs typeface="Arial" panose="020B0604020202020204" pitchFamily="34" charset="0"/>
                        </a:rPr>
                        <a:t>Lat.</a:t>
                      </a:r>
                    </a:p>
                  </a:txBody>
                  <a:tcPr marL="121920" marR="121920" marT="60960" marB="60960" anchor="ctr"/>
                </a:tc>
                <a:tc>
                  <a:txBody>
                    <a:bodyPr/>
                    <a:lstStyle/>
                    <a:p>
                      <a:pPr algn="ctr"/>
                      <a:r>
                        <a:rPr lang="en-US" sz="1300" dirty="0">
                          <a:latin typeface="Arial" panose="020B0604020202020204" pitchFamily="34" charset="0"/>
                          <a:cs typeface="Arial" panose="020B0604020202020204" pitchFamily="34" charset="0"/>
                        </a:rPr>
                        <a:t>Lon.</a:t>
                      </a:r>
                    </a:p>
                  </a:txBody>
                  <a:tcPr marL="121920" marR="121920" marT="60960" marB="60960" anchor="ctr"/>
                </a:tc>
                <a:tc>
                  <a:txBody>
                    <a:bodyPr/>
                    <a:lstStyle/>
                    <a:p>
                      <a:pPr algn="ctr"/>
                      <a:r>
                        <a:rPr lang="en-US" sz="1300" dirty="0">
                          <a:latin typeface="Arial" panose="020B0604020202020204" pitchFamily="34" charset="0"/>
                          <a:cs typeface="Arial" panose="020B0604020202020204" pitchFamily="34" charset="0"/>
                        </a:rPr>
                        <a:t>Event Type</a:t>
                      </a:r>
                    </a:p>
                  </a:txBody>
                  <a:tcPr marL="121920" marR="121920" marT="60960" marB="60960" anchor="ctr"/>
                </a:tc>
                <a:tc>
                  <a:txBody>
                    <a:bodyPr/>
                    <a:lstStyle/>
                    <a:p>
                      <a:pPr algn="ctr"/>
                      <a:r>
                        <a:rPr lang="en-US" sz="1300" dirty="0">
                          <a:latin typeface="Arial" panose="020B0604020202020204" pitchFamily="34" charset="0"/>
                          <a:cs typeface="Arial" panose="020B0604020202020204" pitchFamily="34" charset="0"/>
                        </a:rPr>
                        <a:t>Obscuration Likelihood</a:t>
                      </a:r>
                    </a:p>
                  </a:txBody>
                  <a:tcPr marL="121920" marR="121920" marT="60960" marB="60960" anchor="ctr"/>
                </a:tc>
                <a:extLst>
                  <a:ext uri="{0D108BD9-81ED-4DB2-BD59-A6C34878D82A}">
                    <a16:rowId xmlns:a16="http://schemas.microsoft.com/office/drawing/2014/main" val="2892435133"/>
                  </a:ext>
                </a:extLst>
              </a:tr>
              <a:tr h="275665">
                <a:tc>
                  <a:txBody>
                    <a:bodyPr/>
                    <a:lstStyle/>
                    <a:p>
                      <a:pPr algn="r" fontAlgn="b"/>
                      <a:r>
                        <a:rPr lang="en-US" sz="1200" b="0" i="0" u="none" strike="noStrike" dirty="0">
                          <a:solidFill>
                            <a:srgbClr val="000000"/>
                          </a:solidFill>
                          <a:effectLst/>
                          <a:latin typeface="Arial" panose="020B0604020202020204" pitchFamily="34" charset="0"/>
                          <a:cs typeface="Arial" panose="020B0604020202020204" pitchFamily="34" charset="0"/>
                        </a:rPr>
                        <a:t>17 Aug 2025 10:16:40</a:t>
                      </a:r>
                    </a:p>
                  </a:txBody>
                  <a:tcPr marL="12700" marR="12700" marT="12700" marB="0" anchor="b"/>
                </a:tc>
                <a:tc>
                  <a:txBody>
                    <a:bodyPr/>
                    <a:lstStyle/>
                    <a:p>
                      <a:pPr algn="r" fontAlgn="b"/>
                      <a:r>
                        <a:rPr lang="en-US" sz="1200" b="0" i="0" u="none" strike="noStrike">
                          <a:solidFill>
                            <a:srgbClr val="000000"/>
                          </a:solidFill>
                          <a:effectLst/>
                          <a:latin typeface="Arial" panose="020B0604020202020204" pitchFamily="34" charset="0"/>
                          <a:cs typeface="Arial" panose="020B0604020202020204" pitchFamily="34" charset="0"/>
                        </a:rPr>
                        <a:t>34.17</a:t>
                      </a:r>
                    </a:p>
                  </a:txBody>
                  <a:tcPr marL="12700" marR="12700" marT="12700" marB="0" anchor="b"/>
                </a:tc>
                <a:tc>
                  <a:txBody>
                    <a:bodyPr/>
                    <a:lstStyle/>
                    <a:p>
                      <a:pPr algn="r" fontAlgn="b"/>
                      <a:r>
                        <a:rPr lang="en-US" sz="1200" b="0" i="0" u="none" strike="noStrike">
                          <a:solidFill>
                            <a:srgbClr val="000000"/>
                          </a:solidFill>
                          <a:effectLst/>
                          <a:latin typeface="Arial" panose="020B0604020202020204" pitchFamily="34" charset="0"/>
                          <a:cs typeface="Arial" panose="020B0604020202020204" pitchFamily="34" charset="0"/>
                        </a:rPr>
                        <a:t>-72.35</a:t>
                      </a:r>
                    </a:p>
                  </a:txBody>
                  <a:tcPr marL="12700" marR="12700" marT="12700" marB="0" anchor="b"/>
                </a:tc>
                <a:tc>
                  <a:txBody>
                    <a:bodyPr/>
                    <a:lstStyle/>
                    <a:p>
                      <a:pPr algn="l" fontAlgn="b"/>
                      <a:r>
                        <a:rPr lang="en-US" sz="1200" b="0" i="0" u="none" strike="noStrike">
                          <a:solidFill>
                            <a:srgbClr val="000000"/>
                          </a:solidFill>
                          <a:effectLst/>
                          <a:latin typeface="Arial" panose="020B0604020202020204" pitchFamily="34" charset="0"/>
                          <a:cs typeface="Arial" panose="020B0604020202020204" pitchFamily="34" charset="0"/>
                        </a:rPr>
                        <a:t>      Sunrise</a:t>
                      </a:r>
                    </a:p>
                  </a:txBody>
                  <a:tcPr marL="12700" marR="12700" marT="12700" marB="0" anchor="b"/>
                </a:tc>
                <a:tc>
                  <a:txBody>
                    <a:bodyPr/>
                    <a:lstStyle/>
                    <a:p>
                      <a:pPr algn="l" fontAlgn="b"/>
                      <a:r>
                        <a:rPr lang="en-US" sz="1200" b="0" i="0" u="none" strike="noStrike" dirty="0">
                          <a:solidFill>
                            <a:srgbClr val="000000"/>
                          </a:solidFill>
                          <a:effectLst/>
                          <a:latin typeface="Arial" panose="020B0604020202020204" pitchFamily="34" charset="0"/>
                          <a:cs typeface="Arial" panose="020B0604020202020204" pitchFamily="34" charset="0"/>
                        </a:rPr>
                        <a:t>         None</a:t>
                      </a:r>
                    </a:p>
                  </a:txBody>
                  <a:tcPr marL="12700" marR="12700" marT="12700" marB="0" anchor="b"/>
                </a:tc>
                <a:extLst>
                  <a:ext uri="{0D108BD9-81ED-4DB2-BD59-A6C34878D82A}">
                    <a16:rowId xmlns:a16="http://schemas.microsoft.com/office/drawing/2014/main" val="984147900"/>
                  </a:ext>
                </a:extLst>
              </a:tr>
              <a:tr h="275665">
                <a:tc>
                  <a:txBody>
                    <a:bodyPr/>
                    <a:lstStyle/>
                    <a:p>
                      <a:pPr algn="r" fontAlgn="b"/>
                      <a:r>
                        <a:rPr lang="en-US" sz="1200" b="0" i="0" u="none" strike="noStrike">
                          <a:solidFill>
                            <a:srgbClr val="000000"/>
                          </a:solidFill>
                          <a:effectLst/>
                          <a:latin typeface="Arial" panose="020B0604020202020204" pitchFamily="34" charset="0"/>
                          <a:cs typeface="Arial" panose="020B0604020202020204" pitchFamily="34" charset="0"/>
                        </a:rPr>
                        <a:t>18 Aug 2025 11:02:21</a:t>
                      </a:r>
                    </a:p>
                  </a:txBody>
                  <a:tcPr marL="12700" marR="12700" marT="12700" marB="0" anchor="b"/>
                </a:tc>
                <a:tc>
                  <a:txBody>
                    <a:bodyPr/>
                    <a:lstStyle/>
                    <a:p>
                      <a:pPr algn="r" fontAlgn="b"/>
                      <a:r>
                        <a:rPr lang="en-US" sz="1200" b="0" i="0" u="none" strike="noStrike">
                          <a:solidFill>
                            <a:srgbClr val="000000"/>
                          </a:solidFill>
                          <a:effectLst/>
                          <a:latin typeface="Arial" panose="020B0604020202020204" pitchFamily="34" charset="0"/>
                          <a:cs typeface="Arial" panose="020B0604020202020204" pitchFamily="34" charset="0"/>
                        </a:rPr>
                        <a:t>38.22</a:t>
                      </a:r>
                    </a:p>
                  </a:txBody>
                  <a:tcPr marL="12700" marR="12700" marT="12700" marB="0" anchor="b"/>
                </a:tc>
                <a:tc>
                  <a:txBody>
                    <a:bodyPr/>
                    <a:lstStyle/>
                    <a:p>
                      <a:pPr algn="r" fontAlgn="b"/>
                      <a:r>
                        <a:rPr lang="en-US" sz="1200" b="0" i="0" u="none" strike="noStrike">
                          <a:solidFill>
                            <a:srgbClr val="000000"/>
                          </a:solidFill>
                          <a:effectLst/>
                          <a:latin typeface="Arial" panose="020B0604020202020204" pitchFamily="34" charset="0"/>
                          <a:cs typeface="Arial" panose="020B0604020202020204" pitchFamily="34" charset="0"/>
                        </a:rPr>
                        <a:t>-85.04</a:t>
                      </a:r>
                    </a:p>
                  </a:txBody>
                  <a:tcPr marL="12700" marR="12700" marT="12700" marB="0" anchor="b"/>
                </a:tc>
                <a:tc>
                  <a:txBody>
                    <a:bodyPr/>
                    <a:lstStyle/>
                    <a:p>
                      <a:pPr algn="l" fontAlgn="b"/>
                      <a:r>
                        <a:rPr lang="en-US" sz="1200" b="0" i="0" u="none" strike="noStrike">
                          <a:solidFill>
                            <a:srgbClr val="000000"/>
                          </a:solidFill>
                          <a:effectLst/>
                          <a:latin typeface="Arial" panose="020B0604020202020204" pitchFamily="34" charset="0"/>
                          <a:cs typeface="Arial" panose="020B0604020202020204" pitchFamily="34" charset="0"/>
                        </a:rPr>
                        <a:t>      Sunrise</a:t>
                      </a:r>
                    </a:p>
                  </a:txBody>
                  <a:tcPr marL="12700" marR="12700" marT="12700" marB="0" anchor="b"/>
                </a:tc>
                <a:tc>
                  <a:txBody>
                    <a:bodyPr/>
                    <a:lstStyle/>
                    <a:p>
                      <a:pPr algn="l" fontAlgn="b"/>
                      <a:r>
                        <a:rPr lang="en-US" sz="1200" b="0" i="0" u="none" strike="noStrike">
                          <a:solidFill>
                            <a:srgbClr val="000000"/>
                          </a:solidFill>
                          <a:effectLst/>
                          <a:latin typeface="Arial" panose="020B0604020202020204" pitchFamily="34" charset="0"/>
                          <a:cs typeface="Arial" panose="020B0604020202020204" pitchFamily="34" charset="0"/>
                        </a:rPr>
                        <a:t>         None</a:t>
                      </a:r>
                    </a:p>
                  </a:txBody>
                  <a:tcPr marL="12700" marR="12700" marT="12700" marB="0" anchor="b"/>
                </a:tc>
                <a:extLst>
                  <a:ext uri="{0D108BD9-81ED-4DB2-BD59-A6C34878D82A}">
                    <a16:rowId xmlns:a16="http://schemas.microsoft.com/office/drawing/2014/main" val="4030765063"/>
                  </a:ext>
                </a:extLst>
              </a:tr>
              <a:tr h="275665">
                <a:tc>
                  <a:txBody>
                    <a:bodyPr/>
                    <a:lstStyle/>
                    <a:p>
                      <a:pPr algn="r" fontAlgn="b"/>
                      <a:r>
                        <a:rPr lang="en-US" sz="1200" b="0" i="0" u="none" strike="noStrike">
                          <a:solidFill>
                            <a:srgbClr val="000000"/>
                          </a:solidFill>
                          <a:effectLst/>
                          <a:latin typeface="Arial" panose="020B0604020202020204" pitchFamily="34" charset="0"/>
                          <a:cs typeface="Arial" panose="020B0604020202020204" pitchFamily="34" charset="0"/>
                        </a:rPr>
                        <a:t>19 Aug 2025 10:15:05</a:t>
                      </a:r>
                    </a:p>
                  </a:txBody>
                  <a:tcPr marL="12700" marR="12700" marT="12700" marB="0" anchor="b"/>
                </a:tc>
                <a:tc>
                  <a:txBody>
                    <a:bodyPr/>
                    <a:lstStyle/>
                    <a:p>
                      <a:pPr algn="r" fontAlgn="b"/>
                      <a:r>
                        <a:rPr lang="en-US" sz="1200" b="0" i="0" u="none" strike="noStrike">
                          <a:solidFill>
                            <a:srgbClr val="000000"/>
                          </a:solidFill>
                          <a:effectLst/>
                          <a:latin typeface="Arial" panose="020B0604020202020204" pitchFamily="34" charset="0"/>
                          <a:cs typeface="Arial" panose="020B0604020202020204" pitchFamily="34" charset="0"/>
                        </a:rPr>
                        <a:t>41.7</a:t>
                      </a:r>
                    </a:p>
                  </a:txBody>
                  <a:tcPr marL="12700" marR="12700" marT="12700" marB="0" anchor="b"/>
                </a:tc>
                <a:tc>
                  <a:txBody>
                    <a:bodyPr/>
                    <a:lstStyle/>
                    <a:p>
                      <a:pPr algn="r" fontAlgn="b"/>
                      <a:r>
                        <a:rPr lang="en-US" sz="1200" b="0" i="0" u="none" strike="noStrike">
                          <a:solidFill>
                            <a:srgbClr val="000000"/>
                          </a:solidFill>
                          <a:effectLst/>
                          <a:latin typeface="Arial" panose="020B0604020202020204" pitchFamily="34" charset="0"/>
                          <a:cs typeface="Arial" panose="020B0604020202020204" pitchFamily="34" charset="0"/>
                        </a:rPr>
                        <a:t>-74.36</a:t>
                      </a:r>
                    </a:p>
                  </a:txBody>
                  <a:tcPr marL="12700" marR="12700" marT="12700" marB="0" anchor="b"/>
                </a:tc>
                <a:tc>
                  <a:txBody>
                    <a:bodyPr/>
                    <a:lstStyle/>
                    <a:p>
                      <a:pPr algn="l" fontAlgn="b"/>
                      <a:r>
                        <a:rPr lang="en-US" sz="1200" b="0" i="0" u="none" strike="noStrike" dirty="0">
                          <a:solidFill>
                            <a:srgbClr val="000000"/>
                          </a:solidFill>
                          <a:effectLst/>
                          <a:latin typeface="Arial" panose="020B0604020202020204" pitchFamily="34" charset="0"/>
                          <a:cs typeface="Arial" panose="020B0604020202020204" pitchFamily="34" charset="0"/>
                        </a:rPr>
                        <a:t>      Sunrise</a:t>
                      </a:r>
                    </a:p>
                  </a:txBody>
                  <a:tcPr marL="12700" marR="12700" marT="12700" marB="0" anchor="b"/>
                </a:tc>
                <a:tc>
                  <a:txBody>
                    <a:bodyPr/>
                    <a:lstStyle/>
                    <a:p>
                      <a:pPr algn="l" fontAlgn="b"/>
                      <a:r>
                        <a:rPr lang="en-US" sz="1200" b="0" i="0" u="none" strike="noStrike">
                          <a:solidFill>
                            <a:srgbClr val="000000"/>
                          </a:solidFill>
                          <a:effectLst/>
                          <a:latin typeface="Arial" panose="020B0604020202020204" pitchFamily="34" charset="0"/>
                          <a:cs typeface="Arial" panose="020B0604020202020204" pitchFamily="34" charset="0"/>
                        </a:rPr>
                        <a:t>         None</a:t>
                      </a:r>
                    </a:p>
                  </a:txBody>
                  <a:tcPr marL="12700" marR="12700" marT="12700" marB="0" anchor="b"/>
                </a:tc>
                <a:extLst>
                  <a:ext uri="{0D108BD9-81ED-4DB2-BD59-A6C34878D82A}">
                    <a16:rowId xmlns:a16="http://schemas.microsoft.com/office/drawing/2014/main" val="344620243"/>
                  </a:ext>
                </a:extLst>
              </a:tr>
              <a:tr h="275665">
                <a:tc>
                  <a:txBody>
                    <a:bodyPr/>
                    <a:lstStyle/>
                    <a:p>
                      <a:pPr algn="r" fontAlgn="b"/>
                      <a:r>
                        <a:rPr lang="en-US" sz="1200" b="0" i="0" u="none" strike="noStrike">
                          <a:solidFill>
                            <a:srgbClr val="000000"/>
                          </a:solidFill>
                          <a:effectLst/>
                          <a:latin typeface="Arial" panose="020B0604020202020204" pitchFamily="34" charset="0"/>
                          <a:cs typeface="Arial" panose="020B0604020202020204" pitchFamily="34" charset="0"/>
                        </a:rPr>
                        <a:t>01 Sep 2025 04:28:21</a:t>
                      </a:r>
                    </a:p>
                  </a:txBody>
                  <a:tcPr marL="12700" marR="12700" marT="12700" marB="0" anchor="b"/>
                </a:tc>
                <a:tc>
                  <a:txBody>
                    <a:bodyPr/>
                    <a:lstStyle/>
                    <a:p>
                      <a:pPr algn="r" fontAlgn="b"/>
                      <a:r>
                        <a:rPr lang="en-US" sz="1200" b="0" i="0" u="none" strike="noStrike">
                          <a:solidFill>
                            <a:srgbClr val="000000"/>
                          </a:solidFill>
                          <a:effectLst/>
                          <a:latin typeface="Arial" panose="020B0604020202020204" pitchFamily="34" charset="0"/>
                          <a:cs typeface="Arial" panose="020B0604020202020204" pitchFamily="34" charset="0"/>
                        </a:rPr>
                        <a:t>36.61</a:t>
                      </a:r>
                    </a:p>
                  </a:txBody>
                  <a:tcPr marL="12700" marR="12700" marT="12700" marB="0" anchor="b"/>
                </a:tc>
                <a:tc>
                  <a:txBody>
                    <a:bodyPr/>
                    <a:lstStyle/>
                    <a:p>
                      <a:pPr algn="r" fontAlgn="b"/>
                      <a:r>
                        <a:rPr lang="en-US" sz="1200" b="0" i="0" u="none" strike="noStrike">
                          <a:solidFill>
                            <a:srgbClr val="000000"/>
                          </a:solidFill>
                          <a:effectLst/>
                          <a:latin typeface="Arial" panose="020B0604020202020204" pitchFamily="34" charset="0"/>
                          <a:cs typeface="Arial" panose="020B0604020202020204" pitchFamily="34" charset="0"/>
                        </a:rPr>
                        <a:t>-84.89</a:t>
                      </a:r>
                    </a:p>
                  </a:txBody>
                  <a:tcPr marL="12700" marR="12700" marT="12700" marB="0" anchor="b"/>
                </a:tc>
                <a:tc>
                  <a:txBody>
                    <a:bodyPr/>
                    <a:lstStyle/>
                    <a:p>
                      <a:pPr algn="l" fontAlgn="b"/>
                      <a:r>
                        <a:rPr lang="en-US" sz="1200" b="0" i="0" u="none" strike="noStrike">
                          <a:solidFill>
                            <a:srgbClr val="000000"/>
                          </a:solidFill>
                          <a:effectLst/>
                          <a:latin typeface="Arial" panose="020B0604020202020204" pitchFamily="34" charset="0"/>
                          <a:cs typeface="Arial" panose="020B0604020202020204" pitchFamily="34" charset="0"/>
                        </a:rPr>
                        <a:t>      Moonset</a:t>
                      </a:r>
                    </a:p>
                  </a:txBody>
                  <a:tcPr marL="12700" marR="12700" marT="12700" marB="0" anchor="b"/>
                </a:tc>
                <a:tc>
                  <a:txBody>
                    <a:bodyPr/>
                    <a:lstStyle/>
                    <a:p>
                      <a:pPr algn="l" fontAlgn="b"/>
                      <a:r>
                        <a:rPr lang="en-US" sz="1200" b="0" i="0" u="none" strike="noStrike" dirty="0">
                          <a:solidFill>
                            <a:srgbClr val="000000"/>
                          </a:solidFill>
                          <a:effectLst/>
                          <a:latin typeface="Arial" panose="020B0604020202020204" pitchFamily="34" charset="0"/>
                          <a:cs typeface="Arial" panose="020B0604020202020204" pitchFamily="34" charset="0"/>
                        </a:rPr>
                        <a:t>         None</a:t>
                      </a:r>
                    </a:p>
                  </a:txBody>
                  <a:tcPr marL="12700" marR="12700" marT="12700" marB="0" anchor="b"/>
                </a:tc>
                <a:extLst>
                  <a:ext uri="{0D108BD9-81ED-4DB2-BD59-A6C34878D82A}">
                    <a16:rowId xmlns:a16="http://schemas.microsoft.com/office/drawing/2014/main" val="2830064489"/>
                  </a:ext>
                </a:extLst>
              </a:tr>
              <a:tr h="275665">
                <a:tc>
                  <a:txBody>
                    <a:bodyPr/>
                    <a:lstStyle/>
                    <a:p>
                      <a:pPr algn="r" fontAlgn="b"/>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12700" marR="12700" marT="12700" marB="0" anchor="b"/>
                </a:tc>
                <a:tc>
                  <a:txBody>
                    <a:bodyPr/>
                    <a:lstStyle/>
                    <a:p>
                      <a:pPr algn="r" fontAlgn="b"/>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12700" marR="12700" marT="12700" marB="0" anchor="b"/>
                </a:tc>
                <a:tc>
                  <a:txBody>
                    <a:bodyPr/>
                    <a:lstStyle/>
                    <a:p>
                      <a:pPr algn="r" fontAlgn="b"/>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12700" marR="12700" marT="12700" marB="0" anchor="b"/>
                </a:tc>
                <a:tc>
                  <a:txBody>
                    <a:bodyPr/>
                    <a:lstStyle/>
                    <a:p>
                      <a:pPr algn="l" fontAlgn="b"/>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12700" marR="12700" marT="12700" marB="0" anchor="b"/>
                </a:tc>
                <a:tc>
                  <a:txBody>
                    <a:bodyPr/>
                    <a:lstStyle/>
                    <a:p>
                      <a:pPr algn="l" fontAlgn="b"/>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12700" marR="12700" marT="12700" marB="0" anchor="b"/>
                </a:tc>
                <a:extLst>
                  <a:ext uri="{0D108BD9-81ED-4DB2-BD59-A6C34878D82A}">
                    <a16:rowId xmlns:a16="http://schemas.microsoft.com/office/drawing/2014/main" val="3913706345"/>
                  </a:ext>
                </a:extLst>
              </a:tr>
              <a:tr h="275665">
                <a:tc>
                  <a:txBody>
                    <a:bodyPr/>
                    <a:lstStyle/>
                    <a:p>
                      <a:pPr algn="r" fontAlgn="b"/>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12700" marR="12700" marT="12700" marB="0" anchor="b"/>
                </a:tc>
                <a:tc>
                  <a:txBody>
                    <a:bodyPr/>
                    <a:lstStyle/>
                    <a:p>
                      <a:pPr algn="r" fontAlgn="b"/>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12700" marR="12700" marT="12700" marB="0" anchor="b"/>
                </a:tc>
                <a:tc>
                  <a:txBody>
                    <a:bodyPr/>
                    <a:lstStyle/>
                    <a:p>
                      <a:pPr algn="r" fontAlgn="b"/>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12700" marR="12700" marT="12700" marB="0" anchor="b"/>
                </a:tc>
                <a:tc>
                  <a:txBody>
                    <a:bodyPr/>
                    <a:lstStyle/>
                    <a:p>
                      <a:pPr algn="l" fontAlgn="b"/>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12700" marR="12700" marT="12700" marB="0" anchor="b"/>
                </a:tc>
                <a:tc>
                  <a:txBody>
                    <a:bodyPr/>
                    <a:lstStyle/>
                    <a:p>
                      <a:pPr algn="l" fontAlgn="b"/>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12700" marR="12700" marT="12700" marB="0" anchor="b"/>
                </a:tc>
                <a:extLst>
                  <a:ext uri="{0D108BD9-81ED-4DB2-BD59-A6C34878D82A}">
                    <a16:rowId xmlns:a16="http://schemas.microsoft.com/office/drawing/2014/main" val="2869846486"/>
                  </a:ext>
                </a:extLst>
              </a:tr>
              <a:tr h="275665">
                <a:tc>
                  <a:txBody>
                    <a:bodyPr/>
                    <a:lstStyle/>
                    <a:p>
                      <a:pPr algn="r" fontAlgn="b"/>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12700" marR="12700" marT="12700" marB="0" anchor="b"/>
                </a:tc>
                <a:tc>
                  <a:txBody>
                    <a:bodyPr/>
                    <a:lstStyle/>
                    <a:p>
                      <a:pPr algn="r" fontAlgn="b"/>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12700" marR="12700" marT="12700" marB="0" anchor="b"/>
                </a:tc>
                <a:tc>
                  <a:txBody>
                    <a:bodyPr/>
                    <a:lstStyle/>
                    <a:p>
                      <a:pPr algn="r" fontAlgn="b"/>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12700" marR="12700" marT="12700" marB="0" anchor="b"/>
                </a:tc>
                <a:tc>
                  <a:txBody>
                    <a:bodyPr/>
                    <a:lstStyle/>
                    <a:p>
                      <a:pPr algn="l" fontAlgn="b"/>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12700" marR="12700" marT="12700" marB="0" anchor="b"/>
                </a:tc>
                <a:tc>
                  <a:txBody>
                    <a:bodyPr/>
                    <a:lstStyle/>
                    <a:p>
                      <a:pPr algn="l" fontAlgn="b"/>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12700" marR="12700" marT="12700" marB="0" anchor="b"/>
                </a:tc>
                <a:extLst>
                  <a:ext uri="{0D108BD9-81ED-4DB2-BD59-A6C34878D82A}">
                    <a16:rowId xmlns:a16="http://schemas.microsoft.com/office/drawing/2014/main" val="2946373531"/>
                  </a:ext>
                </a:extLst>
              </a:tr>
              <a:tr h="275665">
                <a:tc>
                  <a:txBody>
                    <a:bodyPr/>
                    <a:lstStyle/>
                    <a:p>
                      <a:pPr algn="r" fontAlgn="b"/>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12700" marR="12700" marT="12700" marB="0" anchor="b"/>
                </a:tc>
                <a:tc>
                  <a:txBody>
                    <a:bodyPr/>
                    <a:lstStyle/>
                    <a:p>
                      <a:pPr algn="r" fontAlgn="b"/>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12700" marR="12700" marT="12700" marB="0" anchor="b"/>
                </a:tc>
                <a:tc>
                  <a:txBody>
                    <a:bodyPr/>
                    <a:lstStyle/>
                    <a:p>
                      <a:pPr algn="r" fontAlgn="b"/>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12700" marR="12700" marT="12700" marB="0" anchor="b"/>
                </a:tc>
                <a:tc>
                  <a:txBody>
                    <a:bodyPr/>
                    <a:lstStyle/>
                    <a:p>
                      <a:pPr algn="l" fontAlgn="b"/>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12700" marR="12700" marT="12700" marB="0" anchor="b"/>
                </a:tc>
                <a:tc>
                  <a:txBody>
                    <a:bodyPr/>
                    <a:lstStyle/>
                    <a:p>
                      <a:pPr algn="l" fontAlgn="b"/>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12700" marR="12700" marT="12700" marB="0" anchor="b"/>
                </a:tc>
                <a:extLst>
                  <a:ext uri="{0D108BD9-81ED-4DB2-BD59-A6C34878D82A}">
                    <a16:rowId xmlns:a16="http://schemas.microsoft.com/office/drawing/2014/main" val="2189866123"/>
                  </a:ext>
                </a:extLst>
              </a:tr>
              <a:tr h="275665">
                <a:tc>
                  <a:txBody>
                    <a:bodyPr/>
                    <a:lstStyle/>
                    <a:p>
                      <a:pPr algn="r" fontAlgn="b"/>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12700" marR="12700" marT="12700" marB="0" anchor="b"/>
                </a:tc>
                <a:tc>
                  <a:txBody>
                    <a:bodyPr/>
                    <a:lstStyle/>
                    <a:p>
                      <a:pPr algn="r" fontAlgn="b"/>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12700" marR="12700" marT="12700" marB="0" anchor="b"/>
                </a:tc>
                <a:tc>
                  <a:txBody>
                    <a:bodyPr/>
                    <a:lstStyle/>
                    <a:p>
                      <a:pPr algn="r" fontAlgn="b"/>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12700" marR="12700" marT="12700" marB="0" anchor="b"/>
                </a:tc>
                <a:tc>
                  <a:txBody>
                    <a:bodyPr/>
                    <a:lstStyle/>
                    <a:p>
                      <a:pPr algn="l" fontAlgn="b"/>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12700" marR="12700" marT="12700" marB="0" anchor="b"/>
                </a:tc>
                <a:tc>
                  <a:txBody>
                    <a:bodyPr/>
                    <a:lstStyle/>
                    <a:p>
                      <a:pPr algn="l" fontAlgn="b"/>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12700" marR="12700" marT="12700" marB="0" anchor="b"/>
                </a:tc>
                <a:extLst>
                  <a:ext uri="{0D108BD9-81ED-4DB2-BD59-A6C34878D82A}">
                    <a16:rowId xmlns:a16="http://schemas.microsoft.com/office/drawing/2014/main" val="1868786141"/>
                  </a:ext>
                </a:extLst>
              </a:tr>
              <a:tr h="275665">
                <a:tc>
                  <a:txBody>
                    <a:bodyPr/>
                    <a:lstStyle/>
                    <a:p>
                      <a:pPr algn="r" fontAlgn="b"/>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12700" marR="12700" marT="12700" marB="0" anchor="b"/>
                </a:tc>
                <a:tc>
                  <a:txBody>
                    <a:bodyPr/>
                    <a:lstStyle/>
                    <a:p>
                      <a:pPr algn="r" fontAlgn="b"/>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12700" marR="12700" marT="12700" marB="0" anchor="b"/>
                </a:tc>
                <a:tc>
                  <a:txBody>
                    <a:bodyPr/>
                    <a:lstStyle/>
                    <a:p>
                      <a:pPr algn="r" fontAlgn="b"/>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12700" marR="12700" marT="12700" marB="0" anchor="b"/>
                </a:tc>
                <a:tc>
                  <a:txBody>
                    <a:bodyPr/>
                    <a:lstStyle/>
                    <a:p>
                      <a:pPr algn="l" fontAlgn="b"/>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12700" marR="12700" marT="12700" marB="0" anchor="b"/>
                </a:tc>
                <a:tc>
                  <a:txBody>
                    <a:bodyPr/>
                    <a:lstStyle/>
                    <a:p>
                      <a:pPr algn="l" fontAlgn="b"/>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12700" marR="12700" marT="12700" marB="0" anchor="b"/>
                </a:tc>
                <a:extLst>
                  <a:ext uri="{0D108BD9-81ED-4DB2-BD59-A6C34878D82A}">
                    <a16:rowId xmlns:a16="http://schemas.microsoft.com/office/drawing/2014/main" val="3786528858"/>
                  </a:ext>
                </a:extLst>
              </a:tr>
              <a:tr h="275665">
                <a:tc>
                  <a:txBody>
                    <a:bodyPr/>
                    <a:lstStyle/>
                    <a:p>
                      <a:pPr algn="ctr" fontAlgn="b"/>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12700" marR="12700" marT="12700" marB="0" anchor="b"/>
                </a:tc>
                <a:tc>
                  <a:txBody>
                    <a:bodyPr/>
                    <a:lstStyle/>
                    <a:p>
                      <a:pPr algn="ctr" fontAlgn="b"/>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12700" marR="12700" marT="12700" marB="0" anchor="b"/>
                </a:tc>
                <a:tc>
                  <a:txBody>
                    <a:bodyPr/>
                    <a:lstStyle/>
                    <a:p>
                      <a:pPr algn="ctr" fontAlgn="b"/>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12700" marR="12700" marT="12700" marB="0" anchor="b"/>
                </a:tc>
                <a:tc>
                  <a:txBody>
                    <a:bodyPr/>
                    <a:lstStyle/>
                    <a:p>
                      <a:pPr algn="ctr" fontAlgn="b"/>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12700" marR="12700" marT="12700" marB="0" anchor="b"/>
                </a:tc>
                <a:tc>
                  <a:txBody>
                    <a:bodyPr/>
                    <a:lstStyle/>
                    <a:p>
                      <a:pPr algn="ctr" fontAlgn="b"/>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12700" marR="12700" marT="12700" marB="0" anchor="b"/>
                </a:tc>
                <a:extLst>
                  <a:ext uri="{0D108BD9-81ED-4DB2-BD59-A6C34878D82A}">
                    <a16:rowId xmlns:a16="http://schemas.microsoft.com/office/drawing/2014/main" val="2154263491"/>
                  </a:ext>
                </a:extLst>
              </a:tr>
              <a:tr h="275665">
                <a:tc>
                  <a:txBody>
                    <a:bodyPr/>
                    <a:lstStyle/>
                    <a:p>
                      <a:pPr algn="ctr" fontAlgn="b"/>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12700" marR="12700" marT="12700" marB="0" anchor="b"/>
                </a:tc>
                <a:tc>
                  <a:txBody>
                    <a:bodyPr/>
                    <a:lstStyle/>
                    <a:p>
                      <a:pPr algn="ctr" fontAlgn="b"/>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12700" marR="12700" marT="12700" marB="0" anchor="b"/>
                </a:tc>
                <a:tc>
                  <a:txBody>
                    <a:bodyPr/>
                    <a:lstStyle/>
                    <a:p>
                      <a:pPr algn="ctr" fontAlgn="b"/>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12700" marR="12700" marT="12700" marB="0" anchor="b"/>
                </a:tc>
                <a:tc>
                  <a:txBody>
                    <a:bodyPr/>
                    <a:lstStyle/>
                    <a:p>
                      <a:pPr algn="ctr" fontAlgn="b"/>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12700" marR="12700" marT="12700" marB="0" anchor="b"/>
                </a:tc>
                <a:tc>
                  <a:txBody>
                    <a:bodyPr/>
                    <a:lstStyle/>
                    <a:p>
                      <a:pPr algn="ctr" fontAlgn="b"/>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12700" marR="12700" marT="12700" marB="0" anchor="b"/>
                </a:tc>
                <a:extLst>
                  <a:ext uri="{0D108BD9-81ED-4DB2-BD59-A6C34878D82A}">
                    <a16:rowId xmlns:a16="http://schemas.microsoft.com/office/drawing/2014/main" val="4274837032"/>
                  </a:ext>
                </a:extLst>
              </a:tr>
            </a:tbl>
          </a:graphicData>
        </a:graphic>
      </p:graphicFrame>
    </p:spTree>
    <p:extLst>
      <p:ext uri="{BB962C8B-B14F-4D97-AF65-F5344CB8AC3E}">
        <p14:creationId xmlns:p14="http://schemas.microsoft.com/office/powerpoint/2010/main" val="154584573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CD0A0EA-711F-4754-CB35-E2A6FFB68F91}"/>
              </a:ext>
            </a:extLst>
          </p:cNvPr>
          <p:cNvSpPr>
            <a:spLocks noGrp="1"/>
          </p:cNvSpPr>
          <p:nvPr>
            <p:ph idx="1"/>
          </p:nvPr>
        </p:nvSpPr>
        <p:spPr>
          <a:xfrm>
            <a:off x="886234" y="1277939"/>
            <a:ext cx="5077245" cy="3979101"/>
          </a:xfrm>
        </p:spPr>
        <p:txBody>
          <a:bodyPr/>
          <a:lstStyle/>
          <a:p>
            <a:pPr marL="457189" indent="-457189">
              <a:buFont typeface="+mj-lt"/>
              <a:buAutoNum type="arabicPeriod"/>
            </a:pPr>
            <a:r>
              <a:rPr lang="en-US" sz="2133" dirty="0"/>
              <a:t>2025/01/11 – 89P Reboost</a:t>
            </a:r>
          </a:p>
          <a:p>
            <a:pPr marL="457189" indent="-457189">
              <a:buFont typeface="+mj-lt"/>
              <a:buAutoNum type="arabicPeriod"/>
            </a:pPr>
            <a:r>
              <a:rPr lang="en-US" sz="2133" dirty="0"/>
              <a:t>2025/02/01 – 89P Reboost</a:t>
            </a:r>
          </a:p>
          <a:p>
            <a:pPr marL="457189" indent="-457189">
              <a:buFont typeface="+mj-lt"/>
              <a:buAutoNum type="arabicPeriod"/>
            </a:pPr>
            <a:r>
              <a:rPr lang="en-US" sz="2133" dirty="0"/>
              <a:t>2025/02/20 – 89P Reboost</a:t>
            </a:r>
          </a:p>
          <a:p>
            <a:pPr marL="457189" indent="-457189">
              <a:buFont typeface="+mj-lt"/>
              <a:buAutoNum type="arabicPeriod"/>
            </a:pPr>
            <a:r>
              <a:rPr lang="en-US" sz="2133" dirty="0"/>
              <a:t>2025/03/17 – 91P Reboost</a:t>
            </a:r>
          </a:p>
          <a:p>
            <a:pPr marL="457189" indent="-457189">
              <a:buFont typeface="+mj-lt"/>
              <a:buAutoNum type="arabicPeriod"/>
            </a:pPr>
            <a:r>
              <a:rPr lang="en-US" sz="2133" dirty="0"/>
              <a:t>2025/04/02 – 91P Reboost</a:t>
            </a:r>
            <a:endParaRPr lang="en-US" sz="2400" dirty="0"/>
          </a:p>
          <a:p>
            <a:endParaRPr lang="en-US" sz="2400" dirty="0"/>
          </a:p>
        </p:txBody>
      </p:sp>
      <p:sp>
        <p:nvSpPr>
          <p:cNvPr id="3" name="Title 2">
            <a:extLst>
              <a:ext uri="{FF2B5EF4-FFF2-40B4-BE49-F238E27FC236}">
                <a16:creationId xmlns:a16="http://schemas.microsoft.com/office/drawing/2014/main" id="{D7399A0C-3389-E4C1-FA37-8F06FC09C4F7}"/>
              </a:ext>
            </a:extLst>
          </p:cNvPr>
          <p:cNvSpPr>
            <a:spLocks noGrp="1"/>
          </p:cNvSpPr>
          <p:nvPr>
            <p:ph type="title"/>
          </p:nvPr>
        </p:nvSpPr>
        <p:spPr/>
        <p:txBody>
          <a:bodyPr/>
          <a:lstStyle/>
          <a:p>
            <a:r>
              <a:rPr lang="en-US" dirty="0"/>
              <a:t>Reboost Schedule</a:t>
            </a:r>
            <a:br>
              <a:rPr lang="en-US" dirty="0"/>
            </a:br>
            <a:r>
              <a:rPr lang="en-US" dirty="0"/>
              <a:t>Jan. 2025 – Mid Aug. 2025</a:t>
            </a:r>
          </a:p>
        </p:txBody>
      </p:sp>
      <p:sp>
        <p:nvSpPr>
          <p:cNvPr id="4" name="Date Placeholder 3">
            <a:extLst>
              <a:ext uri="{FF2B5EF4-FFF2-40B4-BE49-F238E27FC236}">
                <a16:creationId xmlns:a16="http://schemas.microsoft.com/office/drawing/2014/main" id="{4D42F5A1-29B2-9B24-8440-DF370509B73F}"/>
              </a:ext>
            </a:extLst>
          </p:cNvPr>
          <p:cNvSpPr>
            <a:spLocks noGrp="1"/>
          </p:cNvSpPr>
          <p:nvPr>
            <p:ph type="dt" sz="half" idx="2"/>
          </p:nvPr>
        </p:nvSpPr>
        <p:spPr/>
        <p:txBody>
          <a:bodyPr/>
          <a:lstStyle/>
          <a:p>
            <a:r>
              <a:rPr lang="en-US" dirty="0"/>
              <a:t>August 13, 2025</a:t>
            </a:r>
          </a:p>
        </p:txBody>
      </p:sp>
      <p:sp>
        <p:nvSpPr>
          <p:cNvPr id="5" name="Content Placeholder 1">
            <a:extLst>
              <a:ext uri="{FF2B5EF4-FFF2-40B4-BE49-F238E27FC236}">
                <a16:creationId xmlns:a16="http://schemas.microsoft.com/office/drawing/2014/main" id="{5E49B11C-D959-8EA3-D441-8A781637EB76}"/>
              </a:ext>
            </a:extLst>
          </p:cNvPr>
          <p:cNvSpPr txBox="1">
            <a:spLocks/>
          </p:cNvSpPr>
          <p:nvPr/>
        </p:nvSpPr>
        <p:spPr>
          <a:xfrm>
            <a:off x="6228524" y="1277939"/>
            <a:ext cx="5077245" cy="3979101"/>
          </a:xfrm>
          <a:prstGeom prst="rect">
            <a:avLst/>
          </a:prstGeom>
        </p:spPr>
        <p:txBody>
          <a:bodyPr/>
          <a:lstStyle>
            <a:lvl1pPr marL="257168" indent="-257168" algn="l" rtl="0" eaLnBrk="1" fontAlgn="base" hangingPunct="1">
              <a:spcBef>
                <a:spcPct val="20000"/>
              </a:spcBef>
              <a:spcAft>
                <a:spcPct val="0"/>
              </a:spcAft>
              <a:buClr>
                <a:schemeClr val="accent2">
                  <a:lumMod val="75000"/>
                </a:schemeClr>
              </a:buClr>
              <a:buFont typeface="Wingdings" pitchFamily="29" charset="2"/>
              <a:buChar char="Ø"/>
              <a:defRPr sz="2100" b="1" kern="1200">
                <a:solidFill>
                  <a:schemeClr val="tx1"/>
                </a:solidFill>
                <a:latin typeface="Arial"/>
                <a:ea typeface="ヒラギノ角ゴ Pro W3" pitchFamily="-109" charset="-128"/>
                <a:cs typeface="Arial"/>
              </a:defRPr>
            </a:lvl1pPr>
            <a:lvl2pPr marL="557199" indent="-214308" algn="l" rtl="0" eaLnBrk="1" fontAlgn="base" hangingPunct="1">
              <a:spcBef>
                <a:spcPct val="20000"/>
              </a:spcBef>
              <a:spcAft>
                <a:spcPct val="0"/>
              </a:spcAft>
              <a:buClr>
                <a:schemeClr val="accent1"/>
              </a:buClr>
              <a:buFont typeface="Arial" pitchFamily="29" charset="0"/>
              <a:buChar char="•"/>
              <a:defRPr sz="1800" kern="1200">
                <a:solidFill>
                  <a:schemeClr val="tx1"/>
                </a:solidFill>
                <a:latin typeface="Arial"/>
                <a:ea typeface="ヒラギノ角ゴ Pro W3" pitchFamily="-109" charset="-128"/>
                <a:cs typeface="Arial"/>
              </a:defRPr>
            </a:lvl2pPr>
            <a:lvl3pPr marL="857228" indent="-171446" algn="l" rtl="0" eaLnBrk="1" fontAlgn="base" hangingPunct="1">
              <a:spcBef>
                <a:spcPct val="20000"/>
              </a:spcBef>
              <a:spcAft>
                <a:spcPct val="0"/>
              </a:spcAft>
              <a:buFont typeface="Wingdings" pitchFamily="29" charset="2"/>
              <a:buChar char="§"/>
              <a:defRPr sz="1500" kern="1200">
                <a:solidFill>
                  <a:schemeClr val="tx1"/>
                </a:solidFill>
                <a:latin typeface="Arial"/>
                <a:ea typeface="ＭＳ Ｐゴシック" pitchFamily="-105" charset="-128"/>
                <a:cs typeface="Arial"/>
              </a:defRPr>
            </a:lvl3pPr>
            <a:lvl4pPr marL="1200120" indent="-171446" algn="l" rtl="0" eaLnBrk="1" fontAlgn="base" hangingPunct="1">
              <a:spcBef>
                <a:spcPct val="20000"/>
              </a:spcBef>
              <a:spcAft>
                <a:spcPct val="0"/>
              </a:spcAft>
              <a:buFont typeface="Courier New" pitchFamily="29" charset="0"/>
              <a:buChar char="o"/>
              <a:defRPr kern="1200">
                <a:solidFill>
                  <a:schemeClr val="tx1"/>
                </a:solidFill>
                <a:latin typeface="Arial"/>
                <a:ea typeface="ＭＳ Ｐゴシック" pitchFamily="-105" charset="-128"/>
                <a:cs typeface="Arial"/>
              </a:defRPr>
            </a:lvl4pPr>
            <a:lvl5pPr marL="1543012" indent="-171446" algn="l" rtl="0" eaLnBrk="1" fontAlgn="base" hangingPunct="1">
              <a:spcBef>
                <a:spcPct val="20000"/>
              </a:spcBef>
              <a:spcAft>
                <a:spcPct val="0"/>
              </a:spcAft>
              <a:buFont typeface="Arial" pitchFamily="29" charset="0"/>
              <a:buChar char="•"/>
              <a:defRPr kern="1200">
                <a:solidFill>
                  <a:schemeClr val="tx1"/>
                </a:solidFill>
                <a:latin typeface="Arial"/>
                <a:ea typeface="ヒラギノ角ゴ Pro W3" charset="-128"/>
                <a:cs typeface="Arial"/>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457189" indent="-457189">
              <a:buFont typeface="+mj-lt"/>
              <a:buAutoNum type="arabicPeriod" startAt="6"/>
            </a:pPr>
            <a:r>
              <a:rPr lang="en-US" sz="2133" dirty="0"/>
              <a:t>2025/04/23 – 91P Reboost</a:t>
            </a:r>
          </a:p>
          <a:p>
            <a:pPr marL="457189" indent="-457189">
              <a:buFont typeface="+mj-lt"/>
              <a:buAutoNum type="arabicPeriod" startAt="6"/>
            </a:pPr>
            <a:r>
              <a:rPr lang="en-US" sz="2133" dirty="0"/>
              <a:t>2025/04/30 – PDAM Aft Progress*</a:t>
            </a:r>
          </a:p>
          <a:p>
            <a:pPr marL="457189" indent="-457189">
              <a:buFont typeface="+mj-lt"/>
              <a:buAutoNum type="arabicPeriod" startAt="6"/>
            </a:pPr>
            <a:r>
              <a:rPr lang="en-US" sz="2133" dirty="0"/>
              <a:t>2025/06/19 – 91P Reboost</a:t>
            </a:r>
          </a:p>
          <a:p>
            <a:pPr marL="457189" indent="-457189">
              <a:buFont typeface="+mj-lt"/>
              <a:buAutoNum type="arabicPeriod" startAt="6"/>
            </a:pPr>
            <a:r>
              <a:rPr lang="en-US" sz="2133" dirty="0"/>
              <a:t>2025/07/16 – 91P Reboost</a:t>
            </a:r>
          </a:p>
          <a:p>
            <a:pPr marL="457189" indent="-457189">
              <a:buFont typeface="+mj-lt"/>
              <a:buAutoNum type="arabicPeriod" startAt="6"/>
            </a:pPr>
            <a:r>
              <a:rPr lang="en-US" sz="2133" dirty="0"/>
              <a:t>2025/08/14 – 91P Reboost</a:t>
            </a:r>
          </a:p>
          <a:p>
            <a:endParaRPr lang="en-US" sz="2400" dirty="0"/>
          </a:p>
          <a:p>
            <a:endParaRPr lang="en-US" sz="2400" dirty="0"/>
          </a:p>
        </p:txBody>
      </p:sp>
      <p:sp>
        <p:nvSpPr>
          <p:cNvPr id="6" name="Content Placeholder 1">
            <a:extLst>
              <a:ext uri="{FF2B5EF4-FFF2-40B4-BE49-F238E27FC236}">
                <a16:creationId xmlns:a16="http://schemas.microsoft.com/office/drawing/2014/main" id="{6C804B5E-246E-1F76-875D-2A954BB33CDC}"/>
              </a:ext>
            </a:extLst>
          </p:cNvPr>
          <p:cNvSpPr txBox="1">
            <a:spLocks/>
          </p:cNvSpPr>
          <p:nvPr/>
        </p:nvSpPr>
        <p:spPr>
          <a:xfrm>
            <a:off x="190500" y="5257040"/>
            <a:ext cx="11988800" cy="646331"/>
          </a:xfrm>
          <a:prstGeom prst="rect">
            <a:avLst/>
          </a:prstGeom>
        </p:spPr>
        <p:txBody>
          <a:bodyPr/>
          <a:lstStyle>
            <a:lvl1pPr marL="257168" indent="-257168" algn="l" rtl="0" eaLnBrk="1" fontAlgn="base" hangingPunct="1">
              <a:spcBef>
                <a:spcPct val="20000"/>
              </a:spcBef>
              <a:spcAft>
                <a:spcPct val="0"/>
              </a:spcAft>
              <a:buClr>
                <a:schemeClr val="accent2">
                  <a:lumMod val="75000"/>
                </a:schemeClr>
              </a:buClr>
              <a:buFont typeface="Wingdings" pitchFamily="29" charset="2"/>
              <a:buChar char="Ø"/>
              <a:defRPr sz="2100" b="1" kern="1200">
                <a:solidFill>
                  <a:schemeClr val="tx1"/>
                </a:solidFill>
                <a:latin typeface="Arial"/>
                <a:ea typeface="ヒラギノ角ゴ Pro W3" pitchFamily="-109" charset="-128"/>
                <a:cs typeface="Arial"/>
              </a:defRPr>
            </a:lvl1pPr>
            <a:lvl2pPr marL="557199" indent="-214308" algn="l" rtl="0" eaLnBrk="1" fontAlgn="base" hangingPunct="1">
              <a:spcBef>
                <a:spcPct val="20000"/>
              </a:spcBef>
              <a:spcAft>
                <a:spcPct val="0"/>
              </a:spcAft>
              <a:buClr>
                <a:schemeClr val="accent1"/>
              </a:buClr>
              <a:buFont typeface="Arial" pitchFamily="29" charset="0"/>
              <a:buChar char="•"/>
              <a:defRPr sz="1800" kern="1200">
                <a:solidFill>
                  <a:schemeClr val="tx1"/>
                </a:solidFill>
                <a:latin typeface="Arial"/>
                <a:ea typeface="ヒラギノ角ゴ Pro W3" pitchFamily="-109" charset="-128"/>
                <a:cs typeface="Arial"/>
              </a:defRPr>
            </a:lvl2pPr>
            <a:lvl3pPr marL="857228" indent="-171446" algn="l" rtl="0" eaLnBrk="1" fontAlgn="base" hangingPunct="1">
              <a:spcBef>
                <a:spcPct val="20000"/>
              </a:spcBef>
              <a:spcAft>
                <a:spcPct val="0"/>
              </a:spcAft>
              <a:buFont typeface="Wingdings" pitchFamily="29" charset="2"/>
              <a:buChar char="§"/>
              <a:defRPr sz="1500" kern="1200">
                <a:solidFill>
                  <a:schemeClr val="tx1"/>
                </a:solidFill>
                <a:latin typeface="Arial"/>
                <a:ea typeface="ＭＳ Ｐゴシック" pitchFamily="-105" charset="-128"/>
                <a:cs typeface="Arial"/>
              </a:defRPr>
            </a:lvl3pPr>
            <a:lvl4pPr marL="1200120" indent="-171446" algn="l" rtl="0" eaLnBrk="1" fontAlgn="base" hangingPunct="1">
              <a:spcBef>
                <a:spcPct val="20000"/>
              </a:spcBef>
              <a:spcAft>
                <a:spcPct val="0"/>
              </a:spcAft>
              <a:buFont typeface="Courier New" pitchFamily="29" charset="0"/>
              <a:buChar char="o"/>
              <a:defRPr kern="1200">
                <a:solidFill>
                  <a:schemeClr val="tx1"/>
                </a:solidFill>
                <a:latin typeface="Arial"/>
                <a:ea typeface="ＭＳ Ｐゴシック" pitchFamily="-105" charset="-128"/>
                <a:cs typeface="Arial"/>
              </a:defRPr>
            </a:lvl4pPr>
            <a:lvl5pPr marL="1543012" indent="-171446" algn="l" rtl="0" eaLnBrk="1" fontAlgn="base" hangingPunct="1">
              <a:spcBef>
                <a:spcPct val="20000"/>
              </a:spcBef>
              <a:spcAft>
                <a:spcPct val="0"/>
              </a:spcAft>
              <a:buFont typeface="Arial" pitchFamily="29" charset="0"/>
              <a:buChar char="•"/>
              <a:defRPr kern="1200">
                <a:solidFill>
                  <a:schemeClr val="tx1"/>
                </a:solidFill>
                <a:latin typeface="Arial"/>
                <a:ea typeface="ヒラギノ角ゴ Pro W3" charset="-128"/>
                <a:cs typeface="Arial"/>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r>
              <a:rPr lang="en-US" sz="2400" dirty="0"/>
              <a:t>Note: Depending on the magnitude of a </a:t>
            </a:r>
            <a:r>
              <a:rPr lang="en-US" sz="2400" u="sng" dirty="0"/>
              <a:t>P</a:t>
            </a:r>
            <a:r>
              <a:rPr lang="en-US" sz="2400" dirty="0"/>
              <a:t>otential </a:t>
            </a:r>
            <a:r>
              <a:rPr lang="en-US" sz="2400" u="sng" dirty="0"/>
              <a:t>D</a:t>
            </a:r>
            <a:r>
              <a:rPr lang="en-US" sz="2400" dirty="0"/>
              <a:t>ebris </a:t>
            </a:r>
            <a:r>
              <a:rPr lang="en-US" sz="2400" u="sng" dirty="0"/>
              <a:t>A</a:t>
            </a:r>
            <a:r>
              <a:rPr lang="en-US" sz="2400" dirty="0"/>
              <a:t>voidance </a:t>
            </a:r>
            <a:r>
              <a:rPr lang="en-US" sz="2400" u="sng" dirty="0"/>
              <a:t>M</a:t>
            </a:r>
            <a:r>
              <a:rPr lang="en-US" sz="2400" dirty="0"/>
              <a:t>aneuver,    or PDAM, it can affect predictions in a similar manner as a reboost activity.</a:t>
            </a:r>
          </a:p>
        </p:txBody>
      </p:sp>
    </p:spTree>
    <p:extLst>
      <p:ext uri="{BB962C8B-B14F-4D97-AF65-F5344CB8AC3E}">
        <p14:creationId xmlns:p14="http://schemas.microsoft.com/office/powerpoint/2010/main" val="364842612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052912D-1CDB-C82F-1ABC-B0C88A37E006}"/>
              </a:ext>
            </a:extLst>
          </p:cNvPr>
          <p:cNvSpPr>
            <a:spLocks noGrp="1"/>
          </p:cNvSpPr>
          <p:nvPr>
            <p:ph idx="1"/>
          </p:nvPr>
        </p:nvSpPr>
        <p:spPr/>
        <p:txBody>
          <a:bodyPr/>
          <a:lstStyle/>
          <a:p>
            <a:r>
              <a:rPr lang="en-US"/>
              <a:t>Collecting/processing/distributing/supporting interpretation of SAGE III/ISS science data products</a:t>
            </a:r>
          </a:p>
          <a:p>
            <a:r>
              <a:rPr lang="en-US"/>
              <a:t>Addressing known deficiencies in existing data products</a:t>
            </a:r>
          </a:p>
          <a:p>
            <a:r>
              <a:rPr lang="en-US"/>
              <a:t>Evaluating existing products</a:t>
            </a:r>
          </a:p>
          <a:p>
            <a:r>
              <a:rPr lang="en-US"/>
              <a:t>Develop new research product</a:t>
            </a:r>
          </a:p>
          <a:p>
            <a:pPr lvl="1"/>
            <a:r>
              <a:rPr lang="en-US"/>
              <a:t>O</a:t>
            </a:r>
            <a:r>
              <a:rPr lang="en-US" baseline="-25000"/>
              <a:t>2</a:t>
            </a:r>
            <a:r>
              <a:rPr lang="en-US"/>
              <a:t> A-band T/p profiles</a:t>
            </a:r>
          </a:p>
          <a:p>
            <a:endParaRPr lang="en-US"/>
          </a:p>
        </p:txBody>
      </p:sp>
      <p:sp>
        <p:nvSpPr>
          <p:cNvPr id="3" name="Title 2">
            <a:extLst>
              <a:ext uri="{FF2B5EF4-FFF2-40B4-BE49-F238E27FC236}">
                <a16:creationId xmlns:a16="http://schemas.microsoft.com/office/drawing/2014/main" id="{6D9CA77B-4E99-2872-4F28-1EAB24D8513F}"/>
              </a:ext>
            </a:extLst>
          </p:cNvPr>
          <p:cNvSpPr>
            <a:spLocks noGrp="1"/>
          </p:cNvSpPr>
          <p:nvPr>
            <p:ph type="title"/>
          </p:nvPr>
        </p:nvSpPr>
        <p:spPr/>
        <p:txBody>
          <a:bodyPr/>
          <a:lstStyle/>
          <a:p>
            <a:r>
              <a:rPr lang="en-US"/>
              <a:t>Future of SAGE III/ISS – Very Near Term</a:t>
            </a:r>
          </a:p>
        </p:txBody>
      </p:sp>
      <p:sp>
        <p:nvSpPr>
          <p:cNvPr id="4" name="Date Placeholder 3">
            <a:extLst>
              <a:ext uri="{FF2B5EF4-FFF2-40B4-BE49-F238E27FC236}">
                <a16:creationId xmlns:a16="http://schemas.microsoft.com/office/drawing/2014/main" id="{374931DA-A95E-243C-157A-EE2A4E9F8EF6}"/>
              </a:ext>
            </a:extLst>
          </p:cNvPr>
          <p:cNvSpPr>
            <a:spLocks noGrp="1"/>
          </p:cNvSpPr>
          <p:nvPr>
            <p:ph type="dt" sz="half" idx="2"/>
          </p:nvPr>
        </p:nvSpPr>
        <p:spPr/>
        <p:txBody>
          <a:bodyPr/>
          <a:lstStyle/>
          <a:p>
            <a:r>
              <a:rPr lang="en-US"/>
              <a:t>SAGE STM @ </a:t>
            </a:r>
            <a:r>
              <a:rPr lang="en-US" err="1"/>
              <a:t>LaRC</a:t>
            </a:r>
            <a:r>
              <a:rPr lang="en-US"/>
              <a:t>: August 13-14, 2025</a:t>
            </a:r>
          </a:p>
        </p:txBody>
      </p:sp>
    </p:spTree>
    <p:extLst>
      <p:ext uri="{BB962C8B-B14F-4D97-AF65-F5344CB8AC3E}">
        <p14:creationId xmlns:p14="http://schemas.microsoft.com/office/powerpoint/2010/main" val="262466963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Box 2"/>
          <p:cNvSpPr txBox="1">
            <a:spLocks noChangeArrowheads="1"/>
          </p:cNvSpPr>
          <p:nvPr/>
        </p:nvSpPr>
        <p:spPr bwMode="auto">
          <a:xfrm>
            <a:off x="3590507" y="3690705"/>
            <a:ext cx="8169275" cy="2877711"/>
          </a:xfrm>
          <a:prstGeom prst="rect">
            <a:avLst/>
          </a:prstGeom>
          <a:noFill/>
          <a:ln w="9525">
            <a:noFill/>
            <a:miter lim="800000"/>
            <a:headEnd/>
            <a:tailEnd/>
          </a:ln>
        </p:spPr>
        <p:txBody>
          <a:bodyPr lIns="91440" tIns="45720" rIns="91440" bIns="45720" anchor="t">
            <a:prstTxWarp prst="textNoShape">
              <a:avLst/>
            </a:prstTxWarp>
            <a:spAutoFit/>
          </a:bodyPr>
          <a:lstStyle/>
          <a:p>
            <a:pPr algn="r">
              <a:spcBef>
                <a:spcPts val="600"/>
              </a:spcBef>
            </a:pPr>
            <a:r>
              <a:rPr lang="en-US" sz="1850" b="1">
                <a:solidFill>
                  <a:schemeClr val="accent2">
                    <a:lumMod val="60000"/>
                    <a:lumOff val="40000"/>
                  </a:schemeClr>
                </a:solidFill>
                <a:cs typeface="Arial"/>
              </a:rPr>
              <a:t>SAGE III on ISS </a:t>
            </a:r>
          </a:p>
          <a:p>
            <a:pPr algn="r">
              <a:spcBef>
                <a:spcPts val="600"/>
              </a:spcBef>
            </a:pPr>
            <a:r>
              <a:rPr lang="en-US" sz="1850" b="1">
                <a:solidFill>
                  <a:schemeClr val="accent2">
                    <a:lumMod val="60000"/>
                    <a:lumOff val="40000"/>
                  </a:schemeClr>
                </a:solidFill>
                <a:cs typeface="Arial"/>
              </a:rPr>
              <a:t>Mission Planning under ESD guidance</a:t>
            </a:r>
            <a:endParaRPr lang="en-US" err="1">
              <a:solidFill>
                <a:schemeClr val="accent2">
                  <a:lumMod val="60000"/>
                  <a:lumOff val="40000"/>
                </a:schemeClr>
              </a:solidFill>
            </a:endParaRPr>
          </a:p>
          <a:p>
            <a:pPr algn="r">
              <a:spcBef>
                <a:spcPts val="600"/>
              </a:spcBef>
            </a:pPr>
            <a:r>
              <a:rPr lang="en-US" sz="1300" b="1">
                <a:solidFill>
                  <a:schemeClr val="bg1"/>
                </a:solidFill>
                <a:cs typeface="Arial"/>
              </a:rPr>
              <a:t>Marilee Roell, Science Manager</a:t>
            </a:r>
            <a:endParaRPr lang="en-US" sz="1300" b="1">
              <a:solidFill>
                <a:schemeClr val="bg1"/>
              </a:solidFill>
              <a:ea typeface="Calibri"/>
              <a:cs typeface="Arial"/>
            </a:endParaRPr>
          </a:p>
          <a:p>
            <a:pPr algn="r">
              <a:spcBef>
                <a:spcPts val="600"/>
              </a:spcBef>
            </a:pPr>
            <a:r>
              <a:rPr lang="en-US" sz="1300" b="1">
                <a:solidFill>
                  <a:schemeClr val="bg1"/>
                </a:solidFill>
                <a:cs typeface="Arial"/>
              </a:rPr>
              <a:t>Dave Flittner, Project Scientist</a:t>
            </a:r>
            <a:endParaRPr lang="en-US" sz="1300" b="1">
              <a:solidFill>
                <a:schemeClr val="bg1"/>
              </a:solidFill>
              <a:ea typeface="Calibri"/>
              <a:cs typeface="Arial"/>
            </a:endParaRPr>
          </a:p>
          <a:p>
            <a:pPr algn="r">
              <a:spcBef>
                <a:spcPts val="600"/>
              </a:spcBef>
            </a:pPr>
            <a:r>
              <a:rPr lang="en-US" sz="1300" b="1">
                <a:solidFill>
                  <a:schemeClr val="bg1"/>
                </a:solidFill>
                <a:ea typeface="Calibri"/>
                <a:cs typeface="Arial"/>
              </a:rPr>
              <a:t>Jamie </a:t>
            </a:r>
            <a:r>
              <a:rPr lang="en-US" sz="1300" b="1" err="1">
                <a:solidFill>
                  <a:schemeClr val="bg1"/>
                </a:solidFill>
                <a:ea typeface="Calibri"/>
                <a:cs typeface="Arial"/>
              </a:rPr>
              <a:t>Nehrir</a:t>
            </a:r>
            <a:r>
              <a:rPr lang="en-US" sz="1300" b="1">
                <a:solidFill>
                  <a:schemeClr val="bg1"/>
                </a:solidFill>
                <a:ea typeface="Calibri"/>
                <a:cs typeface="Arial"/>
              </a:rPr>
              <a:t>, Mission Ops Manager</a:t>
            </a:r>
            <a:endParaRPr lang="en-US" sz="1300" b="1">
              <a:solidFill>
                <a:schemeClr val="bg1"/>
              </a:solidFill>
              <a:cs typeface="Arial"/>
            </a:endParaRPr>
          </a:p>
          <a:p>
            <a:pPr algn="r">
              <a:spcBef>
                <a:spcPts val="600"/>
              </a:spcBef>
            </a:pPr>
            <a:r>
              <a:rPr lang="en-US" sz="1300" b="1">
                <a:solidFill>
                  <a:schemeClr val="bg1"/>
                </a:solidFill>
                <a:cs typeface="Arial"/>
              </a:rPr>
              <a:t>Robert </a:t>
            </a:r>
            <a:r>
              <a:rPr lang="en-US" sz="1300" b="1" err="1">
                <a:solidFill>
                  <a:schemeClr val="bg1"/>
                </a:solidFill>
                <a:cs typeface="Arial"/>
              </a:rPr>
              <a:t>Damadeo</a:t>
            </a:r>
            <a:r>
              <a:rPr lang="en-US" sz="1300" b="1">
                <a:solidFill>
                  <a:schemeClr val="bg1"/>
                </a:solidFill>
                <a:cs typeface="Arial"/>
              </a:rPr>
              <a:t>, Algorithm Lead</a:t>
            </a:r>
            <a:endParaRPr lang="en-US" sz="1300" b="1">
              <a:solidFill>
                <a:schemeClr val="bg1"/>
              </a:solidFill>
              <a:ea typeface="Calibri"/>
              <a:cs typeface="Arial"/>
            </a:endParaRPr>
          </a:p>
          <a:p>
            <a:pPr algn="r">
              <a:spcBef>
                <a:spcPts val="600"/>
              </a:spcBef>
            </a:pPr>
            <a:endParaRPr lang="en-US" sz="2000" b="1">
              <a:solidFill>
                <a:srgbClr val="EF9337"/>
              </a:solidFill>
              <a:latin typeface="Helvetica Neue" panose="02000503000000020004" pitchFamily="2" charset="0"/>
              <a:ea typeface="Helvetica Neue" panose="02000503000000020004" pitchFamily="2" charset="0"/>
              <a:cs typeface="Helvetica Neue" panose="02000503000000020004" pitchFamily="2" charset="0"/>
            </a:endParaRPr>
          </a:p>
          <a:p>
            <a:pPr algn="r">
              <a:spcBef>
                <a:spcPts val="600"/>
              </a:spcBef>
            </a:pPr>
            <a:r>
              <a:rPr lang="en-US" sz="1600" b="1">
                <a:solidFill>
                  <a:srgbClr val="EF9337"/>
                </a:solidFill>
                <a:latin typeface="Helvetica Neue"/>
                <a:ea typeface="Helvetica Neue" panose="02000503000000020004" pitchFamily="2" charset="0"/>
                <a:cs typeface="Helvetica Neue" panose="02000503000000020004" pitchFamily="2" charset="0"/>
              </a:rPr>
              <a:t>NASA Langley Research Center</a:t>
            </a:r>
          </a:p>
          <a:p>
            <a:pPr algn="r">
              <a:spcBef>
                <a:spcPts val="600"/>
              </a:spcBef>
            </a:pPr>
            <a:r>
              <a:rPr lang="en-US" sz="1600" b="1">
                <a:solidFill>
                  <a:srgbClr val="EF9337"/>
                </a:solidFill>
                <a:latin typeface="Helvetica Neue"/>
                <a:ea typeface="Helvetica Neue" panose="02000503000000020004" pitchFamily="2" charset="0"/>
                <a:cs typeface="Helvetica Neue" panose="02000503000000020004" pitchFamily="2" charset="0"/>
              </a:rPr>
              <a:t>August 13, 2025</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A3A75E-001E-8AAB-5F91-0846E2EA58ED}"/>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05EB371F-7888-07E2-F5CC-983A36EC8291}"/>
              </a:ext>
            </a:extLst>
          </p:cNvPr>
          <p:cNvSpPr>
            <a:spLocks noGrp="1"/>
          </p:cNvSpPr>
          <p:nvPr>
            <p:ph type="sldNum" sz="quarter" idx="4"/>
          </p:nvPr>
        </p:nvSpPr>
        <p:spPr>
          <a:xfrm>
            <a:off x="9245600" y="8839200"/>
            <a:ext cx="2844800" cy="304800"/>
          </a:xfrm>
          <a:prstGeom prst="rect">
            <a:avLst/>
          </a:prstGeom>
        </p:spPr>
        <p:txBody>
          <a:bodyPr vert="horz" wrap="square" lIns="121920" tIns="60960" rIns="121920" bIns="60960" numCol="1" anchor="ctr" anchorCtr="0" compatLnSpc="1">
            <a:prstTxWarp prst="textNoShape">
              <a:avLst/>
            </a:prstTxWarp>
          </a:bodyPr>
          <a:lstStyle>
            <a:defPPr>
              <a:defRPr lang="en-US"/>
            </a:defPPr>
            <a:lvl1pPr marL="0" algn="r" defTabSz="609585" rtl="0" eaLnBrk="1" latinLnBrk="0" hangingPunct="1">
              <a:defRPr sz="1333" kern="1200" smtClean="0">
                <a:solidFill>
                  <a:srgbClr val="000000"/>
                </a:solidFill>
                <a:latin typeface="Calibri" charset="0"/>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fld id="{4445FCEB-303F-E942-90CB-43BBD32A464E}" type="slidenum">
              <a:rPr lang="en-US" smtClean="0"/>
              <a:pPr/>
              <a:t>35</a:t>
            </a:fld>
            <a:endParaRPr lang="en-US"/>
          </a:p>
        </p:txBody>
      </p:sp>
      <p:sp>
        <p:nvSpPr>
          <p:cNvPr id="7" name="Title 2">
            <a:extLst>
              <a:ext uri="{FF2B5EF4-FFF2-40B4-BE49-F238E27FC236}">
                <a16:creationId xmlns:a16="http://schemas.microsoft.com/office/drawing/2014/main" id="{B27A0A85-D047-ECDC-3448-0755F039251E}"/>
              </a:ext>
            </a:extLst>
          </p:cNvPr>
          <p:cNvSpPr>
            <a:spLocks noGrp="1"/>
          </p:cNvSpPr>
          <p:nvPr>
            <p:ph type="title"/>
          </p:nvPr>
        </p:nvSpPr>
        <p:spPr>
          <a:xfrm>
            <a:off x="2745745" y="196747"/>
            <a:ext cx="6679411" cy="739424"/>
          </a:xfrm>
        </p:spPr>
        <p:txBody>
          <a:bodyPr/>
          <a:lstStyle/>
          <a:p>
            <a:r>
              <a:rPr lang="en-US" sz="2800">
                <a:ea typeface="ヒラギノ角ゴ Pro W3"/>
              </a:rPr>
              <a:t>Update</a:t>
            </a:r>
            <a:endParaRPr lang="en-US"/>
          </a:p>
        </p:txBody>
      </p:sp>
      <p:sp>
        <p:nvSpPr>
          <p:cNvPr id="8" name="Content Placeholder 1">
            <a:extLst>
              <a:ext uri="{FF2B5EF4-FFF2-40B4-BE49-F238E27FC236}">
                <a16:creationId xmlns:a16="http://schemas.microsoft.com/office/drawing/2014/main" id="{F5AD540F-1CF3-1E7D-F2B3-27561EB8D8F5}"/>
              </a:ext>
            </a:extLst>
          </p:cNvPr>
          <p:cNvSpPr>
            <a:spLocks noGrp="1"/>
          </p:cNvSpPr>
          <p:nvPr>
            <p:ph idx="1"/>
          </p:nvPr>
        </p:nvSpPr>
        <p:spPr>
          <a:xfrm>
            <a:off x="847725" y="1006410"/>
            <a:ext cx="10458449" cy="5851591"/>
          </a:xfrm>
        </p:spPr>
        <p:txBody>
          <a:bodyPr lIns="91440" tIns="45720" rIns="91440" bIns="45720" anchor="t"/>
          <a:lstStyle/>
          <a:p>
            <a:pPr marL="0" indent="0">
              <a:buClr>
                <a:srgbClr val="B7820D"/>
              </a:buClr>
              <a:buNone/>
            </a:pPr>
            <a:r>
              <a:rPr lang="en-US" sz="2000">
                <a:ea typeface="ヒラギノ角ゴ Pro W3"/>
              </a:rPr>
              <a:t>Communication from O</a:t>
            </a:r>
            <a:r>
              <a:rPr lang="en-US" sz="2000">
                <a:ea typeface="Roboto"/>
                <a:cs typeface="Roboto"/>
              </a:rPr>
              <a:t>ffice of International and Interagency Relations (</a:t>
            </a:r>
            <a:r>
              <a:rPr lang="en-US" sz="2000">
                <a:ea typeface="ヒラギノ角ゴ Pro W3"/>
              </a:rPr>
              <a:t>OIIR) and Karen St. Germain to ESA on June 2 </a:t>
            </a:r>
          </a:p>
          <a:p>
            <a:pPr marL="342265" indent="-342265">
              <a:buClr>
                <a:srgbClr val="B7820D"/>
              </a:buClr>
            </a:pPr>
            <a:r>
              <a:rPr lang="en-US" sz="1800" b="0">
                <a:ea typeface="ヒラギノ角ゴ Pro W3"/>
              </a:rPr>
              <a:t>The Fiscal Year (FY) 2026 U.S. President’s Budget Request (PBR) (technical supplement) was released on May 30.  The budget decreases overall funding for NASA Earth Science, and specifically, the PBR technical supplement does not request funding for SAGE III and calls for its closeout in FY26. The SAGE III mission has provided a plan for closeout.</a:t>
            </a:r>
            <a:endParaRPr lang="en-US" sz="1800">
              <a:ea typeface="ヒラギノ角ゴ Pro W3"/>
            </a:endParaRPr>
          </a:p>
          <a:p>
            <a:pPr marL="342265" indent="-342265">
              <a:buClr>
                <a:srgbClr val="B7820D"/>
              </a:buClr>
            </a:pPr>
            <a:r>
              <a:rPr lang="en-US" sz="1800">
                <a:ea typeface="ヒラギノ角ゴ Pro W3"/>
              </a:rPr>
              <a:t>Although the FY26 appropriations is not yet known, NASA, in parallel, is looking for ways to extend the mission life with little or no funding.</a:t>
            </a:r>
          </a:p>
          <a:p>
            <a:pPr marL="342265" indent="-342265">
              <a:buClr>
                <a:srgbClr val="B7820D"/>
              </a:buClr>
            </a:pPr>
            <a:r>
              <a:rPr lang="en-US" sz="1800" b="0">
                <a:ea typeface="ヒラギノ角ゴ Pro W3"/>
              </a:rPr>
              <a:t>In the past, NASA has been successful in developing approaches to partnerships that leverage public and private investments to achieve NASA mission goals.</a:t>
            </a:r>
            <a:endParaRPr lang="en-US" sz="1800">
              <a:ea typeface="ヒラギノ角ゴ Pro W3"/>
            </a:endParaRPr>
          </a:p>
          <a:p>
            <a:pPr marL="342265" indent="-342265">
              <a:buClr>
                <a:srgbClr val="B7820D"/>
              </a:buClr>
            </a:pPr>
            <a:r>
              <a:rPr lang="en-US" sz="1800" b="0">
                <a:ea typeface="ヒラギノ角ゴ Pro W3"/>
              </a:rPr>
              <a:t>One path NASA is pursuing is to seek interest from one or more entities to carry out operations of the instrument or to sponsor the operation of the instrument. </a:t>
            </a:r>
            <a:endParaRPr lang="en-US" sz="1800">
              <a:ea typeface="ヒラギノ角ゴ Pro W3"/>
            </a:endParaRPr>
          </a:p>
          <a:p>
            <a:pPr marL="342265" indent="-342265">
              <a:buClr>
                <a:srgbClr val="B7820D"/>
              </a:buClr>
            </a:pPr>
            <a:r>
              <a:rPr lang="en-US" sz="1800" b="0">
                <a:ea typeface="ヒラギノ角ゴ Pro W3"/>
              </a:rPr>
              <a:t>NASA is soliciting initial interest in partnerships for SAGE III and two other International Space Station (ISS) instruments using an ISS NASA Research Announcement (NRA) Step 1, a non-binding information-gathering tool: </a:t>
            </a:r>
            <a:r>
              <a:rPr lang="en-US" sz="1800" b="0">
                <a:ea typeface="ヒラギノ角ゴ Pro W3"/>
                <a:hlinkClick r:id="rId3"/>
              </a:rPr>
              <a:t>https://sam.gov/workspace/contract/opp/b6885c0350dd4d799c36f6429fc18805/view</a:t>
            </a:r>
            <a:endParaRPr lang="en-US" sz="1800" b="0">
              <a:ea typeface="ヒラギノ角ゴ Pro W3"/>
            </a:endParaRPr>
          </a:p>
          <a:p>
            <a:pPr marL="342265" indent="-342265">
              <a:buClr>
                <a:srgbClr val="B7820D"/>
              </a:buClr>
            </a:pPr>
            <a:r>
              <a:rPr lang="en-US" sz="1800">
                <a:ea typeface="ヒラギノ角ゴ Pro W3"/>
              </a:rPr>
              <a:t>If funding allows and the instrument continues to operate the way it is currently, SAGE III could operate until the end of ISS operations in approximately 2030.</a:t>
            </a:r>
          </a:p>
          <a:p>
            <a:pPr marL="342265" indent="-342265">
              <a:spcAft>
                <a:spcPts val="800"/>
              </a:spcAft>
              <a:buClr>
                <a:srgbClr val="B7820D"/>
              </a:buClr>
            </a:pPr>
            <a:endParaRPr lang="en-US" sz="1800"/>
          </a:p>
          <a:p>
            <a:pPr marL="342265" indent="-342265"/>
            <a:endParaRPr lang="en-US" sz="2000"/>
          </a:p>
        </p:txBody>
      </p:sp>
      <p:sp>
        <p:nvSpPr>
          <p:cNvPr id="2" name="Date Placeholder 3">
            <a:extLst>
              <a:ext uri="{FF2B5EF4-FFF2-40B4-BE49-F238E27FC236}">
                <a16:creationId xmlns:a16="http://schemas.microsoft.com/office/drawing/2014/main" id="{B59B7BC5-36D6-7616-E051-E1E8487796CE}"/>
              </a:ext>
            </a:extLst>
          </p:cNvPr>
          <p:cNvSpPr>
            <a:spLocks noGrp="1"/>
          </p:cNvSpPr>
          <p:nvPr>
            <p:ph type="dt" sz="half" idx="2"/>
          </p:nvPr>
        </p:nvSpPr>
        <p:spPr>
          <a:xfrm>
            <a:off x="0" y="6638132"/>
            <a:ext cx="2844800" cy="230187"/>
          </a:xfrm>
        </p:spPr>
        <p:txBody>
          <a:bodyPr/>
          <a:lstStyle/>
          <a:p>
            <a:fld id="{A9E79D4F-B57E-1C4E-8EE1-3B4427408A1A}" type="datetime4">
              <a:rPr lang="en-US" smtClean="0"/>
              <a:pPr/>
              <a:t>August 12, 2025</a:t>
            </a:fld>
            <a:endParaRPr lang="en-US"/>
          </a:p>
        </p:txBody>
      </p:sp>
    </p:spTree>
    <p:extLst>
      <p:ext uri="{BB962C8B-B14F-4D97-AF65-F5344CB8AC3E}">
        <p14:creationId xmlns:p14="http://schemas.microsoft.com/office/powerpoint/2010/main" val="193814546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87037" y="4075759"/>
            <a:ext cx="8203321" cy="830997"/>
          </a:xfrm>
          <a:prstGeom prst="rect">
            <a:avLst/>
          </a:prstGeom>
          <a:noFill/>
        </p:spPr>
        <p:txBody>
          <a:bodyPr wrap="square" rtlCol="0">
            <a:spAutoFit/>
          </a:bodyPr>
          <a:lstStyle/>
          <a:p>
            <a:pPr>
              <a:defRPr/>
            </a:pPr>
            <a:endParaRPr lang="en-US" sz="2400"/>
          </a:p>
          <a:p>
            <a:endParaRPr lang="en-US" sz="2400"/>
          </a:p>
        </p:txBody>
      </p:sp>
      <p:sp>
        <p:nvSpPr>
          <p:cNvPr id="3" name="Slide Number Placeholder 2"/>
          <p:cNvSpPr>
            <a:spLocks noGrp="1"/>
          </p:cNvSpPr>
          <p:nvPr>
            <p:ph type="sldNum" sz="quarter" idx="4"/>
          </p:nvPr>
        </p:nvSpPr>
        <p:spPr>
          <a:xfrm>
            <a:off x="9245600" y="8839200"/>
            <a:ext cx="2844800" cy="304800"/>
          </a:xfrm>
          <a:prstGeom prst="rect">
            <a:avLst/>
          </a:prstGeom>
        </p:spPr>
        <p:txBody>
          <a:bodyPr vert="horz" wrap="square" lIns="121920" tIns="60960" rIns="121920" bIns="60960" numCol="1" anchor="ctr" anchorCtr="0" compatLnSpc="1">
            <a:prstTxWarp prst="textNoShape">
              <a:avLst/>
            </a:prstTxWarp>
          </a:bodyPr>
          <a:lstStyle>
            <a:defPPr>
              <a:defRPr lang="en-US"/>
            </a:defPPr>
            <a:lvl1pPr marL="0" algn="r" defTabSz="609585" rtl="0" eaLnBrk="1" latinLnBrk="0" hangingPunct="1">
              <a:defRPr sz="1333" kern="1200" smtClean="0">
                <a:solidFill>
                  <a:srgbClr val="000000"/>
                </a:solidFill>
                <a:latin typeface="Calibri" charset="0"/>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fld id="{4445FCEB-303F-E942-90CB-43BBD32A464E}" type="slidenum">
              <a:rPr lang="en-US" smtClean="0"/>
              <a:pPr/>
              <a:t>36</a:t>
            </a:fld>
            <a:endParaRPr lang="en-US"/>
          </a:p>
        </p:txBody>
      </p:sp>
      <p:sp>
        <p:nvSpPr>
          <p:cNvPr id="7" name="Content Placeholder 1">
            <a:extLst>
              <a:ext uri="{FF2B5EF4-FFF2-40B4-BE49-F238E27FC236}">
                <a16:creationId xmlns:a16="http://schemas.microsoft.com/office/drawing/2014/main" id="{EF38F33F-F908-49C1-B174-4C1986FC81CE}"/>
              </a:ext>
            </a:extLst>
          </p:cNvPr>
          <p:cNvSpPr>
            <a:spLocks noGrp="1"/>
          </p:cNvSpPr>
          <p:nvPr>
            <p:ph idx="1"/>
          </p:nvPr>
        </p:nvSpPr>
        <p:spPr bwMode="auto">
          <a:xfrm>
            <a:off x="1462379" y="1183422"/>
            <a:ext cx="8693047" cy="5275263"/>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fontScale="85000" lnSpcReduction="10000"/>
          </a:bodyPr>
          <a:lstStyle/>
          <a:p>
            <a:pPr marL="0" indent="0">
              <a:spcBef>
                <a:spcPts val="0"/>
              </a:spcBef>
              <a:spcAft>
                <a:spcPts val="600"/>
              </a:spcAft>
              <a:buNone/>
            </a:pPr>
            <a:r>
              <a:rPr lang="en-US" sz="2400">
                <a:latin typeface="Calibri" charset="0"/>
                <a:ea typeface="ヒラギノ角ゴ Pro W3" charset="0"/>
                <a:cs typeface="ヒラギノ角ゴ Pro W3" charset="0"/>
              </a:rPr>
              <a:t>This FY2027 PRG submission responds to the following guidance:</a:t>
            </a:r>
          </a:p>
          <a:p>
            <a:r>
              <a:rPr lang="en-US" sz="2400" u="sng"/>
              <a:t>SAGE III (857865)</a:t>
            </a:r>
            <a:endParaRPr lang="en-US" sz="1800" u="sng">
              <a:latin typeface="Calibri" panose="020F0502020204030204" pitchFamily="34" charset="0"/>
              <a:ea typeface="Calibri" panose="020F0502020204030204" pitchFamily="34" charset="0"/>
              <a:cs typeface="Times New Roman" panose="02020603050405020304" pitchFamily="18" charset="0"/>
            </a:endParaRPr>
          </a:p>
          <a:p>
            <a:endParaRPr lang="en-US" sz="1800" u="sng">
              <a:latin typeface="Calibri" panose="020F0502020204030204" pitchFamily="34" charset="0"/>
              <a:ea typeface="Calibri" panose="020F0502020204030204" pitchFamily="34" charset="0"/>
              <a:cs typeface="Times New Roman" panose="02020603050405020304" pitchFamily="18" charset="0"/>
            </a:endParaRPr>
          </a:p>
          <a:p>
            <a:pPr lvl="1"/>
            <a:r>
              <a:rPr lang="en-US" sz="2133">
                <a:latin typeface="+mn-lt"/>
                <a:ea typeface="Calibri" panose="020F0502020204030204" pitchFamily="34" charset="0"/>
              </a:rPr>
              <a:t>The FY2026 President’s Budget Request Guidance Letter was received Friday June 20 requesting a plan (budget, schedule, and activities necessary to meet NASA safety requirements) for closeout of the SAGE III mission over a 90 day period to begin no earlier than Nov 17, 2025. SAGE III mission managers are compiling the plan for delivery to the Executive Program Manager by July 18, 2025.</a:t>
            </a:r>
          </a:p>
          <a:p>
            <a:pPr lvl="1"/>
            <a:r>
              <a:rPr lang="en-US" sz="2133">
                <a:latin typeface="Calibri" panose="020F0502020204030204" pitchFamily="34" charset="0"/>
                <a:cs typeface="Times New Roman" panose="02020603050405020304" pitchFamily="18" charset="0"/>
              </a:rPr>
              <a:t>Policy plans and directives (NASA Policy Directive (NPD) 8010.3B (Notification of Intent to Decommission or Terminate Operating Space Systems and Terminate Missions) and NASA Earth Science Data Preservation Content Specification 423-SPEC-001 will be used for closeout guidance. </a:t>
            </a:r>
          </a:p>
          <a:p>
            <a:pPr lvl="1"/>
            <a:r>
              <a:rPr lang="en-US" sz="2133">
                <a:latin typeface="Calibri" panose="020F0502020204030204" pitchFamily="34" charset="0"/>
                <a:ea typeface="Aptos" panose="020B0004020202020204" pitchFamily="34" charset="0"/>
              </a:rPr>
              <a:t>Please identify any risks and impacts associated with the rapid closeout timeline including workforce, contractual, technical, or data requirements with mitigation measures and associated costs. This plan will help ESD formulate a strategy to most effectively utilize the limited funds available to safely and responsibly close out the missions.   </a:t>
            </a:r>
          </a:p>
          <a:p>
            <a:pPr lvl="1"/>
            <a:r>
              <a:rPr lang="en-US" sz="2133">
                <a:latin typeface="Calibri" panose="020F0502020204030204" pitchFamily="34" charset="0"/>
                <a:ea typeface="Aptos" panose="020B0004020202020204" pitchFamily="34" charset="0"/>
              </a:rPr>
              <a:t>Each budget submission should include a breakout between Mission Operations (MO) &amp; Data Analysis (DA). </a:t>
            </a:r>
            <a:endParaRPr lang="en-US" sz="2200">
              <a:latin typeface="Calibri" panose="020F0502020204030204" pitchFamily="34" charset="0"/>
              <a:ea typeface="Calibri" panose="020F0502020204030204" pitchFamily="34" charset="0"/>
            </a:endParaRPr>
          </a:p>
        </p:txBody>
      </p:sp>
      <p:sp>
        <p:nvSpPr>
          <p:cNvPr id="8" name="Title 2">
            <a:extLst>
              <a:ext uri="{FF2B5EF4-FFF2-40B4-BE49-F238E27FC236}">
                <a16:creationId xmlns:a16="http://schemas.microsoft.com/office/drawing/2014/main" id="{0A2294B2-8F43-4870-B525-13775B18BBCC}"/>
              </a:ext>
            </a:extLst>
          </p:cNvPr>
          <p:cNvSpPr>
            <a:spLocks noGrp="1"/>
          </p:cNvSpPr>
          <p:nvPr>
            <p:ph type="title"/>
          </p:nvPr>
        </p:nvSpPr>
        <p:spPr>
          <a:xfrm>
            <a:off x="1911907" y="104775"/>
            <a:ext cx="7978451" cy="832631"/>
          </a:xfrm>
        </p:spPr>
        <p:txBody>
          <a:bodyPr/>
          <a:lstStyle/>
          <a:p>
            <a:r>
              <a:rPr lang="en-US" sz="2667">
                <a:latin typeface="+mn-lt"/>
                <a:ea typeface="Calibri" panose="020F0502020204030204" pitchFamily="34" charset="0"/>
              </a:rPr>
              <a:t>FY2026 President’s Budget Request Guidance</a:t>
            </a:r>
            <a:br>
              <a:rPr lang="en-US" sz="2667">
                <a:latin typeface="+mn-lt"/>
                <a:ea typeface="Calibri" panose="020F0502020204030204" pitchFamily="34" charset="0"/>
              </a:rPr>
            </a:br>
            <a:r>
              <a:rPr lang="en-US" sz="2667">
                <a:latin typeface="+mn-lt"/>
                <a:ea typeface="Calibri" panose="020F0502020204030204" pitchFamily="34" charset="0"/>
              </a:rPr>
              <a:t>per FY2027 Program Resources Guidance</a:t>
            </a:r>
            <a:endParaRPr lang="en-US" sz="2667">
              <a:latin typeface="Calibri" charset="0"/>
              <a:ea typeface="ヒラギノ角ゴ Pro W3" charset="0"/>
              <a:cs typeface="ヒラギノ角ゴ Pro W3" charset="0"/>
            </a:endParaRPr>
          </a:p>
        </p:txBody>
      </p:sp>
      <p:sp>
        <p:nvSpPr>
          <p:cNvPr id="4" name="Date Placeholder 3">
            <a:extLst>
              <a:ext uri="{FF2B5EF4-FFF2-40B4-BE49-F238E27FC236}">
                <a16:creationId xmlns:a16="http://schemas.microsoft.com/office/drawing/2014/main" id="{2D7281F5-C3A9-AAD3-3524-96683F5B11FA}"/>
              </a:ext>
            </a:extLst>
          </p:cNvPr>
          <p:cNvSpPr>
            <a:spLocks noGrp="1"/>
          </p:cNvSpPr>
          <p:nvPr>
            <p:ph type="dt" sz="half" idx="2"/>
          </p:nvPr>
        </p:nvSpPr>
        <p:spPr>
          <a:xfrm>
            <a:off x="0" y="6638132"/>
            <a:ext cx="2844800" cy="230187"/>
          </a:xfrm>
        </p:spPr>
        <p:txBody>
          <a:bodyPr/>
          <a:lstStyle/>
          <a:p>
            <a:fld id="{A9E79D4F-B57E-1C4E-8EE1-3B4427408A1A}" type="datetime4">
              <a:rPr lang="en-US" smtClean="0"/>
              <a:pPr/>
              <a:t>August 12, 2025</a:t>
            </a:fld>
            <a:endParaRPr lang="en-US"/>
          </a:p>
        </p:txBody>
      </p:sp>
    </p:spTree>
    <p:extLst>
      <p:ext uri="{BB962C8B-B14F-4D97-AF65-F5344CB8AC3E}">
        <p14:creationId xmlns:p14="http://schemas.microsoft.com/office/powerpoint/2010/main" val="327569843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A72F73A-FB2D-43CA-A78A-66EB93C9221F}"/>
              </a:ext>
            </a:extLst>
          </p:cNvPr>
          <p:cNvSpPr>
            <a:spLocks noGrp="1"/>
          </p:cNvSpPr>
          <p:nvPr>
            <p:ph type="sldNum" sz="quarter" idx="4"/>
          </p:nvPr>
        </p:nvSpPr>
        <p:spPr>
          <a:xfrm>
            <a:off x="9245600" y="8839200"/>
            <a:ext cx="2844800" cy="304800"/>
          </a:xfrm>
          <a:prstGeom prst="rect">
            <a:avLst/>
          </a:prstGeom>
        </p:spPr>
        <p:txBody>
          <a:bodyPr vert="horz" wrap="square" lIns="121920" tIns="60960" rIns="121920" bIns="60960" numCol="1" anchor="ctr" anchorCtr="0" compatLnSpc="1">
            <a:prstTxWarp prst="textNoShape">
              <a:avLst/>
            </a:prstTxWarp>
          </a:bodyPr>
          <a:lstStyle>
            <a:defPPr>
              <a:defRPr lang="en-US"/>
            </a:defPPr>
            <a:lvl1pPr marL="0" algn="r" defTabSz="609585" rtl="0" eaLnBrk="1" latinLnBrk="0" hangingPunct="1">
              <a:defRPr sz="1333" kern="1200" smtClean="0">
                <a:solidFill>
                  <a:srgbClr val="000000"/>
                </a:solidFill>
                <a:latin typeface="Calibri" charset="0"/>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fld id="{4445FCEB-303F-E942-90CB-43BBD32A464E}" type="slidenum">
              <a:rPr lang="en-US" smtClean="0"/>
              <a:pPr/>
              <a:t>37</a:t>
            </a:fld>
            <a:endParaRPr lang="en-US"/>
          </a:p>
        </p:txBody>
      </p:sp>
      <p:sp>
        <p:nvSpPr>
          <p:cNvPr id="6" name="Title 2">
            <a:extLst>
              <a:ext uri="{FF2B5EF4-FFF2-40B4-BE49-F238E27FC236}">
                <a16:creationId xmlns:a16="http://schemas.microsoft.com/office/drawing/2014/main" id="{9EDBAFA6-374C-463D-A144-4CE3E2FFF588}"/>
              </a:ext>
            </a:extLst>
          </p:cNvPr>
          <p:cNvSpPr>
            <a:spLocks noGrp="1"/>
          </p:cNvSpPr>
          <p:nvPr>
            <p:ph type="title"/>
          </p:nvPr>
        </p:nvSpPr>
        <p:spPr>
          <a:xfrm>
            <a:off x="2745745" y="37721"/>
            <a:ext cx="6679411" cy="860715"/>
          </a:xfrm>
        </p:spPr>
        <p:txBody>
          <a:bodyPr/>
          <a:lstStyle/>
          <a:p>
            <a:r>
              <a:rPr lang="en-US" sz="2400">
                <a:ea typeface="ヒラギノ角ゴ Pro W3"/>
              </a:rPr>
              <a:t>Activities for closeout (1/2)</a:t>
            </a:r>
            <a:br>
              <a:rPr lang="en-US" sz="2400">
                <a:ea typeface="ヒラギノ角ゴ Pro W3"/>
              </a:rPr>
            </a:br>
            <a:r>
              <a:rPr lang="en-US" sz="2000">
                <a:solidFill>
                  <a:srgbClr val="000000"/>
                </a:solidFill>
                <a:ea typeface="ヒラギノ角ゴ Pro W3"/>
              </a:rPr>
              <a:t>Accelerated Phase-F plan</a:t>
            </a:r>
            <a:endParaRPr lang="en-US" sz="2400">
              <a:ea typeface="ヒラギノ角ゴ Pro W3"/>
            </a:endParaRPr>
          </a:p>
        </p:txBody>
      </p:sp>
      <p:sp>
        <p:nvSpPr>
          <p:cNvPr id="9" name="Rectangle 8">
            <a:extLst>
              <a:ext uri="{FF2B5EF4-FFF2-40B4-BE49-F238E27FC236}">
                <a16:creationId xmlns:a16="http://schemas.microsoft.com/office/drawing/2014/main" id="{11D26B0E-93D5-44F2-8BB8-73375A9F95DD}"/>
              </a:ext>
            </a:extLst>
          </p:cNvPr>
          <p:cNvSpPr/>
          <p:nvPr/>
        </p:nvSpPr>
        <p:spPr>
          <a:xfrm>
            <a:off x="338138" y="1051494"/>
            <a:ext cx="11515725" cy="5768785"/>
          </a:xfrm>
          <a:prstGeom prst="rect">
            <a:avLst/>
          </a:prstGeom>
        </p:spPr>
        <p:txBody>
          <a:bodyPr lIns="91440" tIns="45720" rIns="91440" bIns="45720" anchor="t"/>
          <a:lstStyle/>
          <a:p>
            <a:pPr marL="342265" indent="-342265" eaLnBrk="0" hangingPunct="0">
              <a:spcBef>
                <a:spcPct val="20000"/>
              </a:spcBef>
              <a:buClr>
                <a:srgbClr val="EFAB16">
                  <a:lumMod val="75000"/>
                </a:srgbClr>
              </a:buClr>
              <a:buFont typeface="Wingdings" panose="05000000000000000000" pitchFamily="2" charset="2"/>
              <a:buChar char="Ø"/>
            </a:pPr>
            <a:r>
              <a:rPr lang="en-US" sz="2400" b="1">
                <a:solidFill>
                  <a:prstClr val="black"/>
                </a:solidFill>
                <a:latin typeface="Arial"/>
                <a:ea typeface="ヒラギノ角ゴ Pro W3"/>
                <a:cs typeface="Arial"/>
              </a:rPr>
              <a:t>Payload orderly shutdown </a:t>
            </a:r>
            <a:endParaRPr lang="en-US">
              <a:solidFill>
                <a:prstClr val="black"/>
              </a:solidFill>
              <a:latin typeface="Calibri"/>
              <a:ea typeface="Calibri"/>
              <a:cs typeface="Calibri"/>
            </a:endParaRPr>
          </a:p>
          <a:p>
            <a:pPr marL="799465" lvl="1" indent="-342265">
              <a:buClr>
                <a:srgbClr val="990000"/>
              </a:buClr>
              <a:buFont typeface="Arial"/>
              <a:buChar char="•"/>
            </a:pPr>
            <a:r>
              <a:rPr lang="en-US" sz="1600">
                <a:solidFill>
                  <a:prstClr val="black"/>
                </a:solidFill>
                <a:latin typeface="Arial"/>
                <a:cs typeface="Arial"/>
              </a:rPr>
              <a:t>Final Instrument and Optical Characterization operations (if not completed prior to KDP-F)</a:t>
            </a:r>
            <a:endParaRPr lang="en-US">
              <a:solidFill>
                <a:prstClr val="black"/>
              </a:solidFill>
            </a:endParaRPr>
          </a:p>
          <a:p>
            <a:pPr marL="1409065" lvl="2" indent="-342265">
              <a:buClr>
                <a:schemeClr val="accent1"/>
              </a:buClr>
              <a:buFont typeface="Arial"/>
              <a:buChar char="•"/>
            </a:pPr>
            <a:r>
              <a:rPr lang="en-US" sz="1600">
                <a:solidFill>
                  <a:prstClr val="black"/>
                </a:solidFill>
                <a:latin typeface="Arial"/>
                <a:cs typeface="Arial"/>
              </a:rPr>
              <a:t>Boresight; Mirror Cal; Extended Spectral Cal; CTE; Visual survey (ISS action); TGAs on CMPs</a:t>
            </a:r>
          </a:p>
          <a:p>
            <a:pPr marL="799465" lvl="1" indent="-342265">
              <a:buClr>
                <a:schemeClr val="accent1"/>
              </a:buClr>
              <a:buFont typeface="Arial"/>
              <a:buChar char="•"/>
            </a:pPr>
            <a:r>
              <a:rPr lang="en-US" sz="1600">
                <a:solidFill>
                  <a:prstClr val="black"/>
                </a:solidFill>
                <a:latin typeface="Arial"/>
                <a:cs typeface="Arial"/>
              </a:rPr>
              <a:t>Final report on Payload characterization completed and archived (ASDC and/or </a:t>
            </a:r>
            <a:r>
              <a:rPr lang="en-US" sz="1600" err="1">
                <a:solidFill>
                  <a:prstClr val="black"/>
                </a:solidFill>
                <a:latin typeface="Arial"/>
                <a:cs typeface="Arial"/>
              </a:rPr>
              <a:t>Sharepoint</a:t>
            </a:r>
            <a:r>
              <a:rPr lang="en-US" sz="1600">
                <a:solidFill>
                  <a:prstClr val="black"/>
                </a:solidFill>
                <a:latin typeface="Arial"/>
                <a:cs typeface="Arial"/>
              </a:rPr>
              <a:t>)</a:t>
            </a:r>
          </a:p>
          <a:p>
            <a:pPr marL="799465" lvl="1" indent="-342265">
              <a:buClr>
                <a:schemeClr val="accent1"/>
              </a:buClr>
              <a:buFont typeface="Arial"/>
              <a:buChar char="•"/>
            </a:pPr>
            <a:r>
              <a:rPr lang="en-US" sz="1600">
                <a:solidFill>
                  <a:prstClr val="black"/>
                </a:solidFill>
                <a:latin typeface="Arial"/>
                <a:cs typeface="Arial"/>
              </a:rPr>
              <a:t>Final science data collection approximately 3 weeks before mission closeout schedule (Disable SEM)</a:t>
            </a:r>
          </a:p>
          <a:p>
            <a:pPr marL="799465" lvl="1" indent="-342265">
              <a:buClr>
                <a:schemeClr val="accent1"/>
              </a:buClr>
              <a:buFont typeface="Arial"/>
              <a:buChar char="•"/>
            </a:pPr>
            <a:r>
              <a:rPr lang="en-US" sz="1600">
                <a:solidFill>
                  <a:prstClr val="black"/>
                </a:solidFill>
                <a:latin typeface="Arial"/>
                <a:cs typeface="Arial"/>
              </a:rPr>
              <a:t>Hexapod commanded to the zero position (No ability to lock mechanism)</a:t>
            </a:r>
          </a:p>
          <a:p>
            <a:pPr marL="799465" lvl="1" indent="-342265">
              <a:buClr>
                <a:schemeClr val="accent1"/>
              </a:buClr>
              <a:buFont typeface="Arial"/>
              <a:buChar char="•"/>
            </a:pPr>
            <a:r>
              <a:rPr lang="en-US" sz="1600" err="1">
                <a:solidFill>
                  <a:prstClr val="black"/>
                </a:solidFill>
                <a:latin typeface="Arial"/>
                <a:cs typeface="Arial"/>
              </a:rPr>
              <a:t>Scanhead</a:t>
            </a:r>
            <a:r>
              <a:rPr lang="en-US" sz="1600">
                <a:solidFill>
                  <a:prstClr val="black"/>
                </a:solidFill>
                <a:latin typeface="Arial"/>
                <a:cs typeface="Arial"/>
              </a:rPr>
              <a:t> commanded to stow, and window commanded close and locked (</a:t>
            </a:r>
            <a:r>
              <a:rPr lang="en-US" sz="1600" err="1">
                <a:solidFill>
                  <a:prstClr val="black"/>
                </a:solidFill>
                <a:latin typeface="Arial"/>
                <a:cs typeface="Arial"/>
              </a:rPr>
              <a:t>scanhead</a:t>
            </a:r>
            <a:r>
              <a:rPr lang="en-US" sz="1600">
                <a:solidFill>
                  <a:prstClr val="black"/>
                </a:solidFill>
                <a:latin typeface="Arial"/>
                <a:cs typeface="Arial"/>
              </a:rPr>
              <a:t> can not be locked)</a:t>
            </a:r>
          </a:p>
          <a:p>
            <a:pPr marL="799465" lvl="1" indent="-342265">
              <a:buClr>
                <a:schemeClr val="accent1"/>
              </a:buClr>
              <a:buFont typeface="Arial"/>
              <a:buChar char="•"/>
            </a:pPr>
            <a:r>
              <a:rPr lang="en-US" sz="1600">
                <a:solidFill>
                  <a:prstClr val="black"/>
                </a:solidFill>
                <a:latin typeface="Arial"/>
                <a:cs typeface="Arial"/>
              </a:rPr>
              <a:t>Power off Payload. (ISS supplies Survival Heater power) (~t-21days)</a:t>
            </a:r>
          </a:p>
          <a:p>
            <a:pPr marL="799465" lvl="1" indent="-342265">
              <a:buClr>
                <a:schemeClr val="accent1"/>
              </a:buClr>
              <a:buFont typeface="Arial"/>
              <a:buChar char="•"/>
            </a:pPr>
            <a:endParaRPr lang="en-US" sz="1600">
              <a:solidFill>
                <a:prstClr val="black"/>
              </a:solidFill>
              <a:latin typeface="Arial"/>
              <a:cs typeface="Arial"/>
            </a:endParaRPr>
          </a:p>
          <a:p>
            <a:pPr marL="342265" indent="-342265" eaLnBrk="0" hangingPunct="0">
              <a:spcBef>
                <a:spcPct val="20000"/>
              </a:spcBef>
              <a:buClr>
                <a:srgbClr val="EFAB16">
                  <a:lumMod val="75000"/>
                </a:srgbClr>
              </a:buClr>
              <a:buFont typeface="Wingdings" panose="05000000000000000000" pitchFamily="2" charset="2"/>
              <a:buChar char="Ø"/>
            </a:pPr>
            <a:r>
              <a:rPr lang="en-US" sz="2400" b="1">
                <a:solidFill>
                  <a:prstClr val="black"/>
                </a:solidFill>
                <a:latin typeface="Arial"/>
                <a:ea typeface="ヒラギノ角ゴ Pro W3"/>
                <a:cs typeface="Arial"/>
              </a:rPr>
              <a:t>Ground Support Hardware and software decommissioning</a:t>
            </a:r>
          </a:p>
          <a:p>
            <a:pPr marL="799465" lvl="1" indent="-342265">
              <a:buClr>
                <a:schemeClr val="accent1"/>
              </a:buClr>
              <a:buFont typeface="Arial"/>
              <a:buChar char="•"/>
            </a:pPr>
            <a:r>
              <a:rPr lang="en-US" sz="1600">
                <a:solidFill>
                  <a:prstClr val="black"/>
                </a:solidFill>
                <a:latin typeface="Arial"/>
                <a:cs typeface="Arial"/>
              </a:rPr>
              <a:t>After payload power off, generate final telemetry trending package for closeout (~t-21days)</a:t>
            </a:r>
          </a:p>
          <a:p>
            <a:pPr marL="799465" lvl="1" indent="-342265">
              <a:buClr>
                <a:schemeClr val="accent1"/>
              </a:buClr>
              <a:buFont typeface="Arial"/>
              <a:buChar char="•"/>
            </a:pPr>
            <a:r>
              <a:rPr lang="en-US" sz="1600">
                <a:solidFill>
                  <a:prstClr val="black"/>
                </a:solidFill>
                <a:latin typeface="Arial"/>
                <a:cs typeface="Arial"/>
              </a:rPr>
              <a:t>Generate a copy of ALL SAGE Databases for archival (Raw and Derived databases)</a:t>
            </a:r>
          </a:p>
          <a:p>
            <a:pPr marL="1409065" lvl="2" indent="-342265">
              <a:buClr>
                <a:schemeClr val="accent1"/>
              </a:buClr>
              <a:buFont typeface="Arial"/>
              <a:buChar char="•"/>
            </a:pPr>
            <a:r>
              <a:rPr lang="en-US" sz="1600">
                <a:solidFill>
                  <a:prstClr val="black"/>
                </a:solidFill>
                <a:latin typeface="Arial"/>
                <a:cs typeface="Arial"/>
              </a:rPr>
              <a:t>Make an image of SPOC Utils operating system</a:t>
            </a:r>
          </a:p>
          <a:p>
            <a:pPr marL="1409065" lvl="2" indent="-342265">
              <a:buClr>
                <a:schemeClr val="accent1"/>
              </a:buClr>
              <a:buFont typeface="Arial"/>
              <a:buChar char="•"/>
            </a:pPr>
            <a:r>
              <a:rPr lang="en-US" sz="1600">
                <a:solidFill>
                  <a:prstClr val="black"/>
                </a:solidFill>
                <a:latin typeface="Arial"/>
                <a:cs typeface="Arial"/>
              </a:rPr>
              <a:t>Copy InControl from CC7 and make an image of CC7 operating system</a:t>
            </a:r>
          </a:p>
          <a:p>
            <a:pPr marL="799465" lvl="1" indent="-342265">
              <a:buClr>
                <a:schemeClr val="accent1"/>
              </a:buClr>
              <a:buFont typeface="Arial"/>
              <a:buChar char="•"/>
            </a:pPr>
            <a:r>
              <a:rPr lang="en-US" sz="1600">
                <a:solidFill>
                  <a:prstClr val="black"/>
                </a:solidFill>
                <a:latin typeface="Arial"/>
                <a:cs typeface="Arial"/>
              </a:rPr>
              <a:t>Project documentation archival activities (SharePoint, GitHub, FSSB for flight software)</a:t>
            </a:r>
          </a:p>
          <a:p>
            <a:pPr marL="799465" lvl="1" indent="-342265">
              <a:buClr>
                <a:schemeClr val="accent1"/>
              </a:buClr>
              <a:buFont typeface="Arial"/>
              <a:buChar char="•"/>
            </a:pPr>
            <a:endParaRPr lang="en-US" sz="1600" b="1">
              <a:solidFill>
                <a:prstClr val="black"/>
              </a:solidFill>
              <a:latin typeface="Arial"/>
              <a:ea typeface="ヒラギノ角ゴ Pro W3" pitchFamily="-109" charset="-128"/>
              <a:cs typeface="Arial"/>
            </a:endParaRPr>
          </a:p>
          <a:p>
            <a:pPr eaLnBrk="0" hangingPunct="0">
              <a:lnSpc>
                <a:spcPct val="110000"/>
              </a:lnSpc>
              <a:spcBef>
                <a:spcPct val="20000"/>
              </a:spcBef>
              <a:buClr>
                <a:srgbClr val="EFAB16">
                  <a:lumMod val="75000"/>
                </a:srgbClr>
              </a:buClr>
            </a:pPr>
            <a:endParaRPr lang="en-US" sz="2200" b="1">
              <a:solidFill>
                <a:prstClr val="black"/>
              </a:solidFill>
              <a:latin typeface="Arial"/>
              <a:ea typeface="ヒラギノ角ゴ Pro W3" pitchFamily="-109" charset="-128"/>
              <a:cs typeface="Arial"/>
            </a:endParaRPr>
          </a:p>
          <a:p>
            <a:pPr marL="342265" indent="-342265" eaLnBrk="0" hangingPunct="0">
              <a:lnSpc>
                <a:spcPct val="110000"/>
              </a:lnSpc>
              <a:spcBef>
                <a:spcPct val="20000"/>
              </a:spcBef>
              <a:buClr>
                <a:srgbClr val="EFAB16">
                  <a:lumMod val="75000"/>
                </a:srgbClr>
              </a:buClr>
              <a:buFont typeface="Wingdings" panose="05000000000000000000" pitchFamily="2" charset="2"/>
              <a:buChar char="Ø"/>
            </a:pPr>
            <a:endParaRPr lang="en-US" sz="2200" b="1">
              <a:solidFill>
                <a:prstClr val="black"/>
              </a:solidFill>
              <a:latin typeface="Arial"/>
              <a:ea typeface="ヒラギノ角ゴ Pro W3" pitchFamily="-109" charset="-128"/>
              <a:cs typeface="Arial"/>
            </a:endParaRPr>
          </a:p>
        </p:txBody>
      </p:sp>
      <p:sp>
        <p:nvSpPr>
          <p:cNvPr id="2" name="Date Placeholder 3">
            <a:extLst>
              <a:ext uri="{FF2B5EF4-FFF2-40B4-BE49-F238E27FC236}">
                <a16:creationId xmlns:a16="http://schemas.microsoft.com/office/drawing/2014/main" id="{C952D2E3-A52A-9461-5877-6D9D200A31E3}"/>
              </a:ext>
            </a:extLst>
          </p:cNvPr>
          <p:cNvSpPr>
            <a:spLocks noGrp="1"/>
          </p:cNvSpPr>
          <p:nvPr>
            <p:ph type="dt" sz="half" idx="2"/>
          </p:nvPr>
        </p:nvSpPr>
        <p:spPr>
          <a:xfrm>
            <a:off x="0" y="6638132"/>
            <a:ext cx="2844800" cy="230187"/>
          </a:xfrm>
        </p:spPr>
        <p:txBody>
          <a:bodyPr/>
          <a:lstStyle/>
          <a:p>
            <a:fld id="{A9E79D4F-B57E-1C4E-8EE1-3B4427408A1A}" type="datetime4">
              <a:rPr lang="en-US" smtClean="0"/>
              <a:pPr/>
              <a:t>August 12, 2025</a:t>
            </a:fld>
            <a:endParaRPr lang="en-US"/>
          </a:p>
        </p:txBody>
      </p:sp>
    </p:spTree>
    <p:extLst>
      <p:ext uri="{BB962C8B-B14F-4D97-AF65-F5344CB8AC3E}">
        <p14:creationId xmlns:p14="http://schemas.microsoft.com/office/powerpoint/2010/main" val="274474206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A72F73A-FB2D-43CA-A78A-66EB93C9221F}"/>
              </a:ext>
            </a:extLst>
          </p:cNvPr>
          <p:cNvSpPr>
            <a:spLocks noGrp="1"/>
          </p:cNvSpPr>
          <p:nvPr>
            <p:ph type="sldNum" sz="quarter" idx="4"/>
          </p:nvPr>
        </p:nvSpPr>
        <p:spPr>
          <a:xfrm>
            <a:off x="9245600" y="8839200"/>
            <a:ext cx="2844800" cy="304800"/>
          </a:xfrm>
          <a:prstGeom prst="rect">
            <a:avLst/>
          </a:prstGeom>
        </p:spPr>
        <p:txBody>
          <a:bodyPr vert="horz" wrap="square" lIns="121920" tIns="60960" rIns="121920" bIns="60960" numCol="1" anchor="ctr" anchorCtr="0" compatLnSpc="1">
            <a:prstTxWarp prst="textNoShape">
              <a:avLst/>
            </a:prstTxWarp>
          </a:bodyPr>
          <a:lstStyle>
            <a:defPPr>
              <a:defRPr lang="en-US"/>
            </a:defPPr>
            <a:lvl1pPr marL="0" algn="r" defTabSz="609585" rtl="0" eaLnBrk="1" latinLnBrk="0" hangingPunct="1">
              <a:defRPr sz="1333" kern="1200" smtClean="0">
                <a:solidFill>
                  <a:srgbClr val="000000"/>
                </a:solidFill>
                <a:latin typeface="Calibri" charset="0"/>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fld id="{4445FCEB-303F-E942-90CB-43BBD32A464E}" type="slidenum">
              <a:rPr lang="en-US" smtClean="0"/>
              <a:pPr/>
              <a:t>38</a:t>
            </a:fld>
            <a:endParaRPr lang="en-US"/>
          </a:p>
        </p:txBody>
      </p:sp>
      <p:sp>
        <p:nvSpPr>
          <p:cNvPr id="6" name="Title 2">
            <a:extLst>
              <a:ext uri="{FF2B5EF4-FFF2-40B4-BE49-F238E27FC236}">
                <a16:creationId xmlns:a16="http://schemas.microsoft.com/office/drawing/2014/main" id="{9EDBAFA6-374C-463D-A144-4CE3E2FFF588}"/>
              </a:ext>
            </a:extLst>
          </p:cNvPr>
          <p:cNvSpPr>
            <a:spLocks noGrp="1"/>
          </p:cNvSpPr>
          <p:nvPr>
            <p:ph type="title"/>
          </p:nvPr>
        </p:nvSpPr>
        <p:spPr>
          <a:xfrm>
            <a:off x="2745745" y="37721"/>
            <a:ext cx="6679411" cy="860715"/>
          </a:xfrm>
        </p:spPr>
        <p:txBody>
          <a:bodyPr/>
          <a:lstStyle/>
          <a:p>
            <a:r>
              <a:rPr lang="en-US" sz="2400">
                <a:ea typeface="ヒラギノ角ゴ Pro W3"/>
              </a:rPr>
              <a:t>Activities for closeout (2/2)</a:t>
            </a:r>
            <a:br>
              <a:rPr lang="en-US" sz="2400">
                <a:ea typeface="ヒラギノ角ゴ Pro W3"/>
              </a:rPr>
            </a:br>
            <a:r>
              <a:rPr lang="en-US" sz="2000">
                <a:solidFill>
                  <a:srgbClr val="000000"/>
                </a:solidFill>
                <a:ea typeface="ヒラギノ角ゴ Pro W3"/>
              </a:rPr>
              <a:t>Accelerated Phase-F plan</a:t>
            </a:r>
            <a:endParaRPr lang="en-US" sz="2400">
              <a:ea typeface="ヒラギノ角ゴ Pro W3"/>
            </a:endParaRPr>
          </a:p>
        </p:txBody>
      </p:sp>
      <p:sp>
        <p:nvSpPr>
          <p:cNvPr id="9" name="Rectangle 8">
            <a:extLst>
              <a:ext uri="{FF2B5EF4-FFF2-40B4-BE49-F238E27FC236}">
                <a16:creationId xmlns:a16="http://schemas.microsoft.com/office/drawing/2014/main" id="{11D26B0E-93D5-44F2-8BB8-73375A9F95DD}"/>
              </a:ext>
            </a:extLst>
          </p:cNvPr>
          <p:cNvSpPr/>
          <p:nvPr/>
        </p:nvSpPr>
        <p:spPr>
          <a:xfrm>
            <a:off x="338138" y="1029541"/>
            <a:ext cx="11515725" cy="5695111"/>
          </a:xfrm>
          <a:prstGeom prst="rect">
            <a:avLst/>
          </a:prstGeom>
        </p:spPr>
        <p:txBody>
          <a:bodyPr/>
          <a:lstStyle/>
          <a:p>
            <a:pPr marL="342891" indent="-342891" eaLnBrk="0" hangingPunct="0">
              <a:spcBef>
                <a:spcPct val="20000"/>
              </a:spcBef>
              <a:buClr>
                <a:srgbClr val="EFAB16">
                  <a:lumMod val="75000"/>
                </a:srgbClr>
              </a:buClr>
              <a:buFont typeface="Wingdings" panose="05000000000000000000" pitchFamily="2" charset="2"/>
              <a:buChar char="Ø"/>
            </a:pPr>
            <a:r>
              <a:rPr lang="en-US" sz="2400" b="1">
                <a:solidFill>
                  <a:prstClr val="black"/>
                </a:solidFill>
                <a:latin typeface="Arial"/>
                <a:ea typeface="ヒラギノ角ゴ Pro W3" pitchFamily="-109" charset="-128"/>
                <a:cs typeface="Arial"/>
              </a:rPr>
              <a:t>Science Data finalization and archival</a:t>
            </a:r>
          </a:p>
          <a:p>
            <a:pPr marL="800080" lvl="1" indent="-342891">
              <a:buClr>
                <a:schemeClr val="accent1"/>
              </a:buClr>
              <a:buFont typeface="Arial"/>
              <a:buChar char="•"/>
            </a:pPr>
            <a:r>
              <a:rPr lang="en-US" sz="1600">
                <a:solidFill>
                  <a:prstClr val="black"/>
                </a:solidFill>
                <a:latin typeface="Arial"/>
                <a:cs typeface="Arial"/>
              </a:rPr>
              <a:t>Algorithm development complete/frozen after KDP-F (~t-3 months)</a:t>
            </a:r>
          </a:p>
          <a:p>
            <a:pPr marL="800080" lvl="1" indent="-342891">
              <a:buClr>
                <a:schemeClr val="accent1"/>
              </a:buClr>
              <a:buFont typeface="Arial"/>
              <a:buChar char="•"/>
            </a:pPr>
            <a:r>
              <a:rPr lang="en-US" sz="1600">
                <a:solidFill>
                  <a:prstClr val="black"/>
                </a:solidFill>
                <a:latin typeface="Arial"/>
                <a:cs typeface="Arial"/>
              </a:rPr>
              <a:t>Review/build/test final algorithm production code</a:t>
            </a:r>
          </a:p>
          <a:p>
            <a:pPr marL="800080" lvl="1" indent="-342891">
              <a:buClr>
                <a:schemeClr val="accent1"/>
              </a:buClr>
              <a:buFont typeface="Arial"/>
              <a:buChar char="•"/>
            </a:pPr>
            <a:r>
              <a:rPr lang="en-US" sz="1600">
                <a:solidFill>
                  <a:prstClr val="black"/>
                </a:solidFill>
                <a:latin typeface="Arial"/>
                <a:cs typeface="Arial"/>
              </a:rPr>
              <a:t>Reprocess all SAGE III science data with final algorithm build (~t-2 months)</a:t>
            </a:r>
          </a:p>
          <a:p>
            <a:pPr marL="800080" lvl="1" indent="-342891">
              <a:buClr>
                <a:schemeClr val="accent1"/>
              </a:buClr>
              <a:buFont typeface="Arial"/>
              <a:buChar char="•"/>
            </a:pPr>
            <a:r>
              <a:rPr lang="en-US" sz="1600">
                <a:solidFill>
                  <a:prstClr val="black"/>
                </a:solidFill>
                <a:latin typeface="Arial"/>
                <a:cs typeface="Arial"/>
              </a:rPr>
              <a:t>Collect and receive the last collected science data events (~t-3weeks)</a:t>
            </a:r>
          </a:p>
          <a:p>
            <a:pPr marL="800080" lvl="1" indent="-342891">
              <a:buClr>
                <a:schemeClr val="accent1"/>
              </a:buClr>
              <a:buFont typeface="Arial"/>
              <a:buChar char="•"/>
            </a:pPr>
            <a:r>
              <a:rPr lang="en-US" sz="1600">
                <a:solidFill>
                  <a:prstClr val="black"/>
                </a:solidFill>
                <a:latin typeface="Arial"/>
                <a:cs typeface="Arial"/>
              </a:rPr>
              <a:t>Receive MERRA2 products for processing (~t-1 week)</a:t>
            </a:r>
          </a:p>
          <a:p>
            <a:pPr marL="800080" lvl="1" indent="-342891">
              <a:buClr>
                <a:schemeClr val="accent1"/>
              </a:buClr>
              <a:buFont typeface="Arial"/>
              <a:buChar char="•"/>
            </a:pPr>
            <a:r>
              <a:rPr lang="en-US" sz="1600">
                <a:solidFill>
                  <a:prstClr val="black"/>
                </a:solidFill>
                <a:latin typeface="Arial"/>
                <a:cs typeface="Arial"/>
              </a:rPr>
              <a:t>Complete transfer of final science data product to the ASDC along with the Data Product User Guide and Processing Manual</a:t>
            </a:r>
          </a:p>
          <a:p>
            <a:pPr marL="342891" indent="-342891" eaLnBrk="0" hangingPunct="0">
              <a:spcBef>
                <a:spcPct val="20000"/>
              </a:spcBef>
              <a:buClr>
                <a:srgbClr val="EFAB16">
                  <a:lumMod val="75000"/>
                </a:srgbClr>
              </a:buClr>
              <a:buFont typeface="Wingdings" panose="05000000000000000000" pitchFamily="2" charset="2"/>
              <a:buChar char="Ø"/>
            </a:pPr>
            <a:endParaRPr lang="en-US" sz="1600" b="1">
              <a:solidFill>
                <a:prstClr val="black"/>
              </a:solidFill>
              <a:latin typeface="Arial"/>
              <a:ea typeface="ヒラギノ角ゴ Pro W3" pitchFamily="-109" charset="-128"/>
              <a:cs typeface="Arial"/>
            </a:endParaRPr>
          </a:p>
          <a:p>
            <a:pPr marL="342891" indent="-342891" eaLnBrk="0" hangingPunct="0">
              <a:spcBef>
                <a:spcPct val="20000"/>
              </a:spcBef>
              <a:buClr>
                <a:srgbClr val="EFAB16">
                  <a:lumMod val="75000"/>
                </a:srgbClr>
              </a:buClr>
              <a:buFont typeface="Wingdings" panose="05000000000000000000" pitchFamily="2" charset="2"/>
              <a:buChar char="Ø"/>
            </a:pPr>
            <a:r>
              <a:rPr lang="en-US" sz="2400" b="1">
                <a:solidFill>
                  <a:prstClr val="black"/>
                </a:solidFill>
                <a:latin typeface="Arial"/>
                <a:ea typeface="ヒラギノ角ゴ Pro W3" pitchFamily="-109" charset="-128"/>
                <a:cs typeface="Arial"/>
              </a:rPr>
              <a:t>Documentation and contract/agreement finalized/closeout</a:t>
            </a:r>
          </a:p>
          <a:p>
            <a:pPr marL="800080" lvl="1" indent="-342891">
              <a:buClr>
                <a:schemeClr val="accent1"/>
              </a:buClr>
              <a:buFont typeface="Arial"/>
              <a:buChar char="•"/>
            </a:pPr>
            <a:r>
              <a:rPr lang="en-US" sz="1600">
                <a:solidFill>
                  <a:schemeClr val="accent6">
                    <a:lumMod val="60000"/>
                    <a:lumOff val="40000"/>
                  </a:schemeClr>
                </a:solidFill>
                <a:latin typeface="Arial"/>
                <a:cs typeface="Arial"/>
              </a:rPr>
              <a:t>Decommissioning Review (DR) upon receipt of the mission termination letter</a:t>
            </a:r>
          </a:p>
          <a:p>
            <a:pPr marL="800080" lvl="1" indent="-342891">
              <a:buClr>
                <a:schemeClr val="accent1"/>
              </a:buClr>
              <a:buFont typeface="Arial"/>
              <a:buChar char="•"/>
            </a:pPr>
            <a:r>
              <a:rPr lang="en-US" sz="1600">
                <a:solidFill>
                  <a:schemeClr val="accent6">
                    <a:lumMod val="60000"/>
                    <a:lumOff val="40000"/>
                  </a:schemeClr>
                </a:solidFill>
                <a:latin typeface="Arial"/>
                <a:cs typeface="Arial"/>
              </a:rPr>
              <a:t>KDP-F Review (ESD lead) will be held prior to the 90-day closeout process start</a:t>
            </a:r>
          </a:p>
          <a:p>
            <a:pPr marL="800080" lvl="1" indent="-342891">
              <a:buClr>
                <a:schemeClr val="accent1"/>
              </a:buClr>
              <a:buFont typeface="Arial"/>
              <a:buChar char="•"/>
            </a:pPr>
            <a:r>
              <a:rPr lang="en-US" sz="1600">
                <a:solidFill>
                  <a:schemeClr val="accent6">
                    <a:lumMod val="60000"/>
                    <a:lumOff val="40000"/>
                  </a:schemeClr>
                </a:solidFill>
                <a:latin typeface="Arial"/>
                <a:cs typeface="Arial"/>
              </a:rPr>
              <a:t>Disposal Readiness Review (DRR) (LaRC lead) will be held within ~60 days of mission closeout</a:t>
            </a:r>
          </a:p>
          <a:p>
            <a:pPr marL="800080" lvl="1" indent="-342891">
              <a:buClr>
                <a:schemeClr val="accent1"/>
              </a:buClr>
              <a:buFont typeface="Arial"/>
              <a:buChar char="•"/>
            </a:pPr>
            <a:r>
              <a:rPr lang="en-US" sz="1600">
                <a:solidFill>
                  <a:prstClr val="black"/>
                </a:solidFill>
                <a:latin typeface="Arial"/>
                <a:cs typeface="Arial"/>
              </a:rPr>
              <a:t>Finalize Algorithms documentation (Product Manual and peer-reviewed pub-TBD)</a:t>
            </a:r>
          </a:p>
          <a:p>
            <a:pPr marL="800080" lvl="1" indent="-342891">
              <a:buClr>
                <a:schemeClr val="accent1"/>
              </a:buClr>
              <a:buFont typeface="Arial"/>
              <a:buChar char="•"/>
            </a:pPr>
            <a:r>
              <a:rPr lang="en-US" sz="1600">
                <a:solidFill>
                  <a:prstClr val="black"/>
                </a:solidFill>
                <a:latin typeface="Arial"/>
                <a:cs typeface="Arial"/>
              </a:rPr>
              <a:t>Complete Post-Flight Reports (NCRs) and GitHub open items</a:t>
            </a:r>
          </a:p>
          <a:p>
            <a:pPr marL="800080" lvl="1" indent="-342891">
              <a:buClr>
                <a:schemeClr val="accent1"/>
              </a:buClr>
              <a:buFont typeface="Arial"/>
              <a:buChar char="•"/>
            </a:pPr>
            <a:r>
              <a:rPr lang="en-US" sz="1600">
                <a:solidFill>
                  <a:prstClr val="black"/>
                </a:solidFill>
                <a:latin typeface="Arial"/>
                <a:cs typeface="Arial"/>
              </a:rPr>
              <a:t>Activities (ICD updates) associated with the removal or disposal of the instrument  is covered by the ISS Program (disposal-in-place)</a:t>
            </a:r>
          </a:p>
          <a:p>
            <a:pPr marL="800080" lvl="1" indent="-342891">
              <a:buClr>
                <a:schemeClr val="accent1"/>
              </a:buClr>
              <a:buFont typeface="Arial"/>
              <a:buChar char="•"/>
            </a:pPr>
            <a:r>
              <a:rPr lang="en-US" sz="1600">
                <a:solidFill>
                  <a:prstClr val="black"/>
                </a:solidFill>
                <a:latin typeface="Arial"/>
                <a:cs typeface="Arial"/>
              </a:rPr>
              <a:t>Flight Operations Handbook updates and closeout</a:t>
            </a:r>
          </a:p>
          <a:p>
            <a:pPr marL="800080" lvl="1" indent="-342891">
              <a:buClr>
                <a:schemeClr val="accent1"/>
              </a:buClr>
              <a:buFont typeface="Arial"/>
              <a:buChar char="•"/>
            </a:pPr>
            <a:r>
              <a:rPr lang="en-US" sz="1600">
                <a:solidFill>
                  <a:prstClr val="black"/>
                </a:solidFill>
                <a:latin typeface="Arial"/>
                <a:cs typeface="Arial"/>
              </a:rPr>
              <a:t>Closeout with ESA/TASI on Hexapod agreement (return of hardware)</a:t>
            </a:r>
          </a:p>
          <a:p>
            <a:pPr marL="800080" lvl="1" indent="-342891">
              <a:buClr>
                <a:schemeClr val="accent1"/>
              </a:buClr>
              <a:buFont typeface="Arial"/>
              <a:buChar char="•"/>
            </a:pPr>
            <a:r>
              <a:rPr lang="en-US" sz="1600">
                <a:solidFill>
                  <a:prstClr val="black"/>
                </a:solidFill>
                <a:latin typeface="Arial"/>
                <a:cs typeface="Arial"/>
              </a:rPr>
              <a:t>Complete Final Mission Report (document Lessons Learned and success metrics)</a:t>
            </a:r>
          </a:p>
          <a:p>
            <a:pPr marL="457189" lvl="1">
              <a:spcBef>
                <a:spcPct val="20000"/>
              </a:spcBef>
              <a:buClr>
                <a:schemeClr val="accent1"/>
              </a:buClr>
            </a:pPr>
            <a:endParaRPr lang="en-US" sz="1400">
              <a:solidFill>
                <a:prstClr val="black"/>
              </a:solidFill>
              <a:latin typeface="Arial"/>
              <a:cs typeface="Arial"/>
            </a:endParaRPr>
          </a:p>
        </p:txBody>
      </p:sp>
      <p:sp>
        <p:nvSpPr>
          <p:cNvPr id="2" name="Date Placeholder 3">
            <a:extLst>
              <a:ext uri="{FF2B5EF4-FFF2-40B4-BE49-F238E27FC236}">
                <a16:creationId xmlns:a16="http://schemas.microsoft.com/office/drawing/2014/main" id="{F9DEC177-04DD-BE74-68A7-8300AF07404F}"/>
              </a:ext>
            </a:extLst>
          </p:cNvPr>
          <p:cNvSpPr>
            <a:spLocks noGrp="1"/>
          </p:cNvSpPr>
          <p:nvPr>
            <p:ph type="dt" sz="half" idx="2"/>
          </p:nvPr>
        </p:nvSpPr>
        <p:spPr>
          <a:xfrm>
            <a:off x="0" y="6638132"/>
            <a:ext cx="2844800" cy="230187"/>
          </a:xfrm>
        </p:spPr>
        <p:txBody>
          <a:bodyPr/>
          <a:lstStyle/>
          <a:p>
            <a:fld id="{A9E79D4F-B57E-1C4E-8EE1-3B4427408A1A}" type="datetime4">
              <a:rPr lang="en-US" smtClean="0"/>
              <a:pPr/>
              <a:t>August 12, 2025</a:t>
            </a:fld>
            <a:endParaRPr lang="en-US"/>
          </a:p>
        </p:txBody>
      </p:sp>
    </p:spTree>
    <p:extLst>
      <p:ext uri="{BB962C8B-B14F-4D97-AF65-F5344CB8AC3E}">
        <p14:creationId xmlns:p14="http://schemas.microsoft.com/office/powerpoint/2010/main" val="329004481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3CC5F2C-5BF4-0D22-CDA0-D366B73EE011}"/>
              </a:ext>
            </a:extLst>
          </p:cNvPr>
          <p:cNvSpPr txBox="1"/>
          <p:nvPr/>
        </p:nvSpPr>
        <p:spPr>
          <a:xfrm>
            <a:off x="347713" y="1053964"/>
            <a:ext cx="9733280" cy="461665"/>
          </a:xfrm>
          <a:prstGeom prst="rect">
            <a:avLst/>
          </a:prstGeom>
          <a:noFill/>
        </p:spPr>
        <p:txBody>
          <a:bodyPr wrap="square" rtlCol="0">
            <a:spAutoFit/>
          </a:bodyPr>
          <a:lstStyle/>
          <a:p>
            <a:r>
              <a:rPr lang="en-US" sz="2400" b="1">
                <a:solidFill>
                  <a:srgbClr val="000090"/>
                </a:solidFill>
                <a:ea typeface="ヒラギノ角ゴ Pro W3" pitchFamily="-109" charset="-128"/>
                <a:cs typeface="ヒラギノ角ゴ Pro W3" pitchFamily="-109" charset="-128"/>
              </a:rPr>
              <a:t>Closeout (3 months) using FY25 funds</a:t>
            </a:r>
          </a:p>
        </p:txBody>
      </p:sp>
      <p:sp>
        <p:nvSpPr>
          <p:cNvPr id="8" name="Title 2">
            <a:extLst>
              <a:ext uri="{FF2B5EF4-FFF2-40B4-BE49-F238E27FC236}">
                <a16:creationId xmlns:a16="http://schemas.microsoft.com/office/drawing/2014/main" id="{77CD2DB6-587A-CD2D-4A27-0005E2577B16}"/>
              </a:ext>
            </a:extLst>
          </p:cNvPr>
          <p:cNvSpPr>
            <a:spLocks noGrp="1"/>
          </p:cNvSpPr>
          <p:nvPr>
            <p:ph type="title"/>
          </p:nvPr>
        </p:nvSpPr>
        <p:spPr>
          <a:xfrm>
            <a:off x="2745745" y="196747"/>
            <a:ext cx="6679411" cy="739424"/>
          </a:xfrm>
        </p:spPr>
        <p:txBody>
          <a:bodyPr/>
          <a:lstStyle/>
          <a:p>
            <a:r>
              <a:rPr lang="en-US" sz="2800"/>
              <a:t>Schedule Milestones for Closeout</a:t>
            </a:r>
          </a:p>
        </p:txBody>
      </p:sp>
      <p:sp>
        <p:nvSpPr>
          <p:cNvPr id="61" name="TextBox 60">
            <a:extLst>
              <a:ext uri="{FF2B5EF4-FFF2-40B4-BE49-F238E27FC236}">
                <a16:creationId xmlns:a16="http://schemas.microsoft.com/office/drawing/2014/main" id="{6D95234C-D120-3FA0-52B2-C116E40B57E0}"/>
              </a:ext>
            </a:extLst>
          </p:cNvPr>
          <p:cNvSpPr txBox="1"/>
          <p:nvPr/>
        </p:nvSpPr>
        <p:spPr>
          <a:xfrm>
            <a:off x="6204096" y="1007459"/>
            <a:ext cx="2925416" cy="1528175"/>
          </a:xfrm>
          <a:prstGeom prst="rect">
            <a:avLst/>
          </a:prstGeom>
          <a:noFill/>
        </p:spPr>
        <p:txBody>
          <a:bodyPr wrap="none" rtlCol="0">
            <a:spAutoFit/>
          </a:bodyPr>
          <a:lstStyle/>
          <a:p>
            <a:r>
              <a:rPr lang="en-US" sz="1333"/>
              <a:t>DR – Decommissioning Review</a:t>
            </a:r>
          </a:p>
          <a:p>
            <a:r>
              <a:rPr lang="en-US" sz="1333"/>
              <a:t>KDP – Key Decision Point (Phase F start)</a:t>
            </a:r>
          </a:p>
          <a:p>
            <a:r>
              <a:rPr lang="en-US" sz="1333"/>
              <a:t>DRR – Disposal Readiness Review </a:t>
            </a:r>
          </a:p>
          <a:p>
            <a:r>
              <a:rPr lang="en-US" sz="1333"/>
              <a:t>ICD – Interface Control Document</a:t>
            </a:r>
          </a:p>
          <a:p>
            <a:r>
              <a:rPr lang="en-US" sz="1333"/>
              <a:t>ISS – International Space Station</a:t>
            </a:r>
          </a:p>
          <a:p>
            <a:r>
              <a:rPr lang="en-US" sz="1333"/>
              <a:t>SEM – Science Event Manager</a:t>
            </a:r>
          </a:p>
          <a:p>
            <a:r>
              <a:rPr lang="en-US" sz="1333"/>
              <a:t>GSE – Ground Support Equipment</a:t>
            </a:r>
          </a:p>
        </p:txBody>
      </p:sp>
      <p:sp>
        <p:nvSpPr>
          <p:cNvPr id="64" name="TextBox 63">
            <a:extLst>
              <a:ext uri="{FF2B5EF4-FFF2-40B4-BE49-F238E27FC236}">
                <a16:creationId xmlns:a16="http://schemas.microsoft.com/office/drawing/2014/main" id="{A76A65EF-5756-6122-7F93-16808110AB87}"/>
              </a:ext>
            </a:extLst>
          </p:cNvPr>
          <p:cNvSpPr txBox="1"/>
          <p:nvPr/>
        </p:nvSpPr>
        <p:spPr>
          <a:xfrm>
            <a:off x="347714" y="5003502"/>
            <a:ext cx="7145674" cy="1528175"/>
          </a:xfrm>
          <a:prstGeom prst="rect">
            <a:avLst/>
          </a:prstGeom>
          <a:noFill/>
        </p:spPr>
        <p:txBody>
          <a:bodyPr wrap="none" rtlCol="0">
            <a:spAutoFit/>
          </a:bodyPr>
          <a:lstStyle/>
          <a:p>
            <a:r>
              <a:rPr lang="en-US" sz="1333"/>
              <a:t>Assumptions: </a:t>
            </a:r>
          </a:p>
          <a:p>
            <a:r>
              <a:rPr lang="en-US" sz="1333"/>
              <a:t>1) ISS will have the action of disposal of the payload.</a:t>
            </a:r>
          </a:p>
          <a:p>
            <a:r>
              <a:rPr lang="en-US" sz="1333"/>
              <a:t>2) Any updates or mods needed in the ICD for disposal of the payload</a:t>
            </a:r>
          </a:p>
          <a:p>
            <a:r>
              <a:rPr lang="en-US" sz="1333"/>
              <a:t>will have signatures prior to the DRR.</a:t>
            </a:r>
          </a:p>
          <a:p>
            <a:r>
              <a:rPr lang="en-US" sz="1333"/>
              <a:t>3) Full staffing to allow documents and activities closeout prior to and during the</a:t>
            </a:r>
          </a:p>
          <a:p>
            <a:r>
              <a:rPr lang="en-US" sz="1333"/>
              <a:t>90-day closeout period.</a:t>
            </a:r>
          </a:p>
          <a:p>
            <a:r>
              <a:rPr lang="en-US" sz="1333"/>
              <a:t>4) Final Mission Report and lab hardware delivery/disposition is outside the 90-day timeframe (TBD).</a:t>
            </a:r>
          </a:p>
        </p:txBody>
      </p:sp>
      <p:grpSp>
        <p:nvGrpSpPr>
          <p:cNvPr id="68" name="Group 67">
            <a:extLst>
              <a:ext uri="{FF2B5EF4-FFF2-40B4-BE49-F238E27FC236}">
                <a16:creationId xmlns:a16="http://schemas.microsoft.com/office/drawing/2014/main" id="{98E39E65-0622-4330-AB21-3AC8FF9C0A98}"/>
              </a:ext>
            </a:extLst>
          </p:cNvPr>
          <p:cNvGrpSpPr/>
          <p:nvPr/>
        </p:nvGrpSpPr>
        <p:grpSpPr>
          <a:xfrm>
            <a:off x="1041964" y="1906487"/>
            <a:ext cx="10766807" cy="4289395"/>
            <a:chOff x="781473" y="1429865"/>
            <a:chExt cx="8075105" cy="3217046"/>
          </a:xfrm>
        </p:grpSpPr>
        <p:grpSp>
          <p:nvGrpSpPr>
            <p:cNvPr id="29" name="Group 28">
              <a:extLst>
                <a:ext uri="{FF2B5EF4-FFF2-40B4-BE49-F238E27FC236}">
                  <a16:creationId xmlns:a16="http://schemas.microsoft.com/office/drawing/2014/main" id="{AF93F2FC-63A5-65D2-817C-C62970C0DBCA}"/>
                </a:ext>
              </a:extLst>
            </p:cNvPr>
            <p:cNvGrpSpPr/>
            <p:nvPr/>
          </p:nvGrpSpPr>
          <p:grpSpPr>
            <a:xfrm>
              <a:off x="781473" y="1429865"/>
              <a:ext cx="7481788" cy="1287458"/>
              <a:chOff x="771857" y="1259636"/>
              <a:chExt cx="7481788" cy="1287458"/>
            </a:xfrm>
          </p:grpSpPr>
          <p:sp>
            <p:nvSpPr>
              <p:cNvPr id="7" name="Rectangle 6">
                <a:extLst>
                  <a:ext uri="{FF2B5EF4-FFF2-40B4-BE49-F238E27FC236}">
                    <a16:creationId xmlns:a16="http://schemas.microsoft.com/office/drawing/2014/main" id="{D5401D41-1D98-7310-A6DD-3DB8A282022B}"/>
                  </a:ext>
                </a:extLst>
              </p:cNvPr>
              <p:cNvSpPr>
                <a:spLocks/>
              </p:cNvSpPr>
              <p:nvPr/>
            </p:nvSpPr>
            <p:spPr>
              <a:xfrm>
                <a:off x="998136" y="1849714"/>
                <a:ext cx="5966014" cy="256854"/>
              </a:xfrm>
              <a:prstGeom prst="rect">
                <a:avLst/>
              </a:prstGeom>
              <a:solidFill>
                <a:srgbClr val="EF933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33"/>
                  <a:t>90 days </a:t>
                </a:r>
              </a:p>
            </p:txBody>
          </p:sp>
          <p:grpSp>
            <p:nvGrpSpPr>
              <p:cNvPr id="14" name="Group 13">
                <a:extLst>
                  <a:ext uri="{FF2B5EF4-FFF2-40B4-BE49-F238E27FC236}">
                    <a16:creationId xmlns:a16="http://schemas.microsoft.com/office/drawing/2014/main" id="{A06B8F51-5024-5F71-A739-875A42928ED4}"/>
                  </a:ext>
                </a:extLst>
              </p:cNvPr>
              <p:cNvGrpSpPr/>
              <p:nvPr/>
            </p:nvGrpSpPr>
            <p:grpSpPr>
              <a:xfrm>
                <a:off x="771857" y="1259636"/>
                <a:ext cx="654580" cy="531236"/>
                <a:chOff x="3638652" y="3407566"/>
                <a:chExt cx="654580" cy="531236"/>
              </a:xfrm>
            </p:grpSpPr>
            <p:sp>
              <p:nvSpPr>
                <p:cNvPr id="9" name="Isosceles Triangle 8">
                  <a:extLst>
                    <a:ext uri="{FF2B5EF4-FFF2-40B4-BE49-F238E27FC236}">
                      <a16:creationId xmlns:a16="http://schemas.microsoft.com/office/drawing/2014/main" id="{F65E504A-C8FC-02F7-52F8-ECF3BB09AD29}"/>
                    </a:ext>
                  </a:extLst>
                </p:cNvPr>
                <p:cNvSpPr/>
                <p:nvPr/>
              </p:nvSpPr>
              <p:spPr>
                <a:xfrm rot="10800000">
                  <a:off x="3737343" y="3643155"/>
                  <a:ext cx="372139" cy="295647"/>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 name="TextBox 9">
                  <a:extLst>
                    <a:ext uri="{FF2B5EF4-FFF2-40B4-BE49-F238E27FC236}">
                      <a16:creationId xmlns:a16="http://schemas.microsoft.com/office/drawing/2014/main" id="{1211BCF4-B579-A9FF-5BB8-D2AA9D03F1F8}"/>
                    </a:ext>
                  </a:extLst>
                </p:cNvPr>
                <p:cNvSpPr txBox="1"/>
                <p:nvPr/>
              </p:nvSpPr>
              <p:spPr>
                <a:xfrm>
                  <a:off x="3638652" y="3407566"/>
                  <a:ext cx="654580" cy="223090"/>
                </a:xfrm>
                <a:prstGeom prst="rect">
                  <a:avLst/>
                </a:prstGeom>
                <a:noFill/>
              </p:spPr>
              <p:txBody>
                <a:bodyPr wrap="square" rtlCol="0">
                  <a:spAutoFit/>
                </a:bodyPr>
                <a:lstStyle/>
                <a:p>
                  <a:r>
                    <a:rPr lang="en-US" sz="1333" b="1"/>
                    <a:t>KDP-F</a:t>
                  </a:r>
                </a:p>
              </p:txBody>
            </p:sp>
          </p:grpSp>
          <p:grpSp>
            <p:nvGrpSpPr>
              <p:cNvPr id="13" name="Group 12">
                <a:extLst>
                  <a:ext uri="{FF2B5EF4-FFF2-40B4-BE49-F238E27FC236}">
                    <a16:creationId xmlns:a16="http://schemas.microsoft.com/office/drawing/2014/main" id="{BC761040-070C-A2CC-6E69-42E38CE9D86A}"/>
                  </a:ext>
                </a:extLst>
              </p:cNvPr>
              <p:cNvGrpSpPr/>
              <p:nvPr/>
            </p:nvGrpSpPr>
            <p:grpSpPr>
              <a:xfrm>
                <a:off x="802198" y="2162760"/>
                <a:ext cx="296949" cy="370274"/>
                <a:chOff x="3073572" y="4455042"/>
                <a:chExt cx="296949" cy="370274"/>
              </a:xfrm>
            </p:grpSpPr>
            <p:sp>
              <p:nvSpPr>
                <p:cNvPr id="11" name="Isosceles Triangle 10">
                  <a:extLst>
                    <a:ext uri="{FF2B5EF4-FFF2-40B4-BE49-F238E27FC236}">
                      <a16:creationId xmlns:a16="http://schemas.microsoft.com/office/drawing/2014/main" id="{85525BB5-72F3-63A0-808F-8E2ECBBBA5BF}"/>
                    </a:ext>
                  </a:extLst>
                </p:cNvPr>
                <p:cNvSpPr/>
                <p:nvPr/>
              </p:nvSpPr>
              <p:spPr>
                <a:xfrm>
                  <a:off x="3147237" y="4455042"/>
                  <a:ext cx="223284" cy="202796"/>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2" name="TextBox 11">
                  <a:extLst>
                    <a:ext uri="{FF2B5EF4-FFF2-40B4-BE49-F238E27FC236}">
                      <a16:creationId xmlns:a16="http://schemas.microsoft.com/office/drawing/2014/main" id="{08C7ABAD-0268-A56A-3995-255559205620}"/>
                    </a:ext>
                  </a:extLst>
                </p:cNvPr>
                <p:cNvSpPr txBox="1"/>
                <p:nvPr/>
              </p:nvSpPr>
              <p:spPr>
                <a:xfrm>
                  <a:off x="3073572" y="4602226"/>
                  <a:ext cx="287578" cy="223090"/>
                </a:xfrm>
                <a:prstGeom prst="rect">
                  <a:avLst/>
                </a:prstGeom>
                <a:noFill/>
              </p:spPr>
              <p:txBody>
                <a:bodyPr wrap="none" rtlCol="0">
                  <a:spAutoFit/>
                </a:bodyPr>
                <a:lstStyle/>
                <a:p>
                  <a:r>
                    <a:rPr lang="en-US" sz="1333"/>
                    <a:t>DR</a:t>
                  </a:r>
                </a:p>
              </p:txBody>
            </p:sp>
          </p:grpSp>
          <p:grpSp>
            <p:nvGrpSpPr>
              <p:cNvPr id="22" name="Group 21">
                <a:extLst>
                  <a:ext uri="{FF2B5EF4-FFF2-40B4-BE49-F238E27FC236}">
                    <a16:creationId xmlns:a16="http://schemas.microsoft.com/office/drawing/2014/main" id="{3DD80BD0-9EB7-8301-09DC-ADB84674A017}"/>
                  </a:ext>
                </a:extLst>
              </p:cNvPr>
              <p:cNvGrpSpPr/>
              <p:nvPr/>
            </p:nvGrpSpPr>
            <p:grpSpPr>
              <a:xfrm>
                <a:off x="7681132" y="2162760"/>
                <a:ext cx="572513" cy="369601"/>
                <a:chOff x="7999219" y="4172970"/>
                <a:chExt cx="572513" cy="369601"/>
              </a:xfrm>
            </p:grpSpPr>
            <p:sp>
              <p:nvSpPr>
                <p:cNvPr id="16" name="Isosceles Triangle 15">
                  <a:extLst>
                    <a:ext uri="{FF2B5EF4-FFF2-40B4-BE49-F238E27FC236}">
                      <a16:creationId xmlns:a16="http://schemas.microsoft.com/office/drawing/2014/main" id="{44CA65BF-47BF-672D-6B02-B07B35C2AFF4}"/>
                    </a:ext>
                  </a:extLst>
                </p:cNvPr>
                <p:cNvSpPr/>
                <p:nvPr/>
              </p:nvSpPr>
              <p:spPr>
                <a:xfrm>
                  <a:off x="8207837" y="4172970"/>
                  <a:ext cx="223284" cy="202796"/>
                </a:xfrm>
                <a:prstGeom prst="triangle">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8" name="TextBox 17">
                  <a:extLst>
                    <a:ext uri="{FF2B5EF4-FFF2-40B4-BE49-F238E27FC236}">
                      <a16:creationId xmlns:a16="http://schemas.microsoft.com/office/drawing/2014/main" id="{3F558A64-B615-230D-02EC-AC592A972D64}"/>
                    </a:ext>
                  </a:extLst>
                </p:cNvPr>
                <p:cNvSpPr txBox="1"/>
                <p:nvPr/>
              </p:nvSpPr>
              <p:spPr>
                <a:xfrm>
                  <a:off x="7999219" y="4319480"/>
                  <a:ext cx="572513" cy="223091"/>
                </a:xfrm>
                <a:prstGeom prst="rect">
                  <a:avLst/>
                </a:prstGeom>
                <a:noFill/>
              </p:spPr>
              <p:txBody>
                <a:bodyPr wrap="none" rtlCol="0">
                  <a:spAutoFit/>
                </a:bodyPr>
                <a:lstStyle/>
                <a:p>
                  <a:r>
                    <a:rPr lang="en-US" sz="1333"/>
                    <a:t>Disposal</a:t>
                  </a:r>
                </a:p>
              </p:txBody>
            </p:sp>
          </p:grpSp>
          <p:grpSp>
            <p:nvGrpSpPr>
              <p:cNvPr id="21" name="Group 20">
                <a:extLst>
                  <a:ext uri="{FF2B5EF4-FFF2-40B4-BE49-F238E27FC236}">
                    <a16:creationId xmlns:a16="http://schemas.microsoft.com/office/drawing/2014/main" id="{2CA924BC-B493-417A-A2F6-44C3C446285B}"/>
                  </a:ext>
                </a:extLst>
              </p:cNvPr>
              <p:cNvGrpSpPr/>
              <p:nvPr/>
            </p:nvGrpSpPr>
            <p:grpSpPr>
              <a:xfrm>
                <a:off x="5132015" y="2150654"/>
                <a:ext cx="949828" cy="396440"/>
                <a:chOff x="5692531" y="3041305"/>
                <a:chExt cx="949828" cy="396440"/>
              </a:xfrm>
            </p:grpSpPr>
            <p:sp>
              <p:nvSpPr>
                <p:cNvPr id="19" name="Isosceles Triangle 18">
                  <a:extLst>
                    <a:ext uri="{FF2B5EF4-FFF2-40B4-BE49-F238E27FC236}">
                      <a16:creationId xmlns:a16="http://schemas.microsoft.com/office/drawing/2014/main" id="{6FDE8D96-6712-F9AE-FA20-837D8C8D5114}"/>
                    </a:ext>
                  </a:extLst>
                </p:cNvPr>
                <p:cNvSpPr/>
                <p:nvPr/>
              </p:nvSpPr>
              <p:spPr>
                <a:xfrm>
                  <a:off x="6115189" y="3041305"/>
                  <a:ext cx="223284" cy="202796"/>
                </a:xfrm>
                <a:prstGeom prst="triangle">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0" name="TextBox 19">
                  <a:extLst>
                    <a:ext uri="{FF2B5EF4-FFF2-40B4-BE49-F238E27FC236}">
                      <a16:creationId xmlns:a16="http://schemas.microsoft.com/office/drawing/2014/main" id="{128E2749-3ADC-B5C6-FDDA-6C7CF9DBA88A}"/>
                    </a:ext>
                  </a:extLst>
                </p:cNvPr>
                <p:cNvSpPr txBox="1"/>
                <p:nvPr/>
              </p:nvSpPr>
              <p:spPr>
                <a:xfrm>
                  <a:off x="5692531" y="3214655"/>
                  <a:ext cx="949828" cy="223090"/>
                </a:xfrm>
                <a:prstGeom prst="rect">
                  <a:avLst/>
                </a:prstGeom>
                <a:noFill/>
              </p:spPr>
              <p:txBody>
                <a:bodyPr wrap="none" rtlCol="0">
                  <a:spAutoFit/>
                </a:bodyPr>
                <a:lstStyle/>
                <a:p>
                  <a:r>
                    <a:rPr lang="en-US" sz="1333"/>
                    <a:t>Turn over to ISS</a:t>
                  </a:r>
                </a:p>
              </p:txBody>
            </p:sp>
          </p:grpSp>
          <p:sp>
            <p:nvSpPr>
              <p:cNvPr id="23" name="Double Wave 22">
                <a:extLst>
                  <a:ext uri="{FF2B5EF4-FFF2-40B4-BE49-F238E27FC236}">
                    <a16:creationId xmlns:a16="http://schemas.microsoft.com/office/drawing/2014/main" id="{2A542C49-4854-B8EC-DA0E-7F56E8D09485}"/>
                  </a:ext>
                </a:extLst>
              </p:cNvPr>
              <p:cNvSpPr/>
              <p:nvPr/>
            </p:nvSpPr>
            <p:spPr>
              <a:xfrm rot="16200000">
                <a:off x="7175973" y="1862135"/>
                <a:ext cx="246220" cy="221379"/>
              </a:xfrm>
              <a:prstGeom prst="doubleWave">
                <a:avLst/>
              </a:prstGeom>
              <a:solidFill>
                <a:srgbClr val="EF933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4" name="Rectangle 23">
                <a:extLst>
                  <a:ext uri="{FF2B5EF4-FFF2-40B4-BE49-F238E27FC236}">
                    <a16:creationId xmlns:a16="http://schemas.microsoft.com/office/drawing/2014/main" id="{F3B1DFCB-1AE6-4380-B5C5-1FC12DC7506F}"/>
                  </a:ext>
                </a:extLst>
              </p:cNvPr>
              <p:cNvSpPr/>
              <p:nvPr/>
            </p:nvSpPr>
            <p:spPr>
              <a:xfrm>
                <a:off x="7634016" y="1849714"/>
                <a:ext cx="384710" cy="246221"/>
              </a:xfrm>
              <a:prstGeom prst="rect">
                <a:avLst/>
              </a:prstGeom>
              <a:solidFill>
                <a:srgbClr val="EF933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5" name="Isosceles Triangle 24">
                <a:extLst>
                  <a:ext uri="{FF2B5EF4-FFF2-40B4-BE49-F238E27FC236}">
                    <a16:creationId xmlns:a16="http://schemas.microsoft.com/office/drawing/2014/main" id="{5D2B9442-4752-ABFB-C82B-40DB9365EEA9}"/>
                  </a:ext>
                </a:extLst>
              </p:cNvPr>
              <p:cNvSpPr/>
              <p:nvPr/>
            </p:nvSpPr>
            <p:spPr>
              <a:xfrm>
                <a:off x="2761266" y="2166076"/>
                <a:ext cx="223284" cy="202796"/>
              </a:xfrm>
              <a:prstGeom prst="triangle">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highlight>
                    <a:srgbClr val="800000"/>
                  </a:highlight>
                </a:endParaRPr>
              </a:p>
            </p:txBody>
          </p:sp>
          <p:sp>
            <p:nvSpPr>
              <p:cNvPr id="26" name="TextBox 25">
                <a:extLst>
                  <a:ext uri="{FF2B5EF4-FFF2-40B4-BE49-F238E27FC236}">
                    <a16:creationId xmlns:a16="http://schemas.microsoft.com/office/drawing/2014/main" id="{D80E6287-D4A7-E7F8-F859-AE2D00F5F20D}"/>
                  </a:ext>
                </a:extLst>
              </p:cNvPr>
              <p:cNvSpPr txBox="1"/>
              <p:nvPr/>
            </p:nvSpPr>
            <p:spPr>
              <a:xfrm>
                <a:off x="2637898" y="2316234"/>
                <a:ext cx="357309" cy="223090"/>
              </a:xfrm>
              <a:prstGeom prst="rect">
                <a:avLst/>
              </a:prstGeom>
              <a:noFill/>
            </p:spPr>
            <p:txBody>
              <a:bodyPr wrap="none" rtlCol="0">
                <a:spAutoFit/>
              </a:bodyPr>
              <a:lstStyle/>
              <a:p>
                <a:r>
                  <a:rPr lang="en-US" sz="1333"/>
                  <a:t>DRR</a:t>
                </a:r>
              </a:p>
            </p:txBody>
          </p:sp>
        </p:grpSp>
        <p:sp>
          <p:nvSpPr>
            <p:cNvPr id="28" name="Rectangle 27">
              <a:extLst>
                <a:ext uri="{FF2B5EF4-FFF2-40B4-BE49-F238E27FC236}">
                  <a16:creationId xmlns:a16="http://schemas.microsoft.com/office/drawing/2014/main" id="{FEDFDBE6-14D2-6B0F-E5AA-54AC2B4B9063}"/>
                </a:ext>
              </a:extLst>
            </p:cNvPr>
            <p:cNvSpPr>
              <a:spLocks/>
            </p:cNvSpPr>
            <p:nvPr/>
          </p:nvSpPr>
          <p:spPr>
            <a:xfrm>
              <a:off x="995797" y="3379343"/>
              <a:ext cx="5966014" cy="256854"/>
            </a:xfrm>
            <a:prstGeom prst="rect">
              <a:avLst/>
            </a:prstGeom>
            <a:solidFill>
              <a:srgbClr val="EF933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33"/>
                <a:t>90 days </a:t>
              </a:r>
            </a:p>
          </p:txBody>
        </p:sp>
        <p:sp>
          <p:nvSpPr>
            <p:cNvPr id="30" name="Flowchart: Off-page Connector 29">
              <a:extLst>
                <a:ext uri="{FF2B5EF4-FFF2-40B4-BE49-F238E27FC236}">
                  <a16:creationId xmlns:a16="http://schemas.microsoft.com/office/drawing/2014/main" id="{B01945AD-2011-3B80-E080-8ED2DCAD8620}"/>
                </a:ext>
              </a:extLst>
            </p:cNvPr>
            <p:cNvSpPr/>
            <p:nvPr/>
          </p:nvSpPr>
          <p:spPr>
            <a:xfrm>
              <a:off x="5496015" y="3176350"/>
              <a:ext cx="74428" cy="148856"/>
            </a:xfrm>
            <a:prstGeom prst="flowChartOffpageConnector">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1" name="TextBox 30">
              <a:extLst>
                <a:ext uri="{FF2B5EF4-FFF2-40B4-BE49-F238E27FC236}">
                  <a16:creationId xmlns:a16="http://schemas.microsoft.com/office/drawing/2014/main" id="{A426219D-C7F1-E4D0-25A0-B2DA6CC60179}"/>
                </a:ext>
              </a:extLst>
            </p:cNvPr>
            <p:cNvSpPr txBox="1"/>
            <p:nvPr/>
          </p:nvSpPr>
          <p:spPr>
            <a:xfrm>
              <a:off x="4930941" y="2814268"/>
              <a:ext cx="1279004" cy="376930"/>
            </a:xfrm>
            <a:prstGeom prst="rect">
              <a:avLst/>
            </a:prstGeom>
            <a:noFill/>
          </p:spPr>
          <p:txBody>
            <a:bodyPr wrap="none" rtlCol="0">
              <a:spAutoFit/>
            </a:bodyPr>
            <a:lstStyle/>
            <a:p>
              <a:pPr algn="ctr"/>
              <a:r>
                <a:rPr lang="en-US" sz="1333"/>
                <a:t>Last Science Collected</a:t>
              </a:r>
            </a:p>
            <a:p>
              <a:pPr algn="ctr"/>
              <a:r>
                <a:rPr lang="en-US" sz="1333"/>
                <a:t>T-21days</a:t>
              </a:r>
            </a:p>
          </p:txBody>
        </p:sp>
        <p:sp>
          <p:nvSpPr>
            <p:cNvPr id="32" name="Multiplication Sign 31">
              <a:extLst>
                <a:ext uri="{FF2B5EF4-FFF2-40B4-BE49-F238E27FC236}">
                  <a16:creationId xmlns:a16="http://schemas.microsoft.com/office/drawing/2014/main" id="{2D18100B-C463-B4DB-1043-3DA11229391F}"/>
                </a:ext>
              </a:extLst>
            </p:cNvPr>
            <p:cNvSpPr/>
            <p:nvPr/>
          </p:nvSpPr>
          <p:spPr>
            <a:xfrm>
              <a:off x="5570443" y="3428026"/>
              <a:ext cx="180754" cy="159488"/>
            </a:xfrm>
            <a:prstGeom prst="mathMultiply">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3" name="TextBox 32">
              <a:extLst>
                <a:ext uri="{FF2B5EF4-FFF2-40B4-BE49-F238E27FC236}">
                  <a16:creationId xmlns:a16="http://schemas.microsoft.com/office/drawing/2014/main" id="{FA265328-6112-E3BF-0DF4-6226CFAA73B0}"/>
                </a:ext>
              </a:extLst>
            </p:cNvPr>
            <p:cNvSpPr txBox="1"/>
            <p:nvPr/>
          </p:nvSpPr>
          <p:spPr>
            <a:xfrm>
              <a:off x="5660820" y="3384659"/>
              <a:ext cx="699422" cy="223091"/>
            </a:xfrm>
            <a:prstGeom prst="rect">
              <a:avLst/>
            </a:prstGeom>
            <a:noFill/>
          </p:spPr>
          <p:txBody>
            <a:bodyPr wrap="none" rtlCol="0">
              <a:spAutoFit/>
            </a:bodyPr>
            <a:lstStyle/>
            <a:p>
              <a:r>
                <a:rPr lang="en-US" sz="1333"/>
                <a:t>Power OFF</a:t>
              </a:r>
            </a:p>
          </p:txBody>
        </p:sp>
        <p:sp>
          <p:nvSpPr>
            <p:cNvPr id="34" name="Flowchart: Off-page Connector 33">
              <a:extLst>
                <a:ext uri="{FF2B5EF4-FFF2-40B4-BE49-F238E27FC236}">
                  <a16:creationId xmlns:a16="http://schemas.microsoft.com/office/drawing/2014/main" id="{B35BF2AD-BEA5-C0E2-A59B-130ED897FBDA}"/>
                </a:ext>
              </a:extLst>
            </p:cNvPr>
            <p:cNvSpPr/>
            <p:nvPr/>
          </p:nvSpPr>
          <p:spPr>
            <a:xfrm>
              <a:off x="1266166" y="3174677"/>
              <a:ext cx="74428" cy="148856"/>
            </a:xfrm>
            <a:prstGeom prst="flowChartOffpageConnector">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5" name="TextBox 34">
              <a:extLst>
                <a:ext uri="{FF2B5EF4-FFF2-40B4-BE49-F238E27FC236}">
                  <a16:creationId xmlns:a16="http://schemas.microsoft.com/office/drawing/2014/main" id="{F8608F1A-48FD-5467-8FD1-544D3F0D1641}"/>
                </a:ext>
              </a:extLst>
            </p:cNvPr>
            <p:cNvSpPr txBox="1"/>
            <p:nvPr/>
          </p:nvSpPr>
          <p:spPr>
            <a:xfrm>
              <a:off x="842370" y="2812442"/>
              <a:ext cx="1029080" cy="376930"/>
            </a:xfrm>
            <a:prstGeom prst="rect">
              <a:avLst/>
            </a:prstGeom>
            <a:noFill/>
          </p:spPr>
          <p:txBody>
            <a:bodyPr wrap="none" rtlCol="0">
              <a:spAutoFit/>
            </a:bodyPr>
            <a:lstStyle/>
            <a:p>
              <a:pPr algn="ctr"/>
              <a:r>
                <a:rPr lang="en-US" sz="1333"/>
                <a:t>Algorithm Frozen</a:t>
              </a:r>
            </a:p>
            <a:p>
              <a:pPr algn="ctr"/>
              <a:r>
                <a:rPr lang="en-US" sz="1333"/>
                <a:t>T-80days</a:t>
              </a:r>
            </a:p>
          </p:txBody>
        </p:sp>
        <p:sp>
          <p:nvSpPr>
            <p:cNvPr id="36" name="Flowchart: Off-page Connector 35">
              <a:extLst>
                <a:ext uri="{FF2B5EF4-FFF2-40B4-BE49-F238E27FC236}">
                  <a16:creationId xmlns:a16="http://schemas.microsoft.com/office/drawing/2014/main" id="{47193749-0EFA-772C-DD3D-A749463BB8EC}"/>
                </a:ext>
              </a:extLst>
            </p:cNvPr>
            <p:cNvSpPr/>
            <p:nvPr/>
          </p:nvSpPr>
          <p:spPr>
            <a:xfrm>
              <a:off x="2397733" y="3177008"/>
              <a:ext cx="74428" cy="148856"/>
            </a:xfrm>
            <a:prstGeom prst="flowChartOffpageConnector">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7" name="TextBox 36">
              <a:extLst>
                <a:ext uri="{FF2B5EF4-FFF2-40B4-BE49-F238E27FC236}">
                  <a16:creationId xmlns:a16="http://schemas.microsoft.com/office/drawing/2014/main" id="{D69629D0-85A2-DB0C-163C-89F6C1F25864}"/>
                </a:ext>
              </a:extLst>
            </p:cNvPr>
            <p:cNvSpPr txBox="1"/>
            <p:nvPr/>
          </p:nvSpPr>
          <p:spPr>
            <a:xfrm>
              <a:off x="2018903" y="2812442"/>
              <a:ext cx="1081161" cy="376930"/>
            </a:xfrm>
            <a:prstGeom prst="rect">
              <a:avLst/>
            </a:prstGeom>
            <a:noFill/>
          </p:spPr>
          <p:txBody>
            <a:bodyPr wrap="none" rtlCol="0">
              <a:spAutoFit/>
            </a:bodyPr>
            <a:lstStyle/>
            <a:p>
              <a:pPr algn="ctr"/>
              <a:r>
                <a:rPr lang="en-US" sz="1333"/>
                <a:t>Reprocessing data</a:t>
              </a:r>
            </a:p>
            <a:p>
              <a:pPr algn="ctr"/>
              <a:r>
                <a:rPr lang="en-US" sz="1333"/>
                <a:t>T-67days</a:t>
              </a:r>
            </a:p>
          </p:txBody>
        </p:sp>
        <p:sp>
          <p:nvSpPr>
            <p:cNvPr id="38" name="Flowchart: Off-page Connector 37">
              <a:extLst>
                <a:ext uri="{FF2B5EF4-FFF2-40B4-BE49-F238E27FC236}">
                  <a16:creationId xmlns:a16="http://schemas.microsoft.com/office/drawing/2014/main" id="{F9079952-1D14-D0C3-06E2-88E422647216}"/>
                </a:ext>
              </a:extLst>
            </p:cNvPr>
            <p:cNvSpPr/>
            <p:nvPr/>
          </p:nvSpPr>
          <p:spPr>
            <a:xfrm>
              <a:off x="6900317" y="3181315"/>
              <a:ext cx="74428" cy="148856"/>
            </a:xfrm>
            <a:prstGeom prst="flowChartOffpageConnector">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9" name="TextBox 38">
              <a:extLst>
                <a:ext uri="{FF2B5EF4-FFF2-40B4-BE49-F238E27FC236}">
                  <a16:creationId xmlns:a16="http://schemas.microsoft.com/office/drawing/2014/main" id="{BDFCB571-28CC-7B35-FAB6-45A1E29699E5}"/>
                </a:ext>
              </a:extLst>
            </p:cNvPr>
            <p:cNvSpPr txBox="1"/>
            <p:nvPr/>
          </p:nvSpPr>
          <p:spPr>
            <a:xfrm>
              <a:off x="6486201" y="2809397"/>
              <a:ext cx="942229" cy="376930"/>
            </a:xfrm>
            <a:prstGeom prst="rect">
              <a:avLst/>
            </a:prstGeom>
            <a:noFill/>
          </p:spPr>
          <p:txBody>
            <a:bodyPr wrap="none" rtlCol="0">
              <a:spAutoFit/>
            </a:bodyPr>
            <a:lstStyle/>
            <a:p>
              <a:pPr algn="ctr"/>
              <a:r>
                <a:rPr lang="en-US" sz="1333"/>
                <a:t>Final Product</a:t>
              </a:r>
            </a:p>
            <a:p>
              <a:pPr algn="ctr"/>
              <a:r>
                <a:rPr lang="en-US" sz="1333"/>
                <a:t>Delivery T-1day</a:t>
              </a:r>
            </a:p>
          </p:txBody>
        </p:sp>
        <p:sp>
          <p:nvSpPr>
            <p:cNvPr id="43" name="Flowchart: Off-page Connector 42">
              <a:extLst>
                <a:ext uri="{FF2B5EF4-FFF2-40B4-BE49-F238E27FC236}">
                  <a16:creationId xmlns:a16="http://schemas.microsoft.com/office/drawing/2014/main" id="{5DC2BB67-F457-A7C6-838E-D2FD7A5163D0}"/>
                </a:ext>
              </a:extLst>
            </p:cNvPr>
            <p:cNvSpPr/>
            <p:nvPr/>
          </p:nvSpPr>
          <p:spPr>
            <a:xfrm rot="10800000">
              <a:off x="6929284" y="3680475"/>
              <a:ext cx="65054" cy="155670"/>
            </a:xfrm>
            <a:prstGeom prst="flowChartOffpageConnector">
              <a:avLst/>
            </a:prstGeom>
            <a:solidFill>
              <a:srgbClr val="00CC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8" name="Flowchart: Off-page Connector 47">
              <a:extLst>
                <a:ext uri="{FF2B5EF4-FFF2-40B4-BE49-F238E27FC236}">
                  <a16:creationId xmlns:a16="http://schemas.microsoft.com/office/drawing/2014/main" id="{F4A8D796-2A55-0D45-E3CB-6418FD249513}"/>
                </a:ext>
              </a:extLst>
            </p:cNvPr>
            <p:cNvSpPr/>
            <p:nvPr/>
          </p:nvSpPr>
          <p:spPr>
            <a:xfrm>
              <a:off x="2846781" y="1770974"/>
              <a:ext cx="65054" cy="155670"/>
            </a:xfrm>
            <a:prstGeom prst="flowChartOffpageConnector">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4" name="Flowchart: Off-page Connector 53">
              <a:extLst>
                <a:ext uri="{FF2B5EF4-FFF2-40B4-BE49-F238E27FC236}">
                  <a16:creationId xmlns:a16="http://schemas.microsoft.com/office/drawing/2014/main" id="{22087BC1-7F28-35D3-7033-BCB375F383C7}"/>
                </a:ext>
              </a:extLst>
            </p:cNvPr>
            <p:cNvSpPr/>
            <p:nvPr/>
          </p:nvSpPr>
          <p:spPr>
            <a:xfrm rot="10800000">
              <a:off x="5496015" y="3687288"/>
              <a:ext cx="74428" cy="148856"/>
            </a:xfrm>
            <a:prstGeom prst="flowChartOffpageConnector">
              <a:avLst/>
            </a:prstGeom>
            <a:solidFill>
              <a:srgbClr val="00CC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5" name="Flowchart: Off-page Connector 54">
              <a:extLst>
                <a:ext uri="{FF2B5EF4-FFF2-40B4-BE49-F238E27FC236}">
                  <a16:creationId xmlns:a16="http://schemas.microsoft.com/office/drawing/2014/main" id="{AFA36E41-175D-0240-8410-BD8592925CE6}"/>
                </a:ext>
              </a:extLst>
            </p:cNvPr>
            <p:cNvSpPr/>
            <p:nvPr/>
          </p:nvSpPr>
          <p:spPr>
            <a:xfrm rot="10800000">
              <a:off x="5623606" y="3692007"/>
              <a:ext cx="74428" cy="148856"/>
            </a:xfrm>
            <a:prstGeom prst="flowChartOffpageConnector">
              <a:avLst/>
            </a:prstGeom>
            <a:solidFill>
              <a:srgbClr val="00CC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6" name="TextBox 55">
              <a:extLst>
                <a:ext uri="{FF2B5EF4-FFF2-40B4-BE49-F238E27FC236}">
                  <a16:creationId xmlns:a16="http://schemas.microsoft.com/office/drawing/2014/main" id="{DC4390C5-E037-57B8-FE80-47201AEE669D}"/>
                </a:ext>
              </a:extLst>
            </p:cNvPr>
            <p:cNvSpPr txBox="1"/>
            <p:nvPr/>
          </p:nvSpPr>
          <p:spPr>
            <a:xfrm>
              <a:off x="4491053" y="3655571"/>
              <a:ext cx="1050528" cy="376930"/>
            </a:xfrm>
            <a:prstGeom prst="rect">
              <a:avLst/>
            </a:prstGeom>
            <a:noFill/>
          </p:spPr>
          <p:txBody>
            <a:bodyPr wrap="none" rtlCol="0">
              <a:spAutoFit/>
            </a:bodyPr>
            <a:lstStyle/>
            <a:p>
              <a:pPr algn="ctr"/>
              <a:r>
                <a:rPr lang="en-US" sz="1333"/>
                <a:t>Disable SEM</a:t>
              </a:r>
            </a:p>
            <a:p>
              <a:pPr algn="ctr"/>
              <a:r>
                <a:rPr lang="en-US" sz="1333"/>
                <a:t>Manual Downlink</a:t>
              </a:r>
            </a:p>
          </p:txBody>
        </p:sp>
        <p:sp>
          <p:nvSpPr>
            <p:cNvPr id="57" name="TextBox 56">
              <a:extLst>
                <a:ext uri="{FF2B5EF4-FFF2-40B4-BE49-F238E27FC236}">
                  <a16:creationId xmlns:a16="http://schemas.microsoft.com/office/drawing/2014/main" id="{255A8D11-0FD0-DB96-4D4F-77D04804D50A}"/>
                </a:ext>
              </a:extLst>
            </p:cNvPr>
            <p:cNvSpPr txBox="1"/>
            <p:nvPr/>
          </p:nvSpPr>
          <p:spPr>
            <a:xfrm>
              <a:off x="5710289" y="3658578"/>
              <a:ext cx="1037784" cy="530771"/>
            </a:xfrm>
            <a:prstGeom prst="rect">
              <a:avLst/>
            </a:prstGeom>
            <a:noFill/>
          </p:spPr>
          <p:txBody>
            <a:bodyPr wrap="none" rtlCol="0">
              <a:spAutoFit/>
            </a:bodyPr>
            <a:lstStyle/>
            <a:p>
              <a:pPr algn="ctr"/>
              <a:r>
                <a:rPr lang="en-US" sz="1333"/>
                <a:t>Final Telemetry</a:t>
              </a:r>
            </a:p>
            <a:p>
              <a:pPr algn="ctr"/>
              <a:r>
                <a:rPr lang="en-US" sz="1333"/>
                <a:t>Trending Package</a:t>
              </a:r>
            </a:p>
            <a:p>
              <a:pPr algn="ctr"/>
              <a:r>
                <a:rPr lang="en-US" sz="1333"/>
                <a:t>Generation</a:t>
              </a:r>
            </a:p>
          </p:txBody>
        </p:sp>
        <p:sp>
          <p:nvSpPr>
            <p:cNvPr id="58" name="TextBox 57">
              <a:extLst>
                <a:ext uri="{FF2B5EF4-FFF2-40B4-BE49-F238E27FC236}">
                  <a16:creationId xmlns:a16="http://schemas.microsoft.com/office/drawing/2014/main" id="{6EB2C129-55F1-2FB1-0DF2-3B51A1A120CA}"/>
                </a:ext>
              </a:extLst>
            </p:cNvPr>
            <p:cNvSpPr txBox="1"/>
            <p:nvPr/>
          </p:nvSpPr>
          <p:spPr>
            <a:xfrm>
              <a:off x="6890492" y="3808460"/>
              <a:ext cx="1106457" cy="838451"/>
            </a:xfrm>
            <a:prstGeom prst="rect">
              <a:avLst/>
            </a:prstGeom>
            <a:noFill/>
          </p:spPr>
          <p:txBody>
            <a:bodyPr wrap="none" rtlCol="0">
              <a:spAutoFit/>
            </a:bodyPr>
            <a:lstStyle/>
            <a:p>
              <a:pPr algn="ctr"/>
              <a:r>
                <a:rPr lang="en-US" sz="1333"/>
                <a:t>Database closeout</a:t>
              </a:r>
            </a:p>
            <a:p>
              <a:pPr algn="ctr"/>
              <a:r>
                <a:rPr lang="en-US" sz="1333"/>
                <a:t>Copy of databases</a:t>
              </a:r>
            </a:p>
            <a:p>
              <a:pPr algn="ctr"/>
              <a:r>
                <a:rPr lang="en-US" sz="1333"/>
                <a:t>&amp; Image of</a:t>
              </a:r>
            </a:p>
            <a:p>
              <a:pPr algn="ctr"/>
              <a:r>
                <a:rPr lang="en-US" sz="1333"/>
                <a:t>Operating Systems</a:t>
              </a:r>
            </a:p>
            <a:p>
              <a:pPr algn="ctr"/>
              <a:r>
                <a:rPr lang="en-US" sz="1333"/>
                <a:t>complete</a:t>
              </a:r>
            </a:p>
          </p:txBody>
        </p:sp>
        <p:sp>
          <p:nvSpPr>
            <p:cNvPr id="59" name="TextBox 58">
              <a:extLst>
                <a:ext uri="{FF2B5EF4-FFF2-40B4-BE49-F238E27FC236}">
                  <a16:creationId xmlns:a16="http://schemas.microsoft.com/office/drawing/2014/main" id="{77A9007B-D13F-C393-747A-FFCDB9CF94F4}"/>
                </a:ext>
              </a:extLst>
            </p:cNvPr>
            <p:cNvSpPr txBox="1"/>
            <p:nvPr/>
          </p:nvSpPr>
          <p:spPr>
            <a:xfrm>
              <a:off x="2355432" y="1520534"/>
              <a:ext cx="909143" cy="223090"/>
            </a:xfrm>
            <a:prstGeom prst="rect">
              <a:avLst/>
            </a:prstGeom>
            <a:noFill/>
          </p:spPr>
          <p:txBody>
            <a:bodyPr wrap="none" rtlCol="0">
              <a:spAutoFit/>
            </a:bodyPr>
            <a:lstStyle/>
            <a:p>
              <a:r>
                <a:rPr lang="en-US" sz="1333"/>
                <a:t>Final ICD mods</a:t>
              </a:r>
            </a:p>
          </p:txBody>
        </p:sp>
        <p:sp>
          <p:nvSpPr>
            <p:cNvPr id="62" name="Double Wave 61">
              <a:extLst>
                <a:ext uri="{FF2B5EF4-FFF2-40B4-BE49-F238E27FC236}">
                  <a16:creationId xmlns:a16="http://schemas.microsoft.com/office/drawing/2014/main" id="{5E49FBDF-D07C-1EC5-F9E9-41E6A174B391}"/>
                </a:ext>
              </a:extLst>
            </p:cNvPr>
            <p:cNvSpPr/>
            <p:nvPr/>
          </p:nvSpPr>
          <p:spPr>
            <a:xfrm rot="16200000">
              <a:off x="7212857" y="3394096"/>
              <a:ext cx="246220" cy="221379"/>
            </a:xfrm>
            <a:prstGeom prst="doubleWave">
              <a:avLst/>
            </a:prstGeom>
            <a:solidFill>
              <a:srgbClr val="EF933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63" name="TextBox 62">
              <a:extLst>
                <a:ext uri="{FF2B5EF4-FFF2-40B4-BE49-F238E27FC236}">
                  <a16:creationId xmlns:a16="http://schemas.microsoft.com/office/drawing/2014/main" id="{6B672D0D-E886-8E8A-0EF2-9E9CCCA91E82}"/>
                </a:ext>
              </a:extLst>
            </p:cNvPr>
            <p:cNvSpPr txBox="1"/>
            <p:nvPr/>
          </p:nvSpPr>
          <p:spPr>
            <a:xfrm>
              <a:off x="7467207" y="3385873"/>
              <a:ext cx="1389371" cy="223090"/>
            </a:xfrm>
            <a:prstGeom prst="rect">
              <a:avLst/>
            </a:prstGeom>
            <a:noFill/>
          </p:spPr>
          <p:txBody>
            <a:bodyPr wrap="none" rtlCol="0">
              <a:spAutoFit/>
            </a:bodyPr>
            <a:lstStyle/>
            <a:p>
              <a:pPr algn="ctr"/>
              <a:r>
                <a:rPr lang="en-US" sz="1333"/>
                <a:t>GSE hardware handover</a:t>
              </a:r>
            </a:p>
          </p:txBody>
        </p:sp>
        <p:sp>
          <p:nvSpPr>
            <p:cNvPr id="65" name="TextBox 64">
              <a:extLst>
                <a:ext uri="{FF2B5EF4-FFF2-40B4-BE49-F238E27FC236}">
                  <a16:creationId xmlns:a16="http://schemas.microsoft.com/office/drawing/2014/main" id="{68D19152-2193-4746-75DA-B5C4F5F9A935}"/>
                </a:ext>
              </a:extLst>
            </p:cNvPr>
            <p:cNvSpPr txBox="1"/>
            <p:nvPr/>
          </p:nvSpPr>
          <p:spPr>
            <a:xfrm>
              <a:off x="7048732" y="1496493"/>
              <a:ext cx="541253" cy="530770"/>
            </a:xfrm>
            <a:prstGeom prst="rect">
              <a:avLst/>
            </a:prstGeom>
            <a:noFill/>
          </p:spPr>
          <p:txBody>
            <a:bodyPr wrap="none" rtlCol="0">
              <a:spAutoFit/>
            </a:bodyPr>
            <a:lstStyle/>
            <a:p>
              <a:pPr algn="ctr"/>
              <a:r>
                <a:rPr lang="en-US" sz="1333"/>
                <a:t>Final</a:t>
              </a:r>
            </a:p>
            <a:p>
              <a:pPr algn="ctr"/>
              <a:r>
                <a:rPr lang="en-US" sz="1333"/>
                <a:t>Mission</a:t>
              </a:r>
            </a:p>
            <a:p>
              <a:pPr algn="ctr"/>
              <a:r>
                <a:rPr lang="en-US" sz="1333"/>
                <a:t>Report</a:t>
              </a:r>
            </a:p>
          </p:txBody>
        </p:sp>
        <p:sp>
          <p:nvSpPr>
            <p:cNvPr id="66" name="Multiplication Sign 65">
              <a:extLst>
                <a:ext uri="{FF2B5EF4-FFF2-40B4-BE49-F238E27FC236}">
                  <a16:creationId xmlns:a16="http://schemas.microsoft.com/office/drawing/2014/main" id="{997CDA27-DF0A-0487-4396-D642DF2EE1FD}"/>
                </a:ext>
              </a:extLst>
            </p:cNvPr>
            <p:cNvSpPr/>
            <p:nvPr/>
          </p:nvSpPr>
          <p:spPr>
            <a:xfrm>
              <a:off x="5570443" y="2077059"/>
              <a:ext cx="180754" cy="159488"/>
            </a:xfrm>
            <a:prstGeom prst="mathMultiply">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67" name="TextBox 66">
              <a:extLst>
                <a:ext uri="{FF2B5EF4-FFF2-40B4-BE49-F238E27FC236}">
                  <a16:creationId xmlns:a16="http://schemas.microsoft.com/office/drawing/2014/main" id="{23BAEEC6-8E34-101E-1108-28A7415D16D6}"/>
                </a:ext>
              </a:extLst>
            </p:cNvPr>
            <p:cNvSpPr txBox="1"/>
            <p:nvPr/>
          </p:nvSpPr>
          <p:spPr>
            <a:xfrm>
              <a:off x="5660819" y="2032161"/>
              <a:ext cx="699422" cy="223090"/>
            </a:xfrm>
            <a:prstGeom prst="rect">
              <a:avLst/>
            </a:prstGeom>
            <a:noFill/>
          </p:spPr>
          <p:txBody>
            <a:bodyPr wrap="none" rtlCol="0">
              <a:spAutoFit/>
            </a:bodyPr>
            <a:lstStyle/>
            <a:p>
              <a:r>
                <a:rPr lang="en-US" sz="1333"/>
                <a:t>Power OFF</a:t>
              </a:r>
            </a:p>
          </p:txBody>
        </p:sp>
      </p:grpSp>
      <p:sp>
        <p:nvSpPr>
          <p:cNvPr id="2" name="Date Placeholder 3">
            <a:extLst>
              <a:ext uri="{FF2B5EF4-FFF2-40B4-BE49-F238E27FC236}">
                <a16:creationId xmlns:a16="http://schemas.microsoft.com/office/drawing/2014/main" id="{9FCDF4BA-923F-1E37-8BBF-23197BE64087}"/>
              </a:ext>
            </a:extLst>
          </p:cNvPr>
          <p:cNvSpPr>
            <a:spLocks noGrp="1"/>
          </p:cNvSpPr>
          <p:nvPr>
            <p:ph type="dt" sz="half" idx="2"/>
          </p:nvPr>
        </p:nvSpPr>
        <p:spPr>
          <a:xfrm>
            <a:off x="0" y="6638132"/>
            <a:ext cx="2844800" cy="230187"/>
          </a:xfrm>
        </p:spPr>
        <p:txBody>
          <a:bodyPr/>
          <a:lstStyle/>
          <a:p>
            <a:fld id="{A9E79D4F-B57E-1C4E-8EE1-3B4427408A1A}" type="datetime4">
              <a:rPr lang="en-US" smtClean="0"/>
              <a:pPr/>
              <a:t>August 12, 2025</a:t>
            </a:fld>
            <a:endParaRPr lang="en-US"/>
          </a:p>
        </p:txBody>
      </p:sp>
    </p:spTree>
    <p:extLst>
      <p:ext uri="{BB962C8B-B14F-4D97-AF65-F5344CB8AC3E}">
        <p14:creationId xmlns:p14="http://schemas.microsoft.com/office/powerpoint/2010/main" val="14777853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4"/>
          </p:nvPr>
        </p:nvSpPr>
        <p:spPr>
          <a:xfrm>
            <a:off x="9245600" y="8839200"/>
            <a:ext cx="2844800" cy="304800"/>
          </a:xfrm>
          <a:prstGeom prst="rect">
            <a:avLst/>
          </a:prstGeom>
        </p:spPr>
        <p:txBody>
          <a:bodyPr vert="horz" wrap="square" lIns="121920" tIns="60960" rIns="121920" bIns="60960" numCol="1" anchor="ctr" anchorCtr="0" compatLnSpc="1">
            <a:prstTxWarp prst="textNoShape">
              <a:avLst/>
            </a:prstTxWarp>
          </a:bodyPr>
          <a:lstStyle>
            <a:defPPr>
              <a:defRPr lang="en-US"/>
            </a:defPPr>
            <a:lvl1pPr marL="0" algn="r" defTabSz="609585" rtl="0" eaLnBrk="1" latinLnBrk="0" hangingPunct="1">
              <a:defRPr sz="1333" kern="1200" smtClean="0">
                <a:solidFill>
                  <a:srgbClr val="000000"/>
                </a:solidFill>
                <a:latin typeface="Calibri" charset="0"/>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fld id="{4445FCEB-303F-E942-90CB-43BBD32A464E}" type="slidenum">
              <a:rPr lang="en-US" smtClean="0"/>
              <a:pPr/>
              <a:t>40</a:t>
            </a:fld>
            <a:endParaRPr lang="en-US"/>
          </a:p>
        </p:txBody>
      </p:sp>
      <p:sp>
        <p:nvSpPr>
          <p:cNvPr id="7" name="Title 2">
            <a:extLst>
              <a:ext uri="{FF2B5EF4-FFF2-40B4-BE49-F238E27FC236}">
                <a16:creationId xmlns:a16="http://schemas.microsoft.com/office/drawing/2014/main" id="{FCCD5EF7-31DB-467F-889E-B222EB155641}"/>
              </a:ext>
            </a:extLst>
          </p:cNvPr>
          <p:cNvSpPr>
            <a:spLocks noGrp="1"/>
          </p:cNvSpPr>
          <p:nvPr>
            <p:ph type="title"/>
          </p:nvPr>
        </p:nvSpPr>
        <p:spPr>
          <a:xfrm>
            <a:off x="2745745" y="196747"/>
            <a:ext cx="6679411" cy="739424"/>
          </a:xfrm>
        </p:spPr>
        <p:txBody>
          <a:bodyPr/>
          <a:lstStyle/>
          <a:p>
            <a:r>
              <a:rPr lang="en-US" sz="2800">
                <a:ea typeface="ヒラギノ角ゴ Pro W3"/>
              </a:rPr>
              <a:t>Summary</a:t>
            </a:r>
            <a:endParaRPr lang="en-US" sz="2800"/>
          </a:p>
        </p:txBody>
      </p:sp>
      <p:sp>
        <p:nvSpPr>
          <p:cNvPr id="8" name="Content Placeholder 1">
            <a:extLst>
              <a:ext uri="{FF2B5EF4-FFF2-40B4-BE49-F238E27FC236}">
                <a16:creationId xmlns:a16="http://schemas.microsoft.com/office/drawing/2014/main" id="{97F64316-0701-49BB-9110-B60F724EE378}"/>
              </a:ext>
            </a:extLst>
          </p:cNvPr>
          <p:cNvSpPr>
            <a:spLocks noGrp="1"/>
          </p:cNvSpPr>
          <p:nvPr>
            <p:ph idx="1"/>
          </p:nvPr>
        </p:nvSpPr>
        <p:spPr>
          <a:xfrm>
            <a:off x="847725" y="937138"/>
            <a:ext cx="10827903" cy="5920863"/>
          </a:xfrm>
        </p:spPr>
        <p:txBody>
          <a:bodyPr lIns="91440" tIns="45720" rIns="91440" bIns="45720" anchor="t"/>
          <a:lstStyle/>
          <a:p>
            <a:pPr marL="342265" indent="-342265">
              <a:spcBef>
                <a:spcPts val="500"/>
              </a:spcBef>
              <a:spcAft>
                <a:spcPts val="500"/>
              </a:spcAft>
            </a:pPr>
            <a:r>
              <a:rPr lang="en-US" sz="2000">
                <a:ea typeface="ヒラギノ角ゴ Pro W3"/>
              </a:rPr>
              <a:t>If SAGE is turned off prematurely science casualties are (backup slides):</a:t>
            </a:r>
            <a:endParaRPr lang="en-US" sz="2000" b="0">
              <a:ea typeface="ヒラギノ角ゴ Pro W3"/>
            </a:endParaRPr>
          </a:p>
          <a:p>
            <a:pPr marL="742315" lvl="1" indent="-285115">
              <a:spcBef>
                <a:spcPts val="500"/>
              </a:spcBef>
              <a:spcAft>
                <a:spcPts val="500"/>
              </a:spcAft>
              <a:buClr>
                <a:srgbClr val="990000"/>
              </a:buClr>
              <a:buFont typeface="Arial" pitchFamily="29" charset="2"/>
              <a:buChar char="•"/>
            </a:pPr>
            <a:r>
              <a:rPr lang="en-US" sz="1600">
                <a:ea typeface="ヒラギノ角ゴ Pro W3"/>
              </a:rPr>
              <a:t>The US will NOT capably fulfill mandate to Montreal Protocol as the OMPS instrument CANNOT be solely relied upon to assess stratospheric ozone trends</a:t>
            </a:r>
          </a:p>
          <a:p>
            <a:pPr marL="742315" lvl="1" indent="-285115">
              <a:spcBef>
                <a:spcPts val="500"/>
              </a:spcBef>
              <a:spcAft>
                <a:spcPts val="500"/>
              </a:spcAft>
              <a:buClr>
                <a:srgbClr val="990000"/>
              </a:buClr>
              <a:buFont typeface="Arial" pitchFamily="29" charset="2"/>
              <a:buChar char="•"/>
            </a:pPr>
            <a:r>
              <a:rPr lang="en-US" sz="1600">
                <a:ea typeface="ヒラギノ角ゴ Pro W3"/>
              </a:rPr>
              <a:t>Calibrated 40+ year, accurate record of aerosol extinction will END</a:t>
            </a:r>
          </a:p>
          <a:p>
            <a:pPr marL="742315" lvl="1" indent="-285115">
              <a:spcBef>
                <a:spcPts val="500"/>
              </a:spcBef>
              <a:spcAft>
                <a:spcPts val="500"/>
              </a:spcAft>
              <a:buClr>
                <a:srgbClr val="990000"/>
              </a:buClr>
              <a:buFont typeface="Arial" pitchFamily="29" charset="2"/>
              <a:buChar char="•"/>
            </a:pPr>
            <a:r>
              <a:rPr lang="en-US" sz="1600">
                <a:ea typeface="ヒラギノ角ゴ Pro W3"/>
              </a:rPr>
              <a:t>NASA will have NO instruments measuring stratospheric water vapor</a:t>
            </a:r>
          </a:p>
          <a:p>
            <a:pPr marL="342265" indent="-342265">
              <a:spcBef>
                <a:spcPts val="500"/>
              </a:spcBef>
              <a:spcAft>
                <a:spcPts val="500"/>
              </a:spcAft>
              <a:buClr>
                <a:srgbClr val="B7820D"/>
              </a:buClr>
            </a:pPr>
            <a:r>
              <a:rPr lang="en-US" sz="2000" b="0">
                <a:ea typeface="ヒラギノ角ゴ Pro W3"/>
              </a:rPr>
              <a:t>CMP subsystem data recognized crucial for ISS external environment knowledge </a:t>
            </a:r>
          </a:p>
          <a:p>
            <a:pPr marL="342265" indent="-342265">
              <a:spcBef>
                <a:spcPts val="500"/>
              </a:spcBef>
              <a:spcAft>
                <a:spcPts val="500"/>
              </a:spcAft>
              <a:buClr>
                <a:srgbClr val="B7820D"/>
              </a:buClr>
            </a:pPr>
            <a:r>
              <a:rPr lang="en-US" sz="2000" b="0">
                <a:ea typeface="ヒラギノ角ゴ Pro W3"/>
              </a:rPr>
              <a:t>During the 90-day closeout period, assume full complement of personnel to allow for documents completion and lab closeout activities</a:t>
            </a:r>
            <a:endParaRPr lang="en-US" b="0"/>
          </a:p>
          <a:p>
            <a:pPr marL="342265" indent="-342265">
              <a:spcBef>
                <a:spcPts val="500"/>
              </a:spcBef>
              <a:spcAft>
                <a:spcPts val="500"/>
              </a:spcAft>
              <a:buClr>
                <a:srgbClr val="B7820D"/>
              </a:buClr>
            </a:pPr>
            <a:r>
              <a:rPr lang="en-US" sz="2000" b="0">
                <a:ea typeface="ヒラギノ角ゴ Pro W3"/>
              </a:rPr>
              <a:t>The notional earliest date for closeout kickoff (November 17th) has been extended to the right to a TBD date </a:t>
            </a:r>
          </a:p>
          <a:p>
            <a:pPr marL="342265" indent="-342265">
              <a:spcBef>
                <a:spcPts val="500"/>
              </a:spcBef>
              <a:spcAft>
                <a:spcPts val="500"/>
              </a:spcAft>
              <a:buClr>
                <a:srgbClr val="B7820D"/>
              </a:buClr>
            </a:pPr>
            <a:r>
              <a:rPr lang="en-US" sz="2000">
                <a:ea typeface="ヒラギノ角ゴ Pro W3"/>
              </a:rPr>
              <a:t>The ISS has indicated that survival heater power can be supplied to SAGE III in the event of cancellation allowing for reactivation if the funding environment changes</a:t>
            </a:r>
          </a:p>
          <a:p>
            <a:pPr marL="342265" indent="-342265">
              <a:spcBef>
                <a:spcPts val="500"/>
              </a:spcBef>
              <a:spcAft>
                <a:spcPts val="500"/>
              </a:spcAft>
            </a:pPr>
            <a:r>
              <a:rPr lang="en-US" sz="2000" b="0">
                <a:ea typeface="ヒラギノ角ゴ Pro W3"/>
              </a:rPr>
              <a:t>Waiting on Congressional appropriations for FY26 funding amount (possible CR)</a:t>
            </a:r>
          </a:p>
          <a:p>
            <a:pPr marL="342265" indent="-342265">
              <a:spcBef>
                <a:spcPts val="500"/>
              </a:spcBef>
              <a:spcAft>
                <a:spcPts val="500"/>
              </a:spcAft>
              <a:buClr>
                <a:srgbClr val="B7820D"/>
              </a:buClr>
            </a:pPr>
            <a:r>
              <a:rPr lang="en-US" sz="2000">
                <a:ea typeface="ヒラギノ角ゴ Pro W3"/>
              </a:rPr>
              <a:t>Until official direction to closeout the SAGE III mission, the SAGE III mission continues to operate as a fully funded mission collecting stratospheric data</a:t>
            </a:r>
            <a:endParaRPr lang="en-US" sz="2000"/>
          </a:p>
        </p:txBody>
      </p:sp>
      <p:sp>
        <p:nvSpPr>
          <p:cNvPr id="2" name="Date Placeholder 3">
            <a:extLst>
              <a:ext uri="{FF2B5EF4-FFF2-40B4-BE49-F238E27FC236}">
                <a16:creationId xmlns:a16="http://schemas.microsoft.com/office/drawing/2014/main" id="{D6973180-E5E7-F3EF-4DD3-CF2D5EFAA64B}"/>
              </a:ext>
            </a:extLst>
          </p:cNvPr>
          <p:cNvSpPr>
            <a:spLocks noGrp="1"/>
          </p:cNvSpPr>
          <p:nvPr>
            <p:ph type="dt" sz="half" idx="2"/>
          </p:nvPr>
        </p:nvSpPr>
        <p:spPr>
          <a:xfrm>
            <a:off x="0" y="6638132"/>
            <a:ext cx="2844800" cy="230187"/>
          </a:xfrm>
        </p:spPr>
        <p:txBody>
          <a:bodyPr/>
          <a:lstStyle/>
          <a:p>
            <a:fld id="{A9E79D4F-B57E-1C4E-8EE1-3B4427408A1A}" type="datetime4">
              <a:rPr lang="en-US" smtClean="0"/>
              <a:pPr/>
              <a:t>August 12, 2025</a:t>
            </a:fld>
            <a:endParaRPr lang="en-US"/>
          </a:p>
        </p:txBody>
      </p:sp>
    </p:spTree>
    <p:extLst>
      <p:ext uri="{BB962C8B-B14F-4D97-AF65-F5344CB8AC3E}">
        <p14:creationId xmlns:p14="http://schemas.microsoft.com/office/powerpoint/2010/main" val="392545369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AD81075F-DC18-48C5-A32A-B051E4C24042}"/>
              </a:ext>
            </a:extLst>
          </p:cNvPr>
          <p:cNvSpPr>
            <a:spLocks noGrp="1"/>
          </p:cNvSpPr>
          <p:nvPr>
            <p:ph type="title"/>
          </p:nvPr>
        </p:nvSpPr>
        <p:spPr>
          <a:xfrm>
            <a:off x="3306946" y="3008725"/>
            <a:ext cx="5578109" cy="840551"/>
          </a:xfrm>
        </p:spPr>
        <p:txBody>
          <a:bodyPr/>
          <a:lstStyle/>
          <a:p>
            <a:pPr algn="ctr"/>
            <a:r>
              <a:rPr lang="en-US"/>
              <a:t>Backup</a:t>
            </a:r>
          </a:p>
        </p:txBody>
      </p:sp>
      <p:sp>
        <p:nvSpPr>
          <p:cNvPr id="2" name="Date Placeholder 3">
            <a:extLst>
              <a:ext uri="{FF2B5EF4-FFF2-40B4-BE49-F238E27FC236}">
                <a16:creationId xmlns:a16="http://schemas.microsoft.com/office/drawing/2014/main" id="{4FA58DAA-0759-1171-74C0-0ADEEC60BC83}"/>
              </a:ext>
            </a:extLst>
          </p:cNvPr>
          <p:cNvSpPr>
            <a:spLocks noGrp="1"/>
          </p:cNvSpPr>
          <p:nvPr>
            <p:ph type="dt" sz="half" idx="2"/>
          </p:nvPr>
        </p:nvSpPr>
        <p:spPr>
          <a:xfrm>
            <a:off x="0" y="6638132"/>
            <a:ext cx="2844800" cy="230187"/>
          </a:xfrm>
        </p:spPr>
        <p:txBody>
          <a:bodyPr/>
          <a:lstStyle/>
          <a:p>
            <a:fld id="{A9E79D4F-B57E-1C4E-8EE1-3B4427408A1A}" type="datetime4">
              <a:rPr lang="en-US" smtClean="0"/>
              <a:pPr/>
              <a:t>August 12, 2025</a:t>
            </a:fld>
            <a:endParaRPr lang="en-US"/>
          </a:p>
        </p:txBody>
      </p:sp>
    </p:spTree>
    <p:extLst>
      <p:ext uri="{BB962C8B-B14F-4D97-AF65-F5344CB8AC3E}">
        <p14:creationId xmlns:p14="http://schemas.microsoft.com/office/powerpoint/2010/main" val="262665683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4175066-CD20-A5D9-E75A-A876657CDA2B}"/>
              </a:ext>
            </a:extLst>
          </p:cNvPr>
          <p:cNvSpPr>
            <a:spLocks noGrp="1"/>
          </p:cNvSpPr>
          <p:nvPr>
            <p:ph idx="1"/>
          </p:nvPr>
        </p:nvSpPr>
        <p:spPr/>
        <p:txBody>
          <a:bodyPr/>
          <a:lstStyle/>
          <a:p>
            <a:r>
              <a:rPr lang="en-US" sz="2000"/>
              <a:t>The long-term evolution of the ozone layer is </a:t>
            </a:r>
            <a:br>
              <a:rPr lang="en-US" sz="2000"/>
            </a:br>
            <a:r>
              <a:rPr lang="en-US" sz="2000"/>
              <a:t>far from a solved problem. Trends in the </a:t>
            </a:r>
            <a:br>
              <a:rPr lang="en-US" sz="2000"/>
            </a:br>
            <a:r>
              <a:rPr lang="en-US" sz="2000"/>
              <a:t>lower stratosphere are still negative, </a:t>
            </a:r>
            <a:br>
              <a:rPr lang="en-US" sz="2000"/>
            </a:br>
            <a:r>
              <a:rPr lang="en-US" sz="2000"/>
              <a:t>uncertainties are large, and models cannot </a:t>
            </a:r>
            <a:br>
              <a:rPr lang="en-US" sz="2000"/>
            </a:br>
            <a:r>
              <a:rPr lang="en-US" sz="2000"/>
              <a:t>fully predict the changes. [1]</a:t>
            </a:r>
          </a:p>
          <a:p>
            <a:r>
              <a:rPr lang="en-US" sz="2000"/>
              <a:t>These assessments are possible only through </a:t>
            </a:r>
            <a:br>
              <a:rPr lang="en-US" sz="2000"/>
            </a:br>
            <a:r>
              <a:rPr lang="en-US" sz="2000"/>
              <a:t>multi-instrument records that are carefully </a:t>
            </a:r>
            <a:br>
              <a:rPr lang="en-US" sz="2000"/>
            </a:br>
            <a:r>
              <a:rPr lang="en-US" sz="2000"/>
              <a:t>intercalibrated against a reference standard, </a:t>
            </a:r>
            <a:br>
              <a:rPr lang="en-US" sz="2000"/>
            </a:br>
            <a:r>
              <a:rPr lang="en-US" sz="2000"/>
              <a:t>such as a stable occultation instrument.</a:t>
            </a:r>
          </a:p>
          <a:p>
            <a:r>
              <a:rPr lang="en-US" sz="2000"/>
              <a:t>There will soon be a critical loss of available data </a:t>
            </a:r>
            <a:br>
              <a:rPr lang="en-US" sz="2000"/>
            </a:br>
            <a:r>
              <a:rPr lang="en-US" sz="2000"/>
              <a:t>records. The Program of Record (OMPS) lacks the </a:t>
            </a:r>
            <a:br>
              <a:rPr lang="en-US" sz="2000"/>
            </a:br>
            <a:r>
              <a:rPr lang="en-US" sz="2000"/>
              <a:t>stability to carry on the record on its own. [2]</a:t>
            </a:r>
          </a:p>
          <a:p>
            <a:r>
              <a:rPr lang="en-US" sz="2000"/>
              <a:t>At a minimum, a high-density sampler with low </a:t>
            </a:r>
            <a:br>
              <a:rPr lang="en-US" sz="2000"/>
            </a:br>
            <a:r>
              <a:rPr lang="en-US" sz="2000"/>
              <a:t>precision and stability should be combined with </a:t>
            </a:r>
            <a:br>
              <a:rPr lang="en-US" sz="2000"/>
            </a:br>
            <a:r>
              <a:rPr lang="en-US" sz="2000"/>
              <a:t>a calibration-quality measurement to ensure the </a:t>
            </a:r>
            <a:br>
              <a:rPr lang="en-US" sz="2000"/>
            </a:br>
            <a:r>
              <a:rPr lang="en-US" sz="2000"/>
              <a:t>combined data record can be trusted.</a:t>
            </a:r>
          </a:p>
        </p:txBody>
      </p:sp>
      <p:sp>
        <p:nvSpPr>
          <p:cNvPr id="3" name="Title 2">
            <a:extLst>
              <a:ext uri="{FF2B5EF4-FFF2-40B4-BE49-F238E27FC236}">
                <a16:creationId xmlns:a16="http://schemas.microsoft.com/office/drawing/2014/main" id="{9DCA443D-8B86-3448-FBBD-B0354FE47EEA}"/>
              </a:ext>
            </a:extLst>
          </p:cNvPr>
          <p:cNvSpPr>
            <a:spLocks noGrp="1"/>
          </p:cNvSpPr>
          <p:nvPr>
            <p:ph type="title"/>
          </p:nvPr>
        </p:nvSpPr>
        <p:spPr/>
        <p:txBody>
          <a:bodyPr/>
          <a:lstStyle/>
          <a:p>
            <a:r>
              <a:rPr lang="en-US"/>
              <a:t>Ozone</a:t>
            </a:r>
          </a:p>
        </p:txBody>
      </p:sp>
      <p:pic>
        <p:nvPicPr>
          <p:cNvPr id="5" name="Picture 4">
            <a:extLst>
              <a:ext uri="{FF2B5EF4-FFF2-40B4-BE49-F238E27FC236}">
                <a16:creationId xmlns:a16="http://schemas.microsoft.com/office/drawing/2014/main" id="{D49718F8-09C6-BC9F-E5A2-37F932AD68B3}"/>
              </a:ext>
            </a:extLst>
          </p:cNvPr>
          <p:cNvPicPr>
            <a:picLocks noChangeAspect="1"/>
          </p:cNvPicPr>
          <p:nvPr/>
        </p:nvPicPr>
        <p:blipFill>
          <a:blip r:embed="rId3"/>
          <a:stretch>
            <a:fillRect/>
          </a:stretch>
        </p:blipFill>
        <p:spPr>
          <a:xfrm>
            <a:off x="6196085" y="1143004"/>
            <a:ext cx="5942084" cy="2801201"/>
          </a:xfrm>
          <a:prstGeom prst="rect">
            <a:avLst/>
          </a:prstGeom>
        </p:spPr>
      </p:pic>
      <p:pic>
        <p:nvPicPr>
          <p:cNvPr id="7" name="Picture 6">
            <a:extLst>
              <a:ext uri="{FF2B5EF4-FFF2-40B4-BE49-F238E27FC236}">
                <a16:creationId xmlns:a16="http://schemas.microsoft.com/office/drawing/2014/main" id="{03E6967C-B410-D3CB-FCE7-7A10E2FB7BF5}"/>
              </a:ext>
            </a:extLst>
          </p:cNvPr>
          <p:cNvPicPr>
            <a:picLocks noChangeAspect="1"/>
          </p:cNvPicPr>
          <p:nvPr/>
        </p:nvPicPr>
        <p:blipFill>
          <a:blip r:embed="rId4"/>
          <a:stretch>
            <a:fillRect/>
          </a:stretch>
        </p:blipFill>
        <p:spPr>
          <a:xfrm>
            <a:off x="6711288" y="3944205"/>
            <a:ext cx="2316585" cy="2770647"/>
          </a:xfrm>
          <a:prstGeom prst="rect">
            <a:avLst/>
          </a:prstGeom>
        </p:spPr>
      </p:pic>
      <p:pic>
        <p:nvPicPr>
          <p:cNvPr id="9" name="Picture 8">
            <a:extLst>
              <a:ext uri="{FF2B5EF4-FFF2-40B4-BE49-F238E27FC236}">
                <a16:creationId xmlns:a16="http://schemas.microsoft.com/office/drawing/2014/main" id="{3734AFF4-CB4E-1446-94BC-17893DF8CC16}"/>
              </a:ext>
            </a:extLst>
          </p:cNvPr>
          <p:cNvPicPr>
            <a:picLocks noChangeAspect="1"/>
          </p:cNvPicPr>
          <p:nvPr/>
        </p:nvPicPr>
        <p:blipFill>
          <a:blip r:embed="rId5"/>
          <a:stretch>
            <a:fillRect/>
          </a:stretch>
        </p:blipFill>
        <p:spPr>
          <a:xfrm>
            <a:off x="9055789" y="3995458"/>
            <a:ext cx="3082380" cy="2668137"/>
          </a:xfrm>
          <a:prstGeom prst="rect">
            <a:avLst/>
          </a:prstGeom>
        </p:spPr>
      </p:pic>
      <p:sp>
        <p:nvSpPr>
          <p:cNvPr id="4" name="Date Placeholder 3">
            <a:extLst>
              <a:ext uri="{FF2B5EF4-FFF2-40B4-BE49-F238E27FC236}">
                <a16:creationId xmlns:a16="http://schemas.microsoft.com/office/drawing/2014/main" id="{67B2D2F9-A598-7564-A1E5-3D0DFACBA68E}"/>
              </a:ext>
            </a:extLst>
          </p:cNvPr>
          <p:cNvSpPr>
            <a:spLocks noGrp="1"/>
          </p:cNvSpPr>
          <p:nvPr>
            <p:ph type="dt" sz="half" idx="2"/>
          </p:nvPr>
        </p:nvSpPr>
        <p:spPr>
          <a:xfrm>
            <a:off x="0" y="6638132"/>
            <a:ext cx="2844800" cy="230187"/>
          </a:xfrm>
        </p:spPr>
        <p:txBody>
          <a:bodyPr/>
          <a:lstStyle/>
          <a:p>
            <a:fld id="{A9E79D4F-B57E-1C4E-8EE1-3B4427408A1A}" type="datetime4">
              <a:rPr lang="en-US" smtClean="0"/>
              <a:pPr/>
              <a:t>August 12, 2025</a:t>
            </a:fld>
            <a:endParaRPr lang="en-US"/>
          </a:p>
        </p:txBody>
      </p:sp>
    </p:spTree>
    <p:extLst>
      <p:ext uri="{BB962C8B-B14F-4D97-AF65-F5344CB8AC3E}">
        <p14:creationId xmlns:p14="http://schemas.microsoft.com/office/powerpoint/2010/main" val="94644472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B5D5A60-0D40-9FA1-92FD-38AC40EEF24F}"/>
              </a:ext>
            </a:extLst>
          </p:cNvPr>
          <p:cNvSpPr>
            <a:spLocks noGrp="1"/>
          </p:cNvSpPr>
          <p:nvPr>
            <p:ph idx="1"/>
          </p:nvPr>
        </p:nvSpPr>
        <p:spPr>
          <a:xfrm>
            <a:off x="101600" y="1020726"/>
            <a:ext cx="11988800" cy="5793145"/>
          </a:xfrm>
        </p:spPr>
        <p:txBody>
          <a:bodyPr/>
          <a:lstStyle/>
          <a:p>
            <a:r>
              <a:rPr lang="en-US" sz="2000"/>
              <a:t>Aerosol extinction data are critical for </a:t>
            </a:r>
            <a:br>
              <a:rPr lang="en-US" sz="2000"/>
            </a:br>
            <a:r>
              <a:rPr lang="en-US" sz="2000"/>
              <a:t>modeling and to assess the impacts of </a:t>
            </a:r>
            <a:br>
              <a:rPr lang="en-US" sz="2000"/>
            </a:br>
            <a:r>
              <a:rPr lang="en-US" sz="2000"/>
              <a:t>volcanic eruptions and wildfires, but it </a:t>
            </a:r>
            <a:br>
              <a:rPr lang="en-US" sz="2000"/>
            </a:br>
            <a:r>
              <a:rPr lang="en-US" sz="2000"/>
              <a:t>is a derived (not measured) parameter </a:t>
            </a:r>
            <a:br>
              <a:rPr lang="en-US" sz="2000"/>
            </a:br>
            <a:r>
              <a:rPr lang="en-US" sz="2000"/>
              <a:t>for all but occultation instruments.</a:t>
            </a:r>
          </a:p>
          <a:p>
            <a:r>
              <a:rPr lang="en-US" sz="2000"/>
              <a:t>SAGE measurements anchor the record, </a:t>
            </a:r>
            <a:br>
              <a:rPr lang="en-US" sz="2000"/>
            </a:br>
            <a:r>
              <a:rPr lang="en-US" sz="2000"/>
              <a:t>and showed a nearly 40% bias in recent </a:t>
            </a:r>
            <a:br>
              <a:rPr lang="en-US" sz="2000"/>
            </a:br>
            <a:r>
              <a:rPr lang="en-US" sz="2000"/>
              <a:t>measurements from other sensors. [1]</a:t>
            </a:r>
          </a:p>
          <a:p>
            <a:r>
              <a:rPr lang="en-US" sz="2000" err="1"/>
              <a:t>GloSSAC</a:t>
            </a:r>
            <a:r>
              <a:rPr lang="en-US" sz="2000"/>
              <a:t> climatology (&gt;40 years) is heavily used, </a:t>
            </a:r>
            <a:br>
              <a:rPr lang="en-US" sz="2000"/>
            </a:br>
            <a:r>
              <a:rPr lang="en-US" sz="2000"/>
              <a:t>but SAGE will soon be the only source of data*</a:t>
            </a:r>
          </a:p>
          <a:p>
            <a:r>
              <a:rPr lang="en-US" sz="2000"/>
              <a:t>OMPS data quality is currently insufficient for inclusion [2]</a:t>
            </a:r>
          </a:p>
          <a:p>
            <a:r>
              <a:rPr lang="en-US" sz="2000"/>
              <a:t>Problem stems from inadequate assumptions about </a:t>
            </a:r>
            <a:br>
              <a:rPr lang="en-US" sz="2000"/>
            </a:br>
            <a:r>
              <a:rPr lang="en-US" sz="2000"/>
              <a:t>particle size properties</a:t>
            </a:r>
          </a:p>
          <a:p>
            <a:r>
              <a:rPr lang="en-US" sz="2000"/>
              <a:t>SAGE can provide this data to incorporate into OMPS </a:t>
            </a:r>
            <a:br>
              <a:rPr lang="en-US" sz="2000"/>
            </a:br>
            <a:r>
              <a:rPr lang="en-US" sz="2000"/>
              <a:t>retrievals and significantly reduce biases [3]</a:t>
            </a:r>
          </a:p>
          <a:p>
            <a:r>
              <a:rPr lang="en-US" sz="2000"/>
              <a:t>SAGE data will be invaluable to calibrate future aerosol </a:t>
            </a:r>
            <a:br>
              <a:rPr lang="en-US" sz="2000"/>
            </a:br>
            <a:r>
              <a:rPr lang="en-US" sz="2000"/>
              <a:t>instruments:  ALTIUS (ESA), ALI (CSA), LUCE (ESA)</a:t>
            </a:r>
          </a:p>
        </p:txBody>
      </p:sp>
      <p:sp>
        <p:nvSpPr>
          <p:cNvPr id="3" name="Title 2">
            <a:extLst>
              <a:ext uri="{FF2B5EF4-FFF2-40B4-BE49-F238E27FC236}">
                <a16:creationId xmlns:a16="http://schemas.microsoft.com/office/drawing/2014/main" id="{1867A9C4-120C-FFF9-D921-E30D52ABDB43}"/>
              </a:ext>
            </a:extLst>
          </p:cNvPr>
          <p:cNvSpPr>
            <a:spLocks noGrp="1"/>
          </p:cNvSpPr>
          <p:nvPr>
            <p:ph type="title"/>
          </p:nvPr>
        </p:nvSpPr>
        <p:spPr/>
        <p:txBody>
          <a:bodyPr/>
          <a:lstStyle/>
          <a:p>
            <a:r>
              <a:rPr lang="en-US"/>
              <a:t>Aerosol</a:t>
            </a:r>
          </a:p>
        </p:txBody>
      </p:sp>
      <p:graphicFrame>
        <p:nvGraphicFramePr>
          <p:cNvPr id="4" name="Object 3">
            <a:extLst>
              <a:ext uri="{FF2B5EF4-FFF2-40B4-BE49-F238E27FC236}">
                <a16:creationId xmlns:a16="http://schemas.microsoft.com/office/drawing/2014/main" id="{71EC4D4D-B4A9-D027-8856-7998940E69DB}"/>
              </a:ext>
            </a:extLst>
          </p:cNvPr>
          <p:cNvGraphicFramePr>
            <a:graphicFrameLocks noChangeAspect="1"/>
          </p:cNvGraphicFramePr>
          <p:nvPr/>
        </p:nvGraphicFramePr>
        <p:xfrm>
          <a:off x="5479576" y="1143002"/>
          <a:ext cx="6610824" cy="2600305"/>
        </p:xfrm>
        <a:graphic>
          <a:graphicData uri="http://schemas.openxmlformats.org/presentationml/2006/ole">
            <mc:AlternateContent xmlns:mc="http://schemas.openxmlformats.org/markup-compatibility/2006">
              <mc:Choice xmlns:v="urn:schemas-microsoft-com:vml" Requires="v">
                <p:oleObj name="Bitmap Image" r:id="rId3" imgW="19192699" imgH="8327163" progId="Paint.Picture">
                  <p:embed/>
                </p:oleObj>
              </mc:Choice>
              <mc:Fallback>
                <p:oleObj name="Bitmap Image" r:id="rId3" imgW="19192699" imgH="8327163" progId="Paint.Picture">
                  <p:embed/>
                  <p:pic>
                    <p:nvPicPr>
                      <p:cNvPr id="4" name="Object 3">
                        <a:extLst>
                          <a:ext uri="{FF2B5EF4-FFF2-40B4-BE49-F238E27FC236}">
                            <a16:creationId xmlns:a16="http://schemas.microsoft.com/office/drawing/2014/main" id="{71EC4D4D-B4A9-D027-8856-7998940E69DB}"/>
                          </a:ext>
                        </a:extLst>
                      </p:cNvPr>
                      <p:cNvPicPr/>
                      <p:nvPr/>
                    </p:nvPicPr>
                    <p:blipFill>
                      <a:blip r:embed="rId4"/>
                      <a:stretch>
                        <a:fillRect/>
                      </a:stretch>
                    </p:blipFill>
                    <p:spPr>
                      <a:xfrm>
                        <a:off x="5479576" y="1143002"/>
                        <a:ext cx="6610824" cy="2600305"/>
                      </a:xfrm>
                      <a:prstGeom prst="rect">
                        <a:avLst/>
                      </a:prstGeom>
                    </p:spPr>
                  </p:pic>
                </p:oleObj>
              </mc:Fallback>
            </mc:AlternateContent>
          </a:graphicData>
        </a:graphic>
      </p:graphicFrame>
      <p:pic>
        <p:nvPicPr>
          <p:cNvPr id="6" name="Picture 5">
            <a:extLst>
              <a:ext uri="{FF2B5EF4-FFF2-40B4-BE49-F238E27FC236}">
                <a16:creationId xmlns:a16="http://schemas.microsoft.com/office/drawing/2014/main" id="{BF5A8B73-5F57-C35F-D80F-5928B5796B66}"/>
              </a:ext>
            </a:extLst>
          </p:cNvPr>
          <p:cNvPicPr>
            <a:picLocks noChangeAspect="1"/>
          </p:cNvPicPr>
          <p:nvPr/>
        </p:nvPicPr>
        <p:blipFill>
          <a:blip r:embed="rId5"/>
          <a:stretch>
            <a:fillRect/>
          </a:stretch>
        </p:blipFill>
        <p:spPr>
          <a:xfrm>
            <a:off x="7608627" y="3732778"/>
            <a:ext cx="4481773" cy="2921303"/>
          </a:xfrm>
          <a:prstGeom prst="rect">
            <a:avLst/>
          </a:prstGeom>
        </p:spPr>
      </p:pic>
      <p:sp>
        <p:nvSpPr>
          <p:cNvPr id="5" name="Date Placeholder 3">
            <a:extLst>
              <a:ext uri="{FF2B5EF4-FFF2-40B4-BE49-F238E27FC236}">
                <a16:creationId xmlns:a16="http://schemas.microsoft.com/office/drawing/2014/main" id="{43E2ED7A-47AB-72F0-4C40-69497094D88D}"/>
              </a:ext>
            </a:extLst>
          </p:cNvPr>
          <p:cNvSpPr>
            <a:spLocks noGrp="1"/>
          </p:cNvSpPr>
          <p:nvPr>
            <p:ph type="dt" sz="half" idx="2"/>
          </p:nvPr>
        </p:nvSpPr>
        <p:spPr>
          <a:xfrm>
            <a:off x="0" y="6638132"/>
            <a:ext cx="2844800" cy="230187"/>
          </a:xfrm>
        </p:spPr>
        <p:txBody>
          <a:bodyPr/>
          <a:lstStyle/>
          <a:p>
            <a:fld id="{A9E79D4F-B57E-1C4E-8EE1-3B4427408A1A}" type="datetime4">
              <a:rPr lang="en-US" smtClean="0"/>
              <a:pPr/>
              <a:t>August 12, 2025</a:t>
            </a:fld>
            <a:endParaRPr lang="en-US"/>
          </a:p>
        </p:txBody>
      </p:sp>
    </p:spTree>
    <p:extLst>
      <p:ext uri="{BB962C8B-B14F-4D97-AF65-F5344CB8AC3E}">
        <p14:creationId xmlns:p14="http://schemas.microsoft.com/office/powerpoint/2010/main" val="21533560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FAEE324-2001-CBE6-ADA8-99E521B0BB93}"/>
              </a:ext>
            </a:extLst>
          </p:cNvPr>
          <p:cNvSpPr>
            <a:spLocks noGrp="1"/>
          </p:cNvSpPr>
          <p:nvPr>
            <p:ph idx="1"/>
          </p:nvPr>
        </p:nvSpPr>
        <p:spPr/>
        <p:txBody>
          <a:bodyPr/>
          <a:lstStyle/>
          <a:p>
            <a:r>
              <a:rPr lang="en-US" sz="2000"/>
              <a:t>Water vapor is critical to the energy balance of the </a:t>
            </a:r>
            <a:br>
              <a:rPr lang="en-US" sz="2000"/>
            </a:br>
            <a:r>
              <a:rPr lang="en-US" sz="2000"/>
              <a:t>atmosphere and its variability is an indicator of </a:t>
            </a:r>
            <a:br>
              <a:rPr lang="en-US" sz="2000"/>
            </a:br>
            <a:r>
              <a:rPr lang="en-US" sz="2000"/>
              <a:t>chemistry, stratospheric circulation, and </a:t>
            </a:r>
            <a:br>
              <a:rPr lang="en-US" sz="2000"/>
            </a:br>
            <a:r>
              <a:rPr lang="en-US" sz="2000" err="1"/>
              <a:t>strat</a:t>
            </a:r>
            <a:r>
              <a:rPr lang="en-US" sz="2000"/>
              <a:t>/trop exchange.</a:t>
            </a:r>
          </a:p>
          <a:p>
            <a:r>
              <a:rPr lang="en-US" sz="2000"/>
              <a:t>While long-term changes are still an area of study, </a:t>
            </a:r>
            <a:br>
              <a:rPr lang="en-US" sz="2000"/>
            </a:br>
            <a:r>
              <a:rPr lang="en-US" sz="2000"/>
              <a:t>the </a:t>
            </a:r>
            <a:r>
              <a:rPr lang="en-US" sz="2000" err="1"/>
              <a:t>Hunga</a:t>
            </a:r>
            <a:r>
              <a:rPr lang="en-US" sz="2000"/>
              <a:t> eruption also showed the impact of </a:t>
            </a:r>
            <a:br>
              <a:rPr lang="en-US" sz="2000"/>
            </a:br>
            <a:r>
              <a:rPr lang="en-US" sz="2000"/>
              <a:t>large perturbations on the stratosphere. [1]</a:t>
            </a:r>
          </a:p>
          <a:p>
            <a:r>
              <a:rPr lang="en-US" sz="2000"/>
              <a:t>There are very few instruments measuring </a:t>
            </a:r>
            <a:br>
              <a:rPr lang="en-US" sz="2000"/>
            </a:br>
            <a:r>
              <a:rPr lang="en-US" sz="2000"/>
              <a:t>stratospheric water vapor and SAGE is the only </a:t>
            </a:r>
            <a:br>
              <a:rPr lang="en-US" sz="2000"/>
            </a:br>
            <a:r>
              <a:rPr lang="en-US" sz="2000"/>
              <a:t>one under 20 years old to bridge the gap to </a:t>
            </a:r>
            <a:br>
              <a:rPr lang="en-US" sz="2000"/>
            </a:br>
            <a:r>
              <a:rPr lang="en-US" sz="2000"/>
              <a:t>expected future instruments (e.g., SHO [CSA]).</a:t>
            </a:r>
          </a:p>
          <a:p>
            <a:r>
              <a:rPr lang="en-US" sz="2000"/>
              <a:t>Studies have shown the sparser sampling will still be </a:t>
            </a:r>
            <a:br>
              <a:rPr lang="en-US" sz="2000"/>
            </a:br>
            <a:r>
              <a:rPr lang="en-US" sz="2000"/>
              <a:t>sufficient for incorporation into models after Aura MLS </a:t>
            </a:r>
            <a:br>
              <a:rPr lang="en-US" sz="2000"/>
            </a:br>
            <a:r>
              <a:rPr lang="en-US" sz="2000"/>
              <a:t>is decommissioned. [2]</a:t>
            </a:r>
          </a:p>
          <a:p>
            <a:endParaRPr lang="en-US" sz="2000"/>
          </a:p>
          <a:p>
            <a:endParaRPr lang="en-US" sz="2000"/>
          </a:p>
        </p:txBody>
      </p:sp>
      <p:sp>
        <p:nvSpPr>
          <p:cNvPr id="3" name="Title 2">
            <a:extLst>
              <a:ext uri="{FF2B5EF4-FFF2-40B4-BE49-F238E27FC236}">
                <a16:creationId xmlns:a16="http://schemas.microsoft.com/office/drawing/2014/main" id="{CCDBA02B-F9A3-5066-E416-4C38048429AA}"/>
              </a:ext>
            </a:extLst>
          </p:cNvPr>
          <p:cNvSpPr>
            <a:spLocks noGrp="1"/>
          </p:cNvSpPr>
          <p:nvPr>
            <p:ph type="title"/>
          </p:nvPr>
        </p:nvSpPr>
        <p:spPr/>
        <p:txBody>
          <a:bodyPr/>
          <a:lstStyle/>
          <a:p>
            <a:r>
              <a:rPr lang="en-US"/>
              <a:t>Water Vapor</a:t>
            </a:r>
          </a:p>
        </p:txBody>
      </p:sp>
      <p:pic>
        <p:nvPicPr>
          <p:cNvPr id="5" name="Picture 4">
            <a:extLst>
              <a:ext uri="{FF2B5EF4-FFF2-40B4-BE49-F238E27FC236}">
                <a16:creationId xmlns:a16="http://schemas.microsoft.com/office/drawing/2014/main" id="{E1C3687E-608E-CB91-5E52-95C40274D5F7}"/>
              </a:ext>
            </a:extLst>
          </p:cNvPr>
          <p:cNvPicPr>
            <a:picLocks noChangeAspect="1"/>
          </p:cNvPicPr>
          <p:nvPr/>
        </p:nvPicPr>
        <p:blipFill>
          <a:blip r:embed="rId3"/>
          <a:stretch>
            <a:fillRect/>
          </a:stretch>
        </p:blipFill>
        <p:spPr>
          <a:xfrm>
            <a:off x="6639636" y="1143001"/>
            <a:ext cx="5206621" cy="2739371"/>
          </a:xfrm>
          <a:prstGeom prst="rect">
            <a:avLst/>
          </a:prstGeom>
        </p:spPr>
      </p:pic>
      <p:pic>
        <p:nvPicPr>
          <p:cNvPr id="9" name="Main graphic">
            <a:extLst>
              <a:ext uri="{FF2B5EF4-FFF2-40B4-BE49-F238E27FC236}">
                <a16:creationId xmlns:a16="http://schemas.microsoft.com/office/drawing/2014/main" id="{2726A646-643E-0402-1637-310DF11B3A26}"/>
              </a:ext>
            </a:extLst>
          </p:cNvPr>
          <p:cNvPicPr/>
          <p:nvPr/>
        </p:nvPicPr>
        <p:blipFill>
          <a:blip r:embed="rId4"/>
          <a:srcRect r="8900" b="25513"/>
          <a:stretch/>
        </p:blipFill>
        <p:spPr>
          <a:xfrm>
            <a:off x="7745106" y="3954944"/>
            <a:ext cx="3773607" cy="2837853"/>
          </a:xfrm>
          <a:prstGeom prst="rect">
            <a:avLst/>
          </a:prstGeom>
          <a:ln>
            <a:noFill/>
          </a:ln>
        </p:spPr>
      </p:pic>
      <p:sp>
        <p:nvSpPr>
          <p:cNvPr id="4" name="Date Placeholder 3">
            <a:extLst>
              <a:ext uri="{FF2B5EF4-FFF2-40B4-BE49-F238E27FC236}">
                <a16:creationId xmlns:a16="http://schemas.microsoft.com/office/drawing/2014/main" id="{C02F0EED-B6D2-2AAA-E6B9-D4973405B74E}"/>
              </a:ext>
            </a:extLst>
          </p:cNvPr>
          <p:cNvSpPr>
            <a:spLocks noGrp="1"/>
          </p:cNvSpPr>
          <p:nvPr>
            <p:ph type="dt" sz="half" idx="2"/>
          </p:nvPr>
        </p:nvSpPr>
        <p:spPr>
          <a:xfrm>
            <a:off x="0" y="6638132"/>
            <a:ext cx="2844800" cy="230187"/>
          </a:xfrm>
        </p:spPr>
        <p:txBody>
          <a:bodyPr/>
          <a:lstStyle/>
          <a:p>
            <a:fld id="{A9E79D4F-B57E-1C4E-8EE1-3B4427408A1A}" type="datetime4">
              <a:rPr lang="en-US" smtClean="0"/>
              <a:pPr/>
              <a:t>August 12, 2025</a:t>
            </a:fld>
            <a:endParaRPr lang="en-US"/>
          </a:p>
        </p:txBody>
      </p:sp>
    </p:spTree>
    <p:extLst>
      <p:ext uri="{BB962C8B-B14F-4D97-AF65-F5344CB8AC3E}">
        <p14:creationId xmlns:p14="http://schemas.microsoft.com/office/powerpoint/2010/main" val="352683758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23C21B9-3EA0-EDF1-7C85-84626B72832D}"/>
              </a:ext>
            </a:extLst>
          </p:cNvPr>
          <p:cNvSpPr>
            <a:spLocks noGrp="1"/>
          </p:cNvSpPr>
          <p:nvPr>
            <p:ph type="title"/>
          </p:nvPr>
        </p:nvSpPr>
        <p:spPr/>
        <p:txBody>
          <a:bodyPr/>
          <a:lstStyle/>
          <a:p>
            <a:r>
              <a:rPr lang="en-US"/>
              <a:t>Canadian aera burned so far greater than 2024, but far less than 2023</a:t>
            </a:r>
          </a:p>
        </p:txBody>
      </p:sp>
      <p:sp>
        <p:nvSpPr>
          <p:cNvPr id="4" name="Date Placeholder 3">
            <a:extLst>
              <a:ext uri="{FF2B5EF4-FFF2-40B4-BE49-F238E27FC236}">
                <a16:creationId xmlns:a16="http://schemas.microsoft.com/office/drawing/2014/main" id="{8FA7D5A8-2DC1-A721-1F13-78A5A76A16DC}"/>
              </a:ext>
            </a:extLst>
          </p:cNvPr>
          <p:cNvSpPr>
            <a:spLocks noGrp="1"/>
          </p:cNvSpPr>
          <p:nvPr>
            <p:ph type="dt" sz="half" idx="2"/>
          </p:nvPr>
        </p:nvSpPr>
        <p:spPr/>
        <p:txBody>
          <a:bodyPr/>
          <a:lstStyle/>
          <a:p>
            <a:r>
              <a:rPr lang="en-US"/>
              <a:t>SAGE STM @ </a:t>
            </a:r>
            <a:r>
              <a:rPr lang="en-US" err="1"/>
              <a:t>LaRC</a:t>
            </a:r>
            <a:r>
              <a:rPr lang="en-US"/>
              <a:t>: August 13-14, 2025</a:t>
            </a:r>
          </a:p>
        </p:txBody>
      </p:sp>
      <p:pic>
        <p:nvPicPr>
          <p:cNvPr id="5122" name="Picture 2" descr="Chart showing Number of Fires and Area Burned by Year">
            <a:extLst>
              <a:ext uri="{FF2B5EF4-FFF2-40B4-BE49-F238E27FC236}">
                <a16:creationId xmlns:a16="http://schemas.microsoft.com/office/drawing/2014/main" id="{81860E74-7C2B-2114-54B9-94E421E0C6A9}"/>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703430" y="1143000"/>
            <a:ext cx="8785140" cy="5349875"/>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59C3C81A-1044-A964-100A-BBFD8E658203}"/>
              </a:ext>
            </a:extLst>
          </p:cNvPr>
          <p:cNvSpPr txBox="1"/>
          <p:nvPr/>
        </p:nvSpPr>
        <p:spPr>
          <a:xfrm>
            <a:off x="10332720" y="1380744"/>
            <a:ext cx="1783080" cy="1169551"/>
          </a:xfrm>
          <a:prstGeom prst="rect">
            <a:avLst/>
          </a:prstGeom>
          <a:solidFill>
            <a:schemeClr val="bg1">
              <a:lumMod val="95000"/>
            </a:schemeClr>
          </a:solidFill>
        </p:spPr>
        <p:txBody>
          <a:bodyPr wrap="square" rtlCol="0">
            <a:spAutoFit/>
          </a:bodyPr>
          <a:lstStyle/>
          <a:p>
            <a:r>
              <a:rPr lang="en-US" sz="1400">
                <a:hlinkClick r:id="rId4"/>
              </a:rPr>
              <a:t>Canadian Wildland Fire Information System | Canadian National Fire Database (CNFDB)</a:t>
            </a:r>
            <a:endParaRPr lang="en-US" sz="1400"/>
          </a:p>
        </p:txBody>
      </p:sp>
      <p:sp>
        <p:nvSpPr>
          <p:cNvPr id="2" name="TextBox 1">
            <a:extLst>
              <a:ext uri="{FF2B5EF4-FFF2-40B4-BE49-F238E27FC236}">
                <a16:creationId xmlns:a16="http://schemas.microsoft.com/office/drawing/2014/main" id="{224FCC52-1C0F-783E-408E-430B0596A28B}"/>
              </a:ext>
            </a:extLst>
          </p:cNvPr>
          <p:cNvSpPr txBox="1"/>
          <p:nvPr/>
        </p:nvSpPr>
        <p:spPr>
          <a:xfrm>
            <a:off x="0" y="3995923"/>
            <a:ext cx="1876044" cy="830997"/>
          </a:xfrm>
          <a:prstGeom prst="rect">
            <a:avLst/>
          </a:prstGeom>
          <a:solidFill>
            <a:srgbClr val="FFC000"/>
          </a:solidFill>
        </p:spPr>
        <p:txBody>
          <a:bodyPr wrap="square" rtlCol="0">
            <a:spAutoFit/>
          </a:bodyPr>
          <a:lstStyle/>
          <a:p>
            <a:r>
              <a:rPr lang="en-US" sz="1600" b="1"/>
              <a:t>2025 Area Burned = 6.8M hectares (Aug. 8, 2025)</a:t>
            </a:r>
          </a:p>
        </p:txBody>
      </p:sp>
    </p:spTree>
    <p:extLst>
      <p:ext uri="{BB962C8B-B14F-4D97-AF65-F5344CB8AC3E}">
        <p14:creationId xmlns:p14="http://schemas.microsoft.com/office/powerpoint/2010/main" val="159581352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9401971-C532-A02D-BBF7-340EB391761C}"/>
              </a:ext>
            </a:extLst>
          </p:cNvPr>
          <p:cNvSpPr>
            <a:spLocks noGrp="1"/>
          </p:cNvSpPr>
          <p:nvPr>
            <p:ph type="title"/>
          </p:nvPr>
        </p:nvSpPr>
        <p:spPr/>
        <p:txBody>
          <a:bodyPr/>
          <a:lstStyle/>
          <a:p>
            <a:endParaRPr lang="en-US"/>
          </a:p>
        </p:txBody>
      </p:sp>
      <p:sp>
        <p:nvSpPr>
          <p:cNvPr id="4" name="Date Placeholder 3">
            <a:extLst>
              <a:ext uri="{FF2B5EF4-FFF2-40B4-BE49-F238E27FC236}">
                <a16:creationId xmlns:a16="http://schemas.microsoft.com/office/drawing/2014/main" id="{A955911C-142F-ADDC-1260-AE5F1B0C840A}"/>
              </a:ext>
            </a:extLst>
          </p:cNvPr>
          <p:cNvSpPr>
            <a:spLocks noGrp="1"/>
          </p:cNvSpPr>
          <p:nvPr>
            <p:ph type="dt" sz="half" idx="2"/>
          </p:nvPr>
        </p:nvSpPr>
        <p:spPr/>
        <p:txBody>
          <a:bodyPr/>
          <a:lstStyle/>
          <a:p>
            <a:r>
              <a:rPr lang="en-US"/>
              <a:t>SAGE STM @ </a:t>
            </a:r>
            <a:r>
              <a:rPr lang="en-US" err="1"/>
              <a:t>LaRC</a:t>
            </a:r>
            <a:r>
              <a:rPr lang="en-US"/>
              <a:t>: August 13-14, 2025</a:t>
            </a:r>
          </a:p>
        </p:txBody>
      </p:sp>
      <p:pic>
        <p:nvPicPr>
          <p:cNvPr id="5" name="Content Placeholder 4">
            <a:extLst>
              <a:ext uri="{FF2B5EF4-FFF2-40B4-BE49-F238E27FC236}">
                <a16:creationId xmlns:a16="http://schemas.microsoft.com/office/drawing/2014/main" id="{8F9A3B64-79E7-8831-22B1-D5EBE5F532FE}"/>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130387" y="1024128"/>
            <a:ext cx="10222639" cy="5751575"/>
          </a:xfrm>
          <a:prstGeom prst="rect">
            <a:avLst/>
          </a:prstGeom>
          <a:noFill/>
          <a:ln>
            <a:noFill/>
          </a:ln>
        </p:spPr>
      </p:pic>
    </p:spTree>
    <p:extLst>
      <p:ext uri="{BB962C8B-B14F-4D97-AF65-F5344CB8AC3E}">
        <p14:creationId xmlns:p14="http://schemas.microsoft.com/office/powerpoint/2010/main" val="103561330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FC8516A-CBEE-5C5A-C122-9D0EB5C01E46}"/>
              </a:ext>
            </a:extLst>
          </p:cNvPr>
          <p:cNvSpPr>
            <a:spLocks noGrp="1"/>
          </p:cNvSpPr>
          <p:nvPr>
            <p:ph type="title"/>
          </p:nvPr>
        </p:nvSpPr>
        <p:spPr/>
        <p:txBody>
          <a:bodyPr/>
          <a:lstStyle/>
          <a:p>
            <a:r>
              <a:rPr lang="en-US"/>
              <a:t>2025 vs 2023</a:t>
            </a:r>
          </a:p>
        </p:txBody>
      </p:sp>
      <p:sp>
        <p:nvSpPr>
          <p:cNvPr id="4" name="Date Placeholder 3">
            <a:extLst>
              <a:ext uri="{FF2B5EF4-FFF2-40B4-BE49-F238E27FC236}">
                <a16:creationId xmlns:a16="http://schemas.microsoft.com/office/drawing/2014/main" id="{388158B2-015F-7A03-C6F1-E73ED258D3FD}"/>
              </a:ext>
            </a:extLst>
          </p:cNvPr>
          <p:cNvSpPr>
            <a:spLocks noGrp="1"/>
          </p:cNvSpPr>
          <p:nvPr>
            <p:ph type="dt" sz="half" idx="2"/>
          </p:nvPr>
        </p:nvSpPr>
        <p:spPr/>
        <p:txBody>
          <a:bodyPr/>
          <a:lstStyle/>
          <a:p>
            <a:r>
              <a:rPr lang="en-US"/>
              <a:t>SAGE STM @ LaRC: August 13-14, 2025</a:t>
            </a:r>
          </a:p>
        </p:txBody>
      </p:sp>
      <p:pic>
        <p:nvPicPr>
          <p:cNvPr id="6" name="Content Placeholder 5">
            <a:extLst>
              <a:ext uri="{FF2B5EF4-FFF2-40B4-BE49-F238E27FC236}">
                <a16:creationId xmlns:a16="http://schemas.microsoft.com/office/drawing/2014/main" id="{009F0E4F-657A-1D06-45E0-B176D275489A}"/>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6199597" y="912106"/>
            <a:ext cx="6013318" cy="3383280"/>
          </a:xfrm>
          <a:prstGeom prst="rect">
            <a:avLst/>
          </a:prstGeom>
          <a:noFill/>
          <a:ln>
            <a:noFill/>
          </a:ln>
        </p:spPr>
      </p:pic>
      <p:pic>
        <p:nvPicPr>
          <p:cNvPr id="7" name="Content Placeholder 4">
            <a:extLst>
              <a:ext uri="{FF2B5EF4-FFF2-40B4-BE49-F238E27FC236}">
                <a16:creationId xmlns:a16="http://schemas.microsoft.com/office/drawing/2014/main" id="{6EA26E02-25B0-3E37-0724-A62B78128B79}"/>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908677"/>
            <a:ext cx="6013318" cy="3383280"/>
          </a:xfrm>
          <a:prstGeom prst="rect">
            <a:avLst/>
          </a:prstGeom>
          <a:noFill/>
          <a:ln>
            <a:noFill/>
          </a:ln>
        </p:spPr>
      </p:pic>
      <p:pic>
        <p:nvPicPr>
          <p:cNvPr id="8" name="Picture 7">
            <a:extLst>
              <a:ext uri="{FF2B5EF4-FFF2-40B4-BE49-F238E27FC236}">
                <a16:creationId xmlns:a16="http://schemas.microsoft.com/office/drawing/2014/main" id="{4C3A1D82-3B20-DFF4-1FD2-4BF5ABC11204}"/>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93884" y="4268119"/>
            <a:ext cx="4604232" cy="2589881"/>
          </a:xfrm>
          <a:prstGeom prst="rect">
            <a:avLst/>
          </a:prstGeom>
          <a:noFill/>
          <a:ln>
            <a:noFill/>
          </a:ln>
        </p:spPr>
      </p:pic>
    </p:spTree>
    <p:extLst>
      <p:ext uri="{BB962C8B-B14F-4D97-AF65-F5344CB8AC3E}">
        <p14:creationId xmlns:p14="http://schemas.microsoft.com/office/powerpoint/2010/main" val="186654479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3A1C7BD-72E8-7B3D-DC66-E8370B301B10}"/>
              </a:ext>
            </a:extLst>
          </p:cNvPr>
          <p:cNvSpPr>
            <a:spLocks noGrp="1"/>
          </p:cNvSpPr>
          <p:nvPr>
            <p:ph type="title"/>
          </p:nvPr>
        </p:nvSpPr>
        <p:spPr/>
        <p:txBody>
          <a:bodyPr/>
          <a:lstStyle/>
          <a:p>
            <a:endParaRPr lang="en-US"/>
          </a:p>
        </p:txBody>
      </p:sp>
      <p:sp>
        <p:nvSpPr>
          <p:cNvPr id="4" name="Date Placeholder 3">
            <a:extLst>
              <a:ext uri="{FF2B5EF4-FFF2-40B4-BE49-F238E27FC236}">
                <a16:creationId xmlns:a16="http://schemas.microsoft.com/office/drawing/2014/main" id="{687C9387-DE6F-6664-AB5A-63597D21E7B7}"/>
              </a:ext>
            </a:extLst>
          </p:cNvPr>
          <p:cNvSpPr>
            <a:spLocks noGrp="1"/>
          </p:cNvSpPr>
          <p:nvPr>
            <p:ph type="dt" sz="half" idx="2"/>
          </p:nvPr>
        </p:nvSpPr>
        <p:spPr/>
        <p:txBody>
          <a:bodyPr/>
          <a:lstStyle/>
          <a:p>
            <a:r>
              <a:rPr lang="en-US"/>
              <a:t>SAGE STM @ LaRC: August 13-14, 2025</a:t>
            </a:r>
          </a:p>
        </p:txBody>
      </p:sp>
      <p:pic>
        <p:nvPicPr>
          <p:cNvPr id="3074" name="Picture 2">
            <a:extLst>
              <a:ext uri="{FF2B5EF4-FFF2-40B4-BE49-F238E27FC236}">
                <a16:creationId xmlns:a16="http://schemas.microsoft.com/office/drawing/2014/main" id="{A38802BB-CE96-D14A-D221-6A0A12A4419B}"/>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340556" y="1143000"/>
            <a:ext cx="9510888" cy="53498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561130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F794F21-8FF4-5ABA-E7C8-A21C9005E70B}"/>
              </a:ext>
            </a:extLst>
          </p:cNvPr>
          <p:cNvSpPr>
            <a:spLocks noGrp="1"/>
          </p:cNvSpPr>
          <p:nvPr>
            <p:ph type="title"/>
          </p:nvPr>
        </p:nvSpPr>
        <p:spPr/>
        <p:txBody>
          <a:bodyPr/>
          <a:lstStyle/>
          <a:p>
            <a:endParaRPr lang="en-US"/>
          </a:p>
        </p:txBody>
      </p:sp>
      <p:sp>
        <p:nvSpPr>
          <p:cNvPr id="4" name="Date Placeholder 3">
            <a:extLst>
              <a:ext uri="{FF2B5EF4-FFF2-40B4-BE49-F238E27FC236}">
                <a16:creationId xmlns:a16="http://schemas.microsoft.com/office/drawing/2014/main" id="{C39F7A87-B0C6-E12E-40AC-BA42F95CA8F9}"/>
              </a:ext>
            </a:extLst>
          </p:cNvPr>
          <p:cNvSpPr>
            <a:spLocks noGrp="1"/>
          </p:cNvSpPr>
          <p:nvPr>
            <p:ph type="dt" sz="half" idx="2"/>
          </p:nvPr>
        </p:nvSpPr>
        <p:spPr/>
        <p:txBody>
          <a:bodyPr/>
          <a:lstStyle/>
          <a:p>
            <a:r>
              <a:rPr lang="en-US"/>
              <a:t>SAGE STM @ LaRC: August 13-14, 2025</a:t>
            </a:r>
          </a:p>
        </p:txBody>
      </p:sp>
      <p:pic>
        <p:nvPicPr>
          <p:cNvPr id="4098" name="Picture 2">
            <a:extLst>
              <a:ext uri="{FF2B5EF4-FFF2-40B4-BE49-F238E27FC236}">
                <a16:creationId xmlns:a16="http://schemas.microsoft.com/office/drawing/2014/main" id="{B5A0C46F-82E8-8EF5-8EA8-841C3A20AC8C}"/>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340556" y="1143000"/>
            <a:ext cx="9510888" cy="53498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096799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6D40F06-6636-FBD8-09A2-439A246C6D5A}"/>
              </a:ext>
            </a:extLst>
          </p:cNvPr>
          <p:cNvSpPr>
            <a:spLocks noGrp="1"/>
          </p:cNvSpPr>
          <p:nvPr>
            <p:ph idx="1"/>
          </p:nvPr>
        </p:nvSpPr>
        <p:spPr/>
        <p:txBody>
          <a:bodyPr/>
          <a:lstStyle/>
          <a:p>
            <a:r>
              <a:rPr lang="en-US"/>
              <a:t>Mission operating fantastically</a:t>
            </a:r>
          </a:p>
          <a:p>
            <a:r>
              <a:rPr lang="en-US"/>
              <a:t>Disturbance Monitoring Package stopped operating in May 2025</a:t>
            </a:r>
          </a:p>
          <a:p>
            <a:pPr lvl="1"/>
            <a:r>
              <a:rPr lang="en-US"/>
              <a:t>See “Data Products 2025 Edition” for impact on data products</a:t>
            </a:r>
          </a:p>
          <a:p>
            <a:r>
              <a:rPr lang="en-US"/>
              <a:t>Striving to birth new products</a:t>
            </a:r>
          </a:p>
          <a:p>
            <a:r>
              <a:rPr lang="en-US"/>
              <a:t>Complete picture of future is not crystal clear, but for now the mission will continue normally</a:t>
            </a:r>
          </a:p>
        </p:txBody>
      </p:sp>
      <p:sp>
        <p:nvSpPr>
          <p:cNvPr id="3" name="Title 2">
            <a:extLst>
              <a:ext uri="{FF2B5EF4-FFF2-40B4-BE49-F238E27FC236}">
                <a16:creationId xmlns:a16="http://schemas.microsoft.com/office/drawing/2014/main" id="{630787C4-62D2-42A4-C317-ED5DF272B0BA}"/>
              </a:ext>
            </a:extLst>
          </p:cNvPr>
          <p:cNvSpPr>
            <a:spLocks noGrp="1"/>
          </p:cNvSpPr>
          <p:nvPr>
            <p:ph type="title"/>
          </p:nvPr>
        </p:nvSpPr>
        <p:spPr/>
        <p:txBody>
          <a:bodyPr/>
          <a:lstStyle/>
          <a:p>
            <a:r>
              <a:rPr lang="en-US"/>
              <a:t>Summary</a:t>
            </a:r>
          </a:p>
        </p:txBody>
      </p:sp>
      <p:sp>
        <p:nvSpPr>
          <p:cNvPr id="4" name="Date Placeholder 3">
            <a:extLst>
              <a:ext uri="{FF2B5EF4-FFF2-40B4-BE49-F238E27FC236}">
                <a16:creationId xmlns:a16="http://schemas.microsoft.com/office/drawing/2014/main" id="{DB5E83AF-5C9A-963C-9134-C3CC72836ADB}"/>
              </a:ext>
            </a:extLst>
          </p:cNvPr>
          <p:cNvSpPr>
            <a:spLocks noGrp="1"/>
          </p:cNvSpPr>
          <p:nvPr>
            <p:ph type="dt" sz="half" idx="2"/>
          </p:nvPr>
        </p:nvSpPr>
        <p:spPr/>
        <p:txBody>
          <a:bodyPr/>
          <a:lstStyle/>
          <a:p>
            <a:r>
              <a:rPr lang="en-US"/>
              <a:t>SAGE STM @ LaRC: August 13-14, 2025</a:t>
            </a:r>
          </a:p>
        </p:txBody>
      </p:sp>
    </p:spTree>
    <p:extLst>
      <p:ext uri="{BB962C8B-B14F-4D97-AF65-F5344CB8AC3E}">
        <p14:creationId xmlns:p14="http://schemas.microsoft.com/office/powerpoint/2010/main" val="1229712612"/>
      </p:ext>
    </p:extLst>
  </p:cSld>
  <p:clrMapOvr>
    <a:masterClrMapping/>
  </p:clrMapOvr>
</p:sld>
</file>

<file path=ppt/theme/theme1.xml><?xml version="1.0" encoding="utf-8"?>
<a:theme xmlns:a="http://schemas.openxmlformats.org/drawingml/2006/main" name="1_Office Theme">
  <a:themeElements>
    <a:clrScheme name="Codex">
      <a:dk1>
        <a:sysClr val="windowText" lastClr="000000"/>
      </a:dk1>
      <a:lt1>
        <a:sysClr val="window" lastClr="FFFFFF"/>
      </a:lt1>
      <a:dk2>
        <a:srgbClr val="59564B"/>
      </a:dk2>
      <a:lt2>
        <a:srgbClr val="DFDAC7"/>
      </a:lt2>
      <a:accent1>
        <a:srgbClr val="990000"/>
      </a:accent1>
      <a:accent2>
        <a:srgbClr val="EFAB16"/>
      </a:accent2>
      <a:accent3>
        <a:srgbClr val="78AC35"/>
      </a:accent3>
      <a:accent4>
        <a:srgbClr val="35ACA2"/>
      </a:accent4>
      <a:accent5>
        <a:srgbClr val="4083CF"/>
      </a:accent5>
      <a:accent6>
        <a:srgbClr val="0D335E"/>
      </a:accent6>
      <a:hlink>
        <a:srgbClr val="EF8E1C"/>
      </a:hlink>
      <a:folHlink>
        <a:srgbClr val="FEC60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2D71F3C3AD162418168A3D1EEC31C68" ma:contentTypeVersion="5" ma:contentTypeDescription="Create a new document." ma:contentTypeScope="" ma:versionID="577db54b4c2332cce5dea161d5cd88f9">
  <xsd:schema xmlns:xsd="http://www.w3.org/2001/XMLSchema" xmlns:xs="http://www.w3.org/2001/XMLSchema" xmlns:p="http://schemas.microsoft.com/office/2006/metadata/properties" xmlns:ns3="3cb15ddf-dbe9-47ea-851d-c70642058130" xmlns:ns4="4817ca35-7031-43a6-bda2-0d9832ef6347" targetNamespace="http://schemas.microsoft.com/office/2006/metadata/properties" ma:root="true" ma:fieldsID="86ff2c4892e623567bf815bcdd67741e" ns3:_="" ns4:_="">
    <xsd:import namespace="3cb15ddf-dbe9-47ea-851d-c70642058130"/>
    <xsd:import namespace="4817ca35-7031-43a6-bda2-0d9832ef6347"/>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cb15ddf-dbe9-47ea-851d-c706420581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817ca35-7031-43a6-bda2-0d9832ef6347"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244D5CE-52CD-4005-94DB-838287BF76F7}">
  <ds:schemaRefs>
    <ds:schemaRef ds:uri="3cb15ddf-dbe9-47ea-851d-c70642058130"/>
    <ds:schemaRef ds:uri="4817ca35-7031-43a6-bda2-0d9832ef634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A3B5EE9C-D0E8-47E3-BB6D-AEE02DE9C687}">
  <ds:schemaRefs>
    <ds:schemaRef ds:uri="3cb15ddf-dbe9-47ea-851d-c70642058130"/>
    <ds:schemaRef ds:uri="4817ca35-7031-43a6-bda2-0d9832ef6347"/>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A777366C-9C26-4BF0-AF70-1DC32A22952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5867</Words>
  <Application>Microsoft Office PowerPoint</Application>
  <PresentationFormat>Widescreen</PresentationFormat>
  <Paragraphs>885</Paragraphs>
  <Slides>50</Slides>
  <Notes>17</Notes>
  <HiddenSlides>0</HiddenSlides>
  <MMClips>0</MMClips>
  <ScaleCrop>false</ScaleCrop>
  <HeadingPairs>
    <vt:vector size="8" baseType="variant">
      <vt:variant>
        <vt:lpstr>Fonts Used</vt:lpstr>
      </vt:variant>
      <vt:variant>
        <vt:i4>13</vt:i4>
      </vt:variant>
      <vt:variant>
        <vt:lpstr>Theme</vt:lpstr>
      </vt:variant>
      <vt:variant>
        <vt:i4>2</vt:i4>
      </vt:variant>
      <vt:variant>
        <vt:lpstr>Embedded OLE Servers</vt:lpstr>
      </vt:variant>
      <vt:variant>
        <vt:i4>1</vt:i4>
      </vt:variant>
      <vt:variant>
        <vt:lpstr>Slide Titles</vt:lpstr>
      </vt:variant>
      <vt:variant>
        <vt:i4>50</vt:i4>
      </vt:variant>
    </vt:vector>
  </HeadingPairs>
  <TitlesOfParts>
    <vt:vector size="66" baseType="lpstr">
      <vt:lpstr>-apple-system</vt:lpstr>
      <vt:lpstr>Arial</vt:lpstr>
      <vt:lpstr>Calibri</vt:lpstr>
      <vt:lpstr>Calibri Light</vt:lpstr>
      <vt:lpstr>Courier New</vt:lpstr>
      <vt:lpstr>Helvetica Neue</vt:lpstr>
      <vt:lpstr>Open Sans</vt:lpstr>
      <vt:lpstr>Roboto</vt:lpstr>
      <vt:lpstr>Segoe UI</vt:lpstr>
      <vt:lpstr>Segoe UI WPC Regular</vt:lpstr>
      <vt:lpstr>Times New Roman</vt:lpstr>
      <vt:lpstr>Wingdings</vt:lpstr>
      <vt:lpstr>ヒラギノ角ゴ Pro W3</vt:lpstr>
      <vt:lpstr>1_Office Theme</vt:lpstr>
      <vt:lpstr>2_Office Theme</vt:lpstr>
      <vt:lpstr>Bitmap Image</vt:lpstr>
      <vt:lpstr>PowerPoint Presentation</vt:lpstr>
      <vt:lpstr>Stratospheric Aerosol and Gas Experiment III/ISS – Mission Status</vt:lpstr>
      <vt:lpstr>Outline</vt:lpstr>
      <vt:lpstr>SAGE III/ISS STM 2025 - Thank You!</vt:lpstr>
      <vt:lpstr>Highlights &amp; Accomplishments Since Last Time</vt:lpstr>
      <vt:lpstr>Interns</vt:lpstr>
      <vt:lpstr>SAGE III/ISS Mission Teams</vt:lpstr>
      <vt:lpstr>Who are the consumers</vt:lpstr>
      <vt:lpstr>Unique User by Affiliation</vt:lpstr>
      <vt:lpstr>Unique User by Primary Study Area</vt:lpstr>
      <vt:lpstr>Publications Using SAGE data</vt:lpstr>
      <vt:lpstr>Chen et al.: Direct radiative cooling versus indirect warming by facilitating large particle formation</vt:lpstr>
      <vt:lpstr>Knowland et al.: Assimilating SAGE III/ISS Profiles for a Continued Climate Record</vt:lpstr>
      <vt:lpstr>Kovilakam et al.: OMPS-LP aerosol extinction coefficients and their applicability in GloSSAC</vt:lpstr>
      <vt:lpstr>PowerPoint Presentation</vt:lpstr>
      <vt:lpstr>Validation Efforts</vt:lpstr>
      <vt:lpstr>Interested in Participating in Validation Efforts?</vt:lpstr>
      <vt:lpstr>Contact Information</vt:lpstr>
      <vt:lpstr>Validation Criteria</vt:lpstr>
      <vt:lpstr>SAGE III/ISS Predictions</vt:lpstr>
      <vt:lpstr>SAGE III/ISS Predictions</vt:lpstr>
      <vt:lpstr>SAGE III/ISS Predictions</vt:lpstr>
      <vt:lpstr>Long Term Event Predictions</vt:lpstr>
      <vt:lpstr>Activities that Affect Predictions</vt:lpstr>
      <vt:lpstr>Predicted Events Before Reboosts Aug. 10 – Sep. 07, 2025</vt:lpstr>
      <vt:lpstr>Predicted Events After Reboosts Aug. 10 – Sep. 07, 2025</vt:lpstr>
      <vt:lpstr>PowerPoint Presentation</vt:lpstr>
      <vt:lpstr>Downloaded Events Text File</vt:lpstr>
      <vt:lpstr>Weekly Email Content Breakdown (Sent Jun. 25, 2025)</vt:lpstr>
      <vt:lpstr>Prediction File for LaRC</vt:lpstr>
      <vt:lpstr>Predictions Before and After Reboosts for LaRC Aug. 10 – Sep. 07, 2025</vt:lpstr>
      <vt:lpstr>Reboost Schedule Jan. 2025 – Mid Aug. 2025</vt:lpstr>
      <vt:lpstr>Future of SAGE III/ISS – Very Near Term</vt:lpstr>
      <vt:lpstr>PowerPoint Presentation</vt:lpstr>
      <vt:lpstr>Update</vt:lpstr>
      <vt:lpstr>FY2026 President’s Budget Request Guidance per FY2027 Program Resources Guidance</vt:lpstr>
      <vt:lpstr>Activities for closeout (1/2) Accelerated Phase-F plan</vt:lpstr>
      <vt:lpstr>Activities for closeout (2/2) Accelerated Phase-F plan</vt:lpstr>
      <vt:lpstr>Schedule Milestones for Closeout</vt:lpstr>
      <vt:lpstr>Summary</vt:lpstr>
      <vt:lpstr>Backup</vt:lpstr>
      <vt:lpstr>Ozone</vt:lpstr>
      <vt:lpstr>Aerosol</vt:lpstr>
      <vt:lpstr>Water Vapor</vt:lpstr>
      <vt:lpstr>Canadian aera burned so far greater than 2024, but far less than 2023</vt:lpstr>
      <vt:lpstr>PowerPoint Presentation</vt:lpstr>
      <vt:lpstr>2025 vs 2023</vt:lpstr>
      <vt:lpstr>PowerPoint Presentation</vt:lpstr>
      <vt:lpstr>PowerPoint Presentation</vt:lpstr>
      <vt:lpstr>Summary</vt:lpstr>
    </vt:vector>
  </TitlesOfParts>
  <Company>HPES ACES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Damadeo, Robert (LARC-E303)</dc:creator>
  <cp:lastModifiedBy>Flittner, David E. (LARC-E303)</cp:lastModifiedBy>
  <cp:revision>1</cp:revision>
  <dcterms:created xsi:type="dcterms:W3CDTF">2020-03-13T16:24:34Z</dcterms:created>
  <dcterms:modified xsi:type="dcterms:W3CDTF">2025-08-12T20:48:47Z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0x010100E2D71F3C3AD162418168A3D1EEC31C68</vt:lpwstr>
  </property>
</Properties>
</file>