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7"/>
  </p:notesMasterIdLst>
  <p:handoutMasterIdLst>
    <p:handoutMasterId r:id="rId8"/>
  </p:handoutMasterIdLst>
  <p:sldIdLst>
    <p:sldId id="753" r:id="rId2"/>
    <p:sldId id="966" r:id="rId3"/>
    <p:sldId id="968" r:id="rId4"/>
    <p:sldId id="969" r:id="rId5"/>
    <p:sldId id="967" r:id="rId6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1F14D-62BF-470B-A2A9-AD2A3988B3D7}" v="378" dt="2022-10-12T17:50:13.874"/>
    <p1510:client id="{92A9E221-6489-434F-AD76-28E197174E6C}" v="5" dt="2022-10-12T17:57:23.840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Mangosing" clId="Web-{5091F14D-62BF-470B-A2A9-AD2A3988B3D7}"/>
    <pc:docChg chg="delSld modSld">
      <pc:chgData name="Daniel Mangosing" userId="" providerId="" clId="Web-{5091F14D-62BF-470B-A2A9-AD2A3988B3D7}" dt="2022-10-12T17:50:13.874" v="372" actId="1076"/>
      <pc:docMkLst>
        <pc:docMk/>
      </pc:docMkLst>
      <pc:sldChg chg="modSp">
        <pc:chgData name="Daniel Mangosing" userId="" providerId="" clId="Web-{5091F14D-62BF-470B-A2A9-AD2A3988B3D7}" dt="2022-10-12T17:28:06.207" v="0" actId="20577"/>
        <pc:sldMkLst>
          <pc:docMk/>
          <pc:sldMk cId="0" sldId="753"/>
        </pc:sldMkLst>
        <pc:spChg chg="mod">
          <ac:chgData name="Daniel Mangosing" userId="" providerId="" clId="Web-{5091F14D-62BF-470B-A2A9-AD2A3988B3D7}" dt="2022-10-12T17:28:06.207" v="0" actId="20577"/>
          <ac:spMkLst>
            <pc:docMk/>
            <pc:sldMk cId="0" sldId="753"/>
            <ac:spMk id="8194" creationId="{00000000-0000-0000-0000-000000000000}"/>
          </ac:spMkLst>
        </pc:spChg>
      </pc:sldChg>
      <pc:sldChg chg="addSp modSp">
        <pc:chgData name="Daniel Mangosing" userId="" providerId="" clId="Web-{5091F14D-62BF-470B-A2A9-AD2A3988B3D7}" dt="2022-10-12T17:50:13.874" v="372" actId="1076"/>
        <pc:sldMkLst>
          <pc:docMk/>
          <pc:sldMk cId="775780166" sldId="968"/>
        </pc:sldMkLst>
        <pc:spChg chg="mod">
          <ac:chgData name="Daniel Mangosing" userId="" providerId="" clId="Web-{5091F14D-62BF-470B-A2A9-AD2A3988B3D7}" dt="2022-10-12T17:30:43.475" v="5" actId="20577"/>
          <ac:spMkLst>
            <pc:docMk/>
            <pc:sldMk cId="775780166" sldId="968"/>
            <ac:spMk id="2" creationId="{00000000-0000-0000-0000-000000000000}"/>
          </ac:spMkLst>
        </pc:spChg>
        <pc:picChg chg="add mod">
          <ac:chgData name="Daniel Mangosing" userId="" providerId="" clId="Web-{5091F14D-62BF-470B-A2A9-AD2A3988B3D7}" dt="2022-10-12T17:50:13.874" v="372" actId="1076"/>
          <ac:picMkLst>
            <pc:docMk/>
            <pc:sldMk cId="775780166" sldId="968"/>
            <ac:picMk id="5" creationId="{320BD3C0-D611-EC43-FC99-6FA0ED6C453F}"/>
          </ac:picMkLst>
        </pc:picChg>
      </pc:sldChg>
      <pc:sldChg chg="addSp delSp modSp">
        <pc:chgData name="Daniel Mangosing" userId="" providerId="" clId="Web-{5091F14D-62BF-470B-A2A9-AD2A3988B3D7}" dt="2022-10-12T17:47:17.948" v="358" actId="20577"/>
        <pc:sldMkLst>
          <pc:docMk/>
          <pc:sldMk cId="2139579881" sldId="969"/>
        </pc:sldMkLst>
        <pc:spChg chg="mod">
          <ac:chgData name="Daniel Mangosing" userId="" providerId="" clId="Web-{5091F14D-62BF-470B-A2A9-AD2A3988B3D7}" dt="2022-10-12T17:47:17.948" v="358" actId="20577"/>
          <ac:spMkLst>
            <pc:docMk/>
            <pc:sldMk cId="2139579881" sldId="969"/>
            <ac:spMk id="2" creationId="{00000000-0000-0000-0000-000000000000}"/>
          </ac:spMkLst>
        </pc:spChg>
        <pc:spChg chg="mod">
          <ac:chgData name="Daniel Mangosing" userId="" providerId="" clId="Web-{5091F14D-62BF-470B-A2A9-AD2A3988B3D7}" dt="2022-10-12T17:30:52.132" v="15" actId="20577"/>
          <ac:spMkLst>
            <pc:docMk/>
            <pc:sldMk cId="2139579881" sldId="969"/>
            <ac:spMk id="3" creationId="{00000000-0000-0000-0000-000000000000}"/>
          </ac:spMkLst>
        </pc:spChg>
        <pc:spChg chg="add del">
          <ac:chgData name="Daniel Mangosing" userId="" providerId="" clId="Web-{5091F14D-62BF-470B-A2A9-AD2A3988B3D7}" dt="2022-10-12T17:31:20.429" v="27"/>
          <ac:spMkLst>
            <pc:docMk/>
            <pc:sldMk cId="2139579881" sldId="969"/>
            <ac:spMk id="5" creationId="{A1B69B1F-1D82-8DC7-31FB-2235FDD8B270}"/>
          </ac:spMkLst>
        </pc:spChg>
      </pc:sldChg>
      <pc:sldChg chg="del">
        <pc:chgData name="Daniel Mangosing" userId="" providerId="" clId="Web-{5091F14D-62BF-470B-A2A9-AD2A3988B3D7}" dt="2022-10-12T17:47:54.480" v="368"/>
        <pc:sldMkLst>
          <pc:docMk/>
          <pc:sldMk cId="3507139773" sldId="970"/>
        </pc:sldMkLst>
      </pc:sldChg>
      <pc:sldChg chg="del">
        <pc:chgData name="Daniel Mangosing" userId="" providerId="" clId="Web-{5091F14D-62BF-470B-A2A9-AD2A3988B3D7}" dt="2022-10-12T17:47:54.465" v="360"/>
        <pc:sldMkLst>
          <pc:docMk/>
          <pc:sldMk cId="612455739" sldId="1362"/>
        </pc:sldMkLst>
      </pc:sldChg>
      <pc:sldChg chg="del">
        <pc:chgData name="Daniel Mangosing" userId="" providerId="" clId="Web-{5091F14D-62BF-470B-A2A9-AD2A3988B3D7}" dt="2022-10-12T17:47:54.480" v="365"/>
        <pc:sldMkLst>
          <pc:docMk/>
          <pc:sldMk cId="872988405" sldId="1404"/>
        </pc:sldMkLst>
      </pc:sldChg>
      <pc:sldChg chg="del">
        <pc:chgData name="Daniel Mangosing" userId="" providerId="" clId="Web-{5091F14D-62BF-470B-A2A9-AD2A3988B3D7}" dt="2022-10-12T17:47:54.465" v="364"/>
        <pc:sldMkLst>
          <pc:docMk/>
          <pc:sldMk cId="692619085" sldId="1458"/>
        </pc:sldMkLst>
      </pc:sldChg>
      <pc:sldChg chg="del">
        <pc:chgData name="Daniel Mangosing" userId="" providerId="" clId="Web-{5091F14D-62BF-470B-A2A9-AD2A3988B3D7}" dt="2022-10-12T17:47:54.465" v="362"/>
        <pc:sldMkLst>
          <pc:docMk/>
          <pc:sldMk cId="3829291737" sldId="1459"/>
        </pc:sldMkLst>
      </pc:sldChg>
      <pc:sldChg chg="del">
        <pc:chgData name="Daniel Mangosing" userId="" providerId="" clId="Web-{5091F14D-62BF-470B-A2A9-AD2A3988B3D7}" dt="2022-10-12T17:47:54.480" v="366"/>
        <pc:sldMkLst>
          <pc:docMk/>
          <pc:sldMk cId="2996110979" sldId="2649"/>
        </pc:sldMkLst>
      </pc:sldChg>
      <pc:sldChg chg="del">
        <pc:chgData name="Daniel Mangosing" userId="" providerId="" clId="Web-{5091F14D-62BF-470B-A2A9-AD2A3988B3D7}" dt="2022-10-12T17:47:54.465" v="359"/>
        <pc:sldMkLst>
          <pc:docMk/>
          <pc:sldMk cId="2815406242" sldId="2651"/>
        </pc:sldMkLst>
      </pc:sldChg>
      <pc:sldChg chg="del">
        <pc:chgData name="Daniel Mangosing" userId="" providerId="" clId="Web-{5091F14D-62BF-470B-A2A9-AD2A3988B3D7}" dt="2022-10-12T17:47:54.465" v="363"/>
        <pc:sldMkLst>
          <pc:docMk/>
          <pc:sldMk cId="3551556071" sldId="2652"/>
        </pc:sldMkLst>
      </pc:sldChg>
      <pc:sldChg chg="del">
        <pc:chgData name="Daniel Mangosing" userId="" providerId="" clId="Web-{5091F14D-62BF-470B-A2A9-AD2A3988B3D7}" dt="2022-10-12T17:47:54.465" v="361"/>
        <pc:sldMkLst>
          <pc:docMk/>
          <pc:sldMk cId="2860877325" sldId="2653"/>
        </pc:sldMkLst>
      </pc:sldChg>
      <pc:sldChg chg="del">
        <pc:chgData name="Daniel Mangosing" userId="" providerId="" clId="Web-{5091F14D-62BF-470B-A2A9-AD2A3988B3D7}" dt="2022-10-12T17:47:54.480" v="367"/>
        <pc:sldMkLst>
          <pc:docMk/>
          <pc:sldMk cId="16468214" sldId="2654"/>
        </pc:sldMkLst>
      </pc:sldChg>
    </pc:docChg>
  </pc:docChgLst>
  <pc:docChgLst>
    <pc:chgData name="Daniel Mangosing" clId="Web-{92A9E221-6489-434F-AD76-28E197174E6C}"/>
    <pc:docChg chg="modSld">
      <pc:chgData name="Daniel Mangosing" userId="" providerId="" clId="Web-{92A9E221-6489-434F-AD76-28E197174E6C}" dt="2022-10-12T17:57:23.840" v="4" actId="1076"/>
      <pc:docMkLst>
        <pc:docMk/>
      </pc:docMkLst>
      <pc:sldChg chg="modSp">
        <pc:chgData name="Daniel Mangosing" userId="" providerId="" clId="Web-{92A9E221-6489-434F-AD76-28E197174E6C}" dt="2022-10-12T17:57:23.840" v="4" actId="1076"/>
        <pc:sldMkLst>
          <pc:docMk/>
          <pc:sldMk cId="775780166" sldId="968"/>
        </pc:sldMkLst>
        <pc:picChg chg="mod">
          <ac:chgData name="Daniel Mangosing" userId="" providerId="" clId="Web-{92A9E221-6489-434F-AD76-28E197174E6C}" dt="2022-10-12T17:57:23.840" v="4" actId="1076"/>
          <ac:picMkLst>
            <pc:docMk/>
            <pc:sldMk cId="775780166" sldId="968"/>
            <ac:picMk id="5" creationId="{320BD3C0-D611-EC43-FC99-6FA0ED6C453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10/14/22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10/14/22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70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54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14, 2022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14, 2022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ev-sage-vm.larc.nasa.gov/quickloo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Team Meeting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10/14/2022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Quicklook / Validation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Danny Mangosing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Senior System Engineer/Web Developer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/>
            <a:r>
              <a:rPr lang="en-US" dirty="0">
                <a:ea typeface="ヒラギノ角ゴ Pro W3"/>
              </a:rPr>
              <a:t>Quicklook Website Overview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14, 2022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CA597E-BCAD-093F-FF04-FDA3255A7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12" y="1291135"/>
            <a:ext cx="6584795" cy="357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256540" indent="-256540">
              <a:buClr>
                <a:srgbClr val="B7820D"/>
              </a:buClr>
            </a:pPr>
            <a:r>
              <a:rPr lang="en-US" sz="1800" dirty="0">
                <a:ea typeface="ヒラギノ角ゴ Pro W3"/>
              </a:rPr>
              <a:t>Overview</a:t>
            </a:r>
            <a:endParaRPr lang="en-US" dirty="0"/>
          </a:p>
          <a:p>
            <a:pPr marL="556895" lvl="1" indent="-213995">
              <a:spcBef>
                <a:spcPts val="1000"/>
              </a:spcBef>
              <a:spcAft>
                <a:spcPts val="300"/>
              </a:spcAft>
            </a:pPr>
            <a:r>
              <a:rPr lang="en-US" sz="1400" dirty="0">
                <a:ea typeface="ヒラギノ角ゴ Pro W3"/>
              </a:rPr>
              <a:t>The website builds on work that Dr. Kevin </a:t>
            </a:r>
            <a:r>
              <a:rPr lang="en-US" sz="1400" dirty="0" err="1">
                <a:ea typeface="ヒラギノ角ゴ Pro W3"/>
              </a:rPr>
              <a:t>Leavor</a:t>
            </a:r>
            <a:r>
              <a:rPr lang="en-US" sz="1400" dirty="0">
                <a:ea typeface="ヒラギノ角ゴ Pro W3"/>
              </a:rPr>
              <a:t> developed over a year ago as a potential analysis tool for SAGE III/ISS Science team members and partners.</a:t>
            </a:r>
            <a:endParaRPr lang="en-US" sz="1400" dirty="0"/>
          </a:p>
          <a:p>
            <a:pPr marL="556895" lvl="1" indent="-213995">
              <a:spcBef>
                <a:spcPts val="1000"/>
              </a:spcBef>
              <a:spcAft>
                <a:spcPts val="300"/>
              </a:spcAft>
            </a:pPr>
            <a:r>
              <a:rPr lang="en-US" sz="1400" dirty="0">
                <a:ea typeface="ヒラギノ角ゴ Pro W3"/>
              </a:rPr>
              <a:t>This is the first incarnation (V1.0) of the web-based tool.</a:t>
            </a:r>
          </a:p>
          <a:p>
            <a:pPr marL="556895" lvl="1" indent="-213995">
              <a:spcBef>
                <a:spcPts val="1000"/>
              </a:spcBef>
              <a:spcAft>
                <a:spcPts val="300"/>
              </a:spcAft>
            </a:pPr>
            <a:r>
              <a:rPr lang="en-US" sz="1400" dirty="0">
                <a:ea typeface="ヒラギノ角ゴ Pro W3"/>
              </a:rPr>
              <a:t>Static imagery is categorized into four different plot types:</a:t>
            </a:r>
          </a:p>
          <a:p>
            <a:pPr marL="856615" lvl="2" indent="-170815"/>
            <a:r>
              <a:rPr lang="en-US" sz="1100" dirty="0">
                <a:ea typeface="ヒラギノ角ゴ Pro W3"/>
              </a:rPr>
              <a:t>Mission overview plots</a:t>
            </a:r>
          </a:p>
          <a:p>
            <a:pPr marL="856615" lvl="2" indent="-170815"/>
            <a:r>
              <a:rPr lang="en-US" sz="1100" dirty="0">
                <a:ea typeface="ヒラギノ角ゴ Pro W3"/>
              </a:rPr>
              <a:t>Monthly zonal mean plots</a:t>
            </a:r>
          </a:p>
          <a:p>
            <a:pPr marL="856615" lvl="2" indent="-170815"/>
            <a:r>
              <a:rPr lang="en-US" sz="1100" dirty="0">
                <a:ea typeface="ヒラギノ角ゴ Pro W3"/>
              </a:rPr>
              <a:t>Weekly curtain plots</a:t>
            </a:r>
          </a:p>
          <a:p>
            <a:pPr marL="856615" lvl="2" indent="-170815"/>
            <a:r>
              <a:rPr lang="en-US" sz="1100" dirty="0">
                <a:ea typeface="ヒラギノ角ゴ Pro W3"/>
              </a:rPr>
              <a:t>Daily profile plots</a:t>
            </a:r>
          </a:p>
          <a:p>
            <a:pPr marL="556895" lvl="1" indent="-213995">
              <a:spcBef>
                <a:spcPts val="1000"/>
              </a:spcBef>
              <a:spcAft>
                <a:spcPts val="300"/>
              </a:spcAft>
            </a:pPr>
            <a:r>
              <a:rPr lang="en-US" sz="1400" dirty="0">
                <a:ea typeface="ヒラギノ角ゴ Pro W3"/>
              </a:rPr>
              <a:t>The website is currently under internal review and will be made public at a TBD date.</a:t>
            </a:r>
          </a:p>
          <a:p>
            <a:pPr marL="342900" lvl="1" indent="0">
              <a:buNone/>
            </a:pPr>
            <a:endParaRPr lang="en-US" sz="1200" dirty="0"/>
          </a:p>
          <a:p>
            <a:pPr marL="342900" lvl="1" indent="0">
              <a:buNone/>
            </a:pPr>
            <a:endParaRPr lang="en-US" sz="1200" dirty="0"/>
          </a:p>
          <a:p>
            <a:pPr marL="342900" lvl="1" indent="0">
              <a:buNone/>
            </a:pPr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Quicklook Website 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14, 2022</a:t>
            </a:fld>
            <a:endParaRPr lang="en-US" dirty="0"/>
          </a:p>
        </p:txBody>
      </p:sp>
      <p:sp>
        <p:nvSpPr>
          <p:cNvPr id="5" name="Rounded Rectangle 4">
            <a:hlinkClick r:id="rId2"/>
            <a:extLst>
              <a:ext uri="{FF2B5EF4-FFF2-40B4-BE49-F238E27FC236}">
                <a16:creationId xmlns:a16="http://schemas.microsoft.com/office/drawing/2014/main" id="{49DF8CC6-5AFC-B3F5-212F-D31E902E3421}"/>
              </a:ext>
            </a:extLst>
          </p:cNvPr>
          <p:cNvSpPr/>
          <p:nvPr/>
        </p:nvSpPr>
        <p:spPr>
          <a:xfrm>
            <a:off x="3680504" y="4115263"/>
            <a:ext cx="1761893" cy="3419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13957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14, 2022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21550" y="2110085"/>
            <a:ext cx="3300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48193</TotalTime>
  <Words>118</Words>
  <Application>Microsoft Macintosh PowerPoint</Application>
  <PresentationFormat>On-screen Show (16:9)</PresentationFormat>
  <Paragraphs>28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PowerPoint Presentation</vt:lpstr>
      <vt:lpstr>Outline</vt:lpstr>
      <vt:lpstr>Quicklook Website Overview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Mangosing, Daniel C. (LARC-E303)[Science Systems &amp; Applications, Inc.]</cp:lastModifiedBy>
  <cp:revision>1212</cp:revision>
  <cp:lastPrinted>2011-12-08T16:21:20Z</cp:lastPrinted>
  <dcterms:created xsi:type="dcterms:W3CDTF">2012-04-24T19:27:23Z</dcterms:created>
  <dcterms:modified xsi:type="dcterms:W3CDTF">2022-10-14T17:03:23Z</dcterms:modified>
</cp:coreProperties>
</file>