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860" r:id="rId1"/>
  </p:sldMasterIdLst>
  <p:notesMasterIdLst>
    <p:notesMasterId r:id="rId18"/>
  </p:notesMasterIdLst>
  <p:handoutMasterIdLst>
    <p:handoutMasterId r:id="rId19"/>
  </p:handoutMasterIdLst>
  <p:sldIdLst>
    <p:sldId id="753" r:id="rId2"/>
    <p:sldId id="968" r:id="rId3"/>
    <p:sldId id="986" r:id="rId4"/>
    <p:sldId id="997" r:id="rId5"/>
    <p:sldId id="999" r:id="rId6"/>
    <p:sldId id="987" r:id="rId7"/>
    <p:sldId id="989" r:id="rId8"/>
    <p:sldId id="990" r:id="rId9"/>
    <p:sldId id="974" r:id="rId10"/>
    <p:sldId id="996" r:id="rId11"/>
    <p:sldId id="991" r:id="rId12"/>
    <p:sldId id="993" r:id="rId13"/>
    <p:sldId id="992" r:id="rId14"/>
    <p:sldId id="994" r:id="rId15"/>
    <p:sldId id="995" r:id="rId16"/>
    <p:sldId id="988" r:id="rId17"/>
  </p:sldIdLst>
  <p:sldSz cx="9144000" cy="5143500" type="screen16x9"/>
  <p:notesSz cx="7315200" cy="9601200"/>
  <p:defaultTextStyle>
    <a:defPPr>
      <a:defRPr lang="en-US"/>
    </a:defPPr>
    <a:lvl1pPr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1pPr>
    <a:lvl2pPr marL="4572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2pPr>
    <a:lvl3pPr marL="9144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3pPr>
    <a:lvl4pPr marL="13716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4pPr>
    <a:lvl5pPr marL="18288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5pPr>
    <a:lvl6pPr marL="22860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6pPr>
    <a:lvl7pPr marL="27432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7pPr>
    <a:lvl8pPr marL="32004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8pPr>
    <a:lvl9pPr marL="36576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EF9337"/>
    <a:srgbClr val="CC6600"/>
    <a:srgbClr val="FFF9CC"/>
    <a:srgbClr val="00CCFF"/>
    <a:srgbClr val="E7E7E7"/>
    <a:srgbClr val="F5FFA7"/>
    <a:srgbClr val="3399FF"/>
    <a:srgbClr val="FFFF66"/>
    <a:srgbClr val="CCFF99"/>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5034" autoAdjust="0"/>
  </p:normalViewPr>
  <p:slideViewPr>
    <p:cSldViewPr snapToGrid="0" snapToObjects="1">
      <p:cViewPr varScale="1">
        <p:scale>
          <a:sx n="144" d="100"/>
          <a:sy n="144" d="100"/>
        </p:scale>
        <p:origin x="1240" y="184"/>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13568"/>
    </p:cViewPr>
  </p:sorterViewPr>
  <p:notesViewPr>
    <p:cSldViewPr snapToGrid="0" snapToObjects="1">
      <p:cViewPr varScale="1">
        <p:scale>
          <a:sx n="92" d="100"/>
          <a:sy n="92" d="100"/>
        </p:scale>
        <p:origin x="-4432" y="-11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4851" tIns="47425" rIns="94851" bIns="47425" rtlCol="0"/>
          <a:lstStyle>
            <a:lvl1pPr algn="l">
              <a:defRPr sz="1200">
                <a:latin typeface="Arial" pitchFamily="-109" charset="0"/>
                <a:ea typeface="+mn-ea"/>
                <a:cs typeface="+mn-cs"/>
              </a:defRPr>
            </a:lvl1pPr>
          </a:lstStyle>
          <a:p>
            <a:pPr>
              <a:defRPr/>
            </a:pPr>
            <a:endParaRPr lang="en-US"/>
          </a:p>
        </p:txBody>
      </p:sp>
      <p:sp>
        <p:nvSpPr>
          <p:cNvPr id="3" name="Date Placeholder 2"/>
          <p:cNvSpPr>
            <a:spLocks noGrp="1"/>
          </p:cNvSpPr>
          <p:nvPr>
            <p:ph type="dt" sz="quarter" idx="1"/>
          </p:nvPr>
        </p:nvSpPr>
        <p:spPr>
          <a:xfrm>
            <a:off x="4143375" y="0"/>
            <a:ext cx="3170238" cy="481013"/>
          </a:xfrm>
          <a:prstGeom prst="rect">
            <a:avLst/>
          </a:prstGeom>
        </p:spPr>
        <p:txBody>
          <a:bodyPr vert="horz" wrap="square" lIns="94851" tIns="47425" rIns="94851" bIns="47425" numCol="1" anchor="t" anchorCtr="0" compatLnSpc="1">
            <a:prstTxWarp prst="textNoShape">
              <a:avLst/>
            </a:prstTxWarp>
          </a:bodyPr>
          <a:lstStyle>
            <a:lvl1pPr algn="r">
              <a:defRPr sz="1200">
                <a:latin typeface="Arial" charset="0"/>
                <a:ea typeface="ヒラギノ角ゴ Pro W3" charset="-128"/>
                <a:cs typeface="ヒラギノ角ゴ Pro W3" charset="-128"/>
              </a:defRPr>
            </a:lvl1pPr>
          </a:lstStyle>
          <a:p>
            <a:pPr>
              <a:defRPr/>
            </a:pPr>
            <a:fld id="{7E168CBA-4836-7348-9E63-9910E380FFEC}" type="datetime1">
              <a:rPr lang="en-US"/>
              <a:pPr>
                <a:defRPr/>
              </a:pPr>
              <a:t>10/23/20</a:t>
            </a:fld>
            <a:endParaRPr lang="en-US"/>
          </a:p>
        </p:txBody>
      </p:sp>
      <p:sp>
        <p:nvSpPr>
          <p:cNvPr id="4" name="Footer Placeholder 3"/>
          <p:cNvSpPr>
            <a:spLocks noGrp="1"/>
          </p:cNvSpPr>
          <p:nvPr>
            <p:ph type="ftr" sz="quarter" idx="2"/>
          </p:nvPr>
        </p:nvSpPr>
        <p:spPr>
          <a:xfrm>
            <a:off x="0" y="9118600"/>
            <a:ext cx="3170238" cy="481013"/>
          </a:xfrm>
          <a:prstGeom prst="rect">
            <a:avLst/>
          </a:prstGeom>
        </p:spPr>
        <p:txBody>
          <a:bodyPr vert="horz" lIns="94851" tIns="47425" rIns="94851" bIns="47425" rtlCol="0" anchor="b"/>
          <a:lstStyle>
            <a:lvl1pPr algn="l">
              <a:defRPr sz="1200">
                <a:latin typeface="Arial" pitchFamily="-109" charset="0"/>
                <a:ea typeface="+mn-ea"/>
                <a:cs typeface="+mn-cs"/>
              </a:defRPr>
            </a:lvl1pPr>
          </a:lstStyle>
          <a:p>
            <a:pPr>
              <a:defRPr/>
            </a:pPr>
            <a:endParaRPr lang="en-US"/>
          </a:p>
        </p:txBody>
      </p:sp>
      <p:sp>
        <p:nvSpPr>
          <p:cNvPr id="5" name="Slide Number Placeholder 4"/>
          <p:cNvSpPr>
            <a:spLocks noGrp="1"/>
          </p:cNvSpPr>
          <p:nvPr>
            <p:ph type="sldNum" sz="quarter" idx="3"/>
          </p:nvPr>
        </p:nvSpPr>
        <p:spPr>
          <a:xfrm>
            <a:off x="4143375" y="9118600"/>
            <a:ext cx="3170238" cy="481013"/>
          </a:xfrm>
          <a:prstGeom prst="rect">
            <a:avLst/>
          </a:prstGeom>
        </p:spPr>
        <p:txBody>
          <a:bodyPr vert="horz" wrap="square" lIns="94851" tIns="47425" rIns="94851" bIns="47425" numCol="1" anchor="b" anchorCtr="0" compatLnSpc="1">
            <a:prstTxWarp prst="textNoShape">
              <a:avLst/>
            </a:prstTxWarp>
          </a:bodyPr>
          <a:lstStyle>
            <a:lvl1pPr algn="r">
              <a:defRPr sz="1200">
                <a:latin typeface="Arial" charset="0"/>
                <a:ea typeface="ヒラギノ角ゴ Pro W3" charset="-128"/>
                <a:cs typeface="ヒラギノ角ゴ Pro W3" charset="-128"/>
              </a:defRPr>
            </a:lvl1pPr>
          </a:lstStyle>
          <a:p>
            <a:pPr>
              <a:defRPr/>
            </a:pPr>
            <a:fld id="{ED7C180A-9D03-A642-9BCC-C8E6EBD61A16}" type="slidenum">
              <a:rPr lang="en-US"/>
              <a:pPr>
                <a:defRPr/>
              </a:pPr>
              <a:t>‹#›</a:t>
            </a:fld>
            <a:endParaRPr lang="en-US"/>
          </a:p>
        </p:txBody>
      </p:sp>
    </p:spTree>
    <p:extLst>
      <p:ext uri="{BB962C8B-B14F-4D97-AF65-F5344CB8AC3E}">
        <p14:creationId xmlns:p14="http://schemas.microsoft.com/office/powerpoint/2010/main" val="11878796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6653" tIns="48327" rIns="96653" bIns="48327"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4143375" y="0"/>
            <a:ext cx="3170238" cy="481013"/>
          </a:xfrm>
          <a:prstGeom prst="rect">
            <a:avLst/>
          </a:prstGeom>
        </p:spPr>
        <p:txBody>
          <a:bodyPr vert="horz" wrap="square" lIns="96653" tIns="48327" rIns="96653" bIns="48327" numCol="1" anchor="t" anchorCtr="0" compatLnSpc="1">
            <a:prstTxWarp prst="textNoShape">
              <a:avLst/>
            </a:prstTxWarp>
          </a:bodyPr>
          <a:lstStyle>
            <a:lvl1pPr algn="r">
              <a:defRPr sz="1200">
                <a:latin typeface="Calibri" charset="0"/>
                <a:ea typeface="ヒラギノ角ゴ Pro W3" charset="-128"/>
                <a:cs typeface="ヒラギノ角ゴ Pro W3" charset="-128"/>
              </a:defRPr>
            </a:lvl1pPr>
          </a:lstStyle>
          <a:p>
            <a:pPr>
              <a:defRPr/>
            </a:pPr>
            <a:fld id="{CAFDBD19-563A-ED44-9BF6-14C99DC72223}" type="datetime1">
              <a:rPr lang="en-US"/>
              <a:pPr>
                <a:defRPr/>
              </a:pPr>
              <a:t>10/23/20</a:t>
            </a:fld>
            <a:endParaRPr lang="en-US"/>
          </a:p>
        </p:txBody>
      </p:sp>
      <p:sp>
        <p:nvSpPr>
          <p:cNvPr id="4" name="Slide Image Placeholder 3"/>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6653" tIns="48327" rIns="96653" bIns="48327" rtlCol="0" anchor="ctr"/>
          <a:lstStyle/>
          <a:p>
            <a:pPr lvl="0"/>
            <a:endParaRPr lang="en-US" noProof="0"/>
          </a:p>
        </p:txBody>
      </p:sp>
      <p:sp>
        <p:nvSpPr>
          <p:cNvPr id="5" name="Notes Placeholder 4"/>
          <p:cNvSpPr>
            <a:spLocks noGrp="1"/>
          </p:cNvSpPr>
          <p:nvPr>
            <p:ph type="body" sz="quarter" idx="3"/>
          </p:nvPr>
        </p:nvSpPr>
        <p:spPr>
          <a:xfrm>
            <a:off x="731838" y="4560888"/>
            <a:ext cx="5851525" cy="4321175"/>
          </a:xfrm>
          <a:prstGeom prst="rect">
            <a:avLst/>
          </a:prstGeom>
        </p:spPr>
        <p:txBody>
          <a:bodyPr vert="horz" lIns="96653" tIns="48327" rIns="96653" bIns="48327"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18600"/>
            <a:ext cx="3170238" cy="481013"/>
          </a:xfrm>
          <a:prstGeom prst="rect">
            <a:avLst/>
          </a:prstGeom>
        </p:spPr>
        <p:txBody>
          <a:bodyPr vert="horz" lIns="96653" tIns="48327" rIns="96653" bIns="48327"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4143375" y="9118600"/>
            <a:ext cx="3170238" cy="481013"/>
          </a:xfrm>
          <a:prstGeom prst="rect">
            <a:avLst/>
          </a:prstGeom>
        </p:spPr>
        <p:txBody>
          <a:bodyPr vert="horz" wrap="square" lIns="96653" tIns="48327" rIns="96653" bIns="48327" numCol="1" anchor="b" anchorCtr="0" compatLnSpc="1">
            <a:prstTxWarp prst="textNoShape">
              <a:avLst/>
            </a:prstTxWarp>
          </a:bodyPr>
          <a:lstStyle>
            <a:lvl1pPr algn="r">
              <a:defRPr sz="1200">
                <a:latin typeface="Calibri" charset="0"/>
                <a:ea typeface="ヒラギノ角ゴ Pro W3" charset="-128"/>
                <a:cs typeface="ヒラギノ角ゴ Pro W3" charset="-128"/>
              </a:defRPr>
            </a:lvl1pPr>
          </a:lstStyle>
          <a:p>
            <a:pPr>
              <a:defRPr/>
            </a:pPr>
            <a:fld id="{F8B449A7-3F4A-FD46-A554-2A5EC93D50D9}" type="slidenum">
              <a:rPr lang="en-US"/>
              <a:pPr>
                <a:defRPr/>
              </a:pPr>
              <a:t>‹#›</a:t>
            </a:fld>
            <a:endParaRPr lang="en-US"/>
          </a:p>
        </p:txBody>
      </p:sp>
    </p:spTree>
    <p:extLst>
      <p:ext uri="{BB962C8B-B14F-4D97-AF65-F5344CB8AC3E}">
        <p14:creationId xmlns:p14="http://schemas.microsoft.com/office/powerpoint/2010/main" val="86094539"/>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ヒラギノ角ゴ Pro W3" pitchFamily="-109" charset="-128"/>
        <a:cs typeface="ヒラギノ角ゴ Pro W3" pitchFamily="-109" charset="-128"/>
      </a:defRPr>
    </a:lvl1pPr>
    <a:lvl2pPr marL="457200" algn="l" rtl="0" eaLnBrk="0" fontAlgn="base" hangingPunct="0">
      <a:spcBef>
        <a:spcPct val="30000"/>
      </a:spcBef>
      <a:spcAft>
        <a:spcPct val="0"/>
      </a:spcAft>
      <a:defRPr sz="1200" kern="1200">
        <a:solidFill>
          <a:schemeClr val="tx1"/>
        </a:solidFill>
        <a:latin typeface="+mn-lt"/>
        <a:ea typeface="ヒラギノ角ゴ Pro W3" pitchFamily="-109"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105" charset="-128"/>
        <a:cs typeface="ＭＳ Ｐゴシック" pitchFamily="-105" charset="-128"/>
      </a:defRPr>
    </a:lvl3pPr>
    <a:lvl4pPr marL="1371600" algn="l" rtl="0" eaLnBrk="0" fontAlgn="base" hangingPunct="0">
      <a:spcBef>
        <a:spcPct val="30000"/>
      </a:spcBef>
      <a:spcAft>
        <a:spcPct val="0"/>
      </a:spcAft>
      <a:defRPr sz="1200" kern="1200">
        <a:solidFill>
          <a:schemeClr val="tx1"/>
        </a:solidFill>
        <a:latin typeface="+mn-lt"/>
        <a:ea typeface="ＭＳ Ｐゴシック" pitchFamily="-105" charset="-128"/>
        <a:cs typeface="+mn-cs"/>
      </a:defRPr>
    </a:lvl4pPr>
    <a:lvl5pPr marL="18288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128"/>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92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ea typeface="ヒラギノ角ゴ Pro W3" pitchFamily="29" charset="-128"/>
              <a:cs typeface="ヒラギノ角ゴ Pro W3" pitchFamily="29" charset="-128"/>
            </a:endParaRPr>
          </a:p>
        </p:txBody>
      </p:sp>
      <p:sp>
        <p:nvSpPr>
          <p:cNvPr id="9220" name="Slide Number Placeholder 3"/>
          <p:cNvSpPr>
            <a:spLocks noGrp="1"/>
          </p:cNvSpPr>
          <p:nvPr>
            <p:ph type="sldNum" sz="quarter" idx="5"/>
          </p:nvPr>
        </p:nvSpPr>
        <p:spPr bwMode="auto">
          <a:noFill/>
          <a:ln>
            <a:miter lim="800000"/>
            <a:headEnd/>
            <a:tailEnd/>
          </a:ln>
        </p:spPr>
        <p:txBody>
          <a:bodyPr/>
          <a:lstStyle/>
          <a:p>
            <a:fld id="{93965946-E493-E942-950F-69580B6EDE0A}" type="slidenum">
              <a:rPr lang="en-US">
                <a:latin typeface="Calibri" pitchFamily="29" charset="0"/>
                <a:ea typeface="ヒラギノ角ゴ Pro W3" pitchFamily="29" charset="-128"/>
                <a:cs typeface="ヒラギノ角ゴ Pro W3" pitchFamily="29" charset="-128"/>
              </a:rPr>
              <a:pPr/>
              <a:t>1</a:t>
            </a:fld>
            <a:endParaRPr lang="en-US">
              <a:latin typeface="Calibri" pitchFamily="29" charset="0"/>
              <a:ea typeface="ヒラギノ角ゴ Pro W3" pitchFamily="29" charset="-128"/>
              <a:cs typeface="ヒラギノ角ゴ Pro W3" pitchFamily="29"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8B449A7-3F4A-FD46-A554-2A5EC93D50D9}" type="slidenum">
              <a:rPr lang="en-US" smtClean="0"/>
              <a:pPr>
                <a:defRPr/>
              </a:pPr>
              <a:t>2</a:t>
            </a:fld>
            <a:endParaRPr lang="en-US"/>
          </a:p>
        </p:txBody>
      </p:sp>
    </p:spTree>
    <p:extLst>
      <p:ext uri="{BB962C8B-B14F-4D97-AF65-F5344CB8AC3E}">
        <p14:creationId xmlns:p14="http://schemas.microsoft.com/office/powerpoint/2010/main" val="9094127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8B449A7-3F4A-FD46-A554-2A5EC93D50D9}" type="slidenum">
              <a:rPr lang="en-US" smtClean="0"/>
              <a:pPr>
                <a:defRPr/>
              </a:pPr>
              <a:t>3</a:t>
            </a:fld>
            <a:endParaRPr lang="en-US"/>
          </a:p>
        </p:txBody>
      </p:sp>
    </p:spTree>
    <p:extLst>
      <p:ext uri="{BB962C8B-B14F-4D97-AF65-F5344CB8AC3E}">
        <p14:creationId xmlns:p14="http://schemas.microsoft.com/office/powerpoint/2010/main" val="1519127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8B449A7-3F4A-FD46-A554-2A5EC93D50D9}" type="slidenum">
              <a:rPr lang="en-US" smtClean="0"/>
              <a:pPr>
                <a:defRPr/>
              </a:pPr>
              <a:t>4</a:t>
            </a:fld>
            <a:endParaRPr lang="en-US"/>
          </a:p>
        </p:txBody>
      </p:sp>
    </p:spTree>
    <p:extLst>
      <p:ext uri="{BB962C8B-B14F-4D97-AF65-F5344CB8AC3E}">
        <p14:creationId xmlns:p14="http://schemas.microsoft.com/office/powerpoint/2010/main" val="36072679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8B449A7-3F4A-FD46-A554-2A5EC93D50D9}" type="slidenum">
              <a:rPr lang="en-US" smtClean="0"/>
              <a:pPr>
                <a:defRPr/>
              </a:pPr>
              <a:t>6</a:t>
            </a:fld>
            <a:endParaRPr lang="en-US"/>
          </a:p>
        </p:txBody>
      </p:sp>
    </p:spTree>
    <p:extLst>
      <p:ext uri="{BB962C8B-B14F-4D97-AF65-F5344CB8AC3E}">
        <p14:creationId xmlns:p14="http://schemas.microsoft.com/office/powerpoint/2010/main" val="4200476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8B449A7-3F4A-FD46-A554-2A5EC93D50D9}" type="slidenum">
              <a:rPr lang="en-US" smtClean="0"/>
              <a:pPr>
                <a:defRPr/>
              </a:pPr>
              <a:t>7</a:t>
            </a:fld>
            <a:endParaRPr lang="en-US"/>
          </a:p>
        </p:txBody>
      </p:sp>
    </p:spTree>
    <p:extLst>
      <p:ext uri="{BB962C8B-B14F-4D97-AF65-F5344CB8AC3E}">
        <p14:creationId xmlns:p14="http://schemas.microsoft.com/office/powerpoint/2010/main" val="21620760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8B449A7-3F4A-FD46-A554-2A5EC93D50D9}" type="slidenum">
              <a:rPr lang="en-US" smtClean="0"/>
              <a:pPr>
                <a:defRPr/>
              </a:pPr>
              <a:t>8</a:t>
            </a:fld>
            <a:endParaRPr lang="en-US"/>
          </a:p>
        </p:txBody>
      </p:sp>
    </p:spTree>
    <p:extLst>
      <p:ext uri="{BB962C8B-B14F-4D97-AF65-F5344CB8AC3E}">
        <p14:creationId xmlns:p14="http://schemas.microsoft.com/office/powerpoint/2010/main" val="17500265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8B449A7-3F4A-FD46-A554-2A5EC93D50D9}" type="slidenum">
              <a:rPr lang="en-US" smtClean="0"/>
              <a:pPr>
                <a:defRPr/>
              </a:pPr>
              <a:t>10</a:t>
            </a:fld>
            <a:endParaRPr lang="en-US"/>
          </a:p>
        </p:txBody>
      </p:sp>
    </p:spTree>
    <p:extLst>
      <p:ext uri="{BB962C8B-B14F-4D97-AF65-F5344CB8AC3E}">
        <p14:creationId xmlns:p14="http://schemas.microsoft.com/office/powerpoint/2010/main" val="39227324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8B449A7-3F4A-FD46-A554-2A5EC93D50D9}" type="slidenum">
              <a:rPr lang="en-US" smtClean="0"/>
              <a:pPr>
                <a:defRPr/>
              </a:pPr>
              <a:t>11</a:t>
            </a:fld>
            <a:endParaRPr lang="en-US"/>
          </a:p>
        </p:txBody>
      </p:sp>
    </p:spTree>
    <p:extLst>
      <p:ext uri="{BB962C8B-B14F-4D97-AF65-F5344CB8AC3E}">
        <p14:creationId xmlns:p14="http://schemas.microsoft.com/office/powerpoint/2010/main" val="34407696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8B449A7-3F4A-FD46-A554-2A5EC93D50D9}" type="slidenum">
              <a:rPr lang="en-US" smtClean="0"/>
              <a:pPr>
                <a:defRPr/>
              </a:pPr>
              <a:t>13</a:t>
            </a:fld>
            <a:endParaRPr lang="en-US"/>
          </a:p>
        </p:txBody>
      </p:sp>
    </p:spTree>
    <p:extLst>
      <p:ext uri="{BB962C8B-B14F-4D97-AF65-F5344CB8AC3E}">
        <p14:creationId xmlns:p14="http://schemas.microsoft.com/office/powerpoint/2010/main" val="16335479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8B449A7-3F4A-FD46-A554-2A5EC93D50D9}" type="slidenum">
              <a:rPr lang="en-US" smtClean="0"/>
              <a:pPr>
                <a:defRPr/>
              </a:pPr>
              <a:t>14</a:t>
            </a:fld>
            <a:endParaRPr lang="en-US"/>
          </a:p>
        </p:txBody>
      </p:sp>
    </p:spTree>
    <p:extLst>
      <p:ext uri="{BB962C8B-B14F-4D97-AF65-F5344CB8AC3E}">
        <p14:creationId xmlns:p14="http://schemas.microsoft.com/office/powerpoint/2010/main" val="26142104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E71D69-284A-2849-A66C-ECAE3D06BD0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857251"/>
            <a:ext cx="8991600" cy="4012406"/>
          </a:xfrm>
          <a:prstGeom prst="rect">
            <a:avLst/>
          </a:prstGeom>
        </p:spPr>
        <p:txBody>
          <a:bodyPr/>
          <a:lstStyle>
            <a:lvl1pPr>
              <a:buClr>
                <a:schemeClr val="accent2">
                  <a:lumMod val="75000"/>
                </a:schemeClr>
              </a:buClr>
              <a:defRPr>
                <a:latin typeface="Arial"/>
                <a:cs typeface="Arial"/>
              </a:defRPr>
            </a:lvl1pPr>
            <a:lvl2pPr>
              <a:buClr>
                <a:schemeClr val="accent1"/>
              </a:buCl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txBox="1">
            <a:spLocks/>
          </p:cNvSpPr>
          <p:nvPr userDrawn="1"/>
        </p:nvSpPr>
        <p:spPr>
          <a:xfrm>
            <a:off x="6932613" y="4970860"/>
            <a:ext cx="2133600" cy="171450"/>
          </a:xfrm>
          <a:prstGeom prst="rect">
            <a:avLst/>
          </a:prstGeom>
        </p:spPr>
        <p:txBody>
          <a:bodyPr anchor="ctr">
            <a:prstTxWarp prst="textNoShape">
              <a:avLst/>
            </a:prstTxWarp>
          </a:bodyPr>
          <a:lstStyle/>
          <a:p>
            <a:pPr algn="r">
              <a:defRPr/>
            </a:pPr>
            <a:fld id="{17F8D5CB-F081-0044-A0CB-882F132F8FAA}" type="slidenum">
              <a:rPr lang="en-US" sz="750" smtClean="0">
                <a:solidFill>
                  <a:srgbClr val="000000"/>
                </a:solidFill>
                <a:latin typeface="Calibri" charset="0"/>
                <a:ea typeface="ヒラギノ角ゴ Pro W3" charset="-128"/>
                <a:cs typeface="ヒラギノ角ゴ Pro W3" charset="-128"/>
              </a:rPr>
              <a:pPr algn="r">
                <a:defRPr/>
              </a:pPr>
              <a:t>‹#›</a:t>
            </a:fld>
            <a:endParaRPr lang="en-US" sz="750" dirty="0">
              <a:solidFill>
                <a:srgbClr val="000000"/>
              </a:solidFill>
              <a:latin typeface="Calibri" charset="0"/>
              <a:ea typeface="ヒラギノ角ゴ Pro W3" charset="-128"/>
              <a:cs typeface="ヒラギノ角ゴ Pro W3" charset="-128"/>
            </a:endParaRPr>
          </a:p>
        </p:txBody>
      </p:sp>
      <p:sp>
        <p:nvSpPr>
          <p:cNvPr id="7" name="Title Placeholder 10"/>
          <p:cNvSpPr>
            <a:spLocks noGrp="1"/>
          </p:cNvSpPr>
          <p:nvPr>
            <p:ph type="title"/>
          </p:nvPr>
        </p:nvSpPr>
        <p:spPr>
          <a:xfrm>
            <a:off x="1221746" y="147562"/>
            <a:ext cx="6679410" cy="484748"/>
          </a:xfrm>
          <a:prstGeom prst="rect">
            <a:avLst/>
          </a:prstGeom>
        </p:spPr>
        <p:txBody>
          <a:bodyPr rtlCol="0">
            <a:noAutofit/>
          </a:bodyPr>
          <a:lstStyle>
            <a:lvl1pPr>
              <a:defRPr sz="2400">
                <a:latin typeface="Arial"/>
                <a:cs typeface="Arial"/>
              </a:defRPr>
            </a:lvl1pPr>
          </a:lstStyle>
          <a:p>
            <a:r>
              <a:rPr lang="en-US"/>
              <a:t>Click to edit Master title style</a:t>
            </a:r>
            <a:endParaRPr lang="en-US" dirty="0"/>
          </a:p>
        </p:txBody>
      </p:sp>
      <p:sp>
        <p:nvSpPr>
          <p:cNvPr id="10" name="Date Placeholder 12"/>
          <p:cNvSpPr>
            <a:spLocks noGrp="1"/>
          </p:cNvSpPr>
          <p:nvPr>
            <p:ph type="dt" sz="half" idx="2"/>
          </p:nvPr>
        </p:nvSpPr>
        <p:spPr>
          <a:xfrm>
            <a:off x="142875" y="4970860"/>
            <a:ext cx="2133600" cy="172640"/>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October 23, 2020</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C508B32-7FBB-B642-A944-C33966F695D0}"/>
              </a:ext>
            </a:extLst>
          </p:cNvPr>
          <p:cNvPicPr>
            <a:picLocks noChangeAspect="1"/>
          </p:cNvPicPr>
          <p:nvPr userDrawn="1"/>
        </p:nvPicPr>
        <p:blipFill>
          <a:blip r:embed="rId4" cstate="print">
            <a:alphaModFix amt="50000"/>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Slide Number Placeholder 5"/>
          <p:cNvSpPr>
            <a:spLocks noGrp="1"/>
          </p:cNvSpPr>
          <p:nvPr>
            <p:ph type="sldNum" sz="quarter" idx="4"/>
          </p:nvPr>
        </p:nvSpPr>
        <p:spPr>
          <a:xfrm>
            <a:off x="6934200" y="4972050"/>
            <a:ext cx="2133600" cy="171450"/>
          </a:xfrm>
          <a:prstGeom prst="rect">
            <a:avLst/>
          </a:prstGeom>
        </p:spPr>
        <p:txBody>
          <a:bodyPr vert="horz" wrap="square" lIns="91440" tIns="45720" rIns="91440" bIns="45720" numCol="1" anchor="ctr" anchorCtr="0" compatLnSpc="1">
            <a:prstTxWarp prst="textNoShape">
              <a:avLst/>
            </a:prstTxWarp>
          </a:bodyPr>
          <a:lstStyle>
            <a:lvl1pPr algn="r">
              <a:defRPr sz="750">
                <a:solidFill>
                  <a:srgbClr val="000000"/>
                </a:solidFill>
                <a:latin typeface="Calibri" charset="0"/>
                <a:ea typeface="ヒラギノ角ゴ Pro W3" charset="-128"/>
                <a:cs typeface="ヒラギノ角ゴ Pro W3" charset="-128"/>
              </a:defRPr>
            </a:lvl1pPr>
          </a:lstStyle>
          <a:p>
            <a:pPr>
              <a:defRPr/>
            </a:pPr>
            <a:fld id="{2DCE6D5B-4AB6-3147-B0D9-B784D301F899}" type="slidenum">
              <a:rPr lang="en-US" smtClean="0"/>
              <a:pPr>
                <a:defRPr/>
              </a:pPr>
              <a:t>‹#›</a:t>
            </a:fld>
            <a:endParaRPr lang="en-US" dirty="0"/>
          </a:p>
        </p:txBody>
      </p:sp>
      <p:sp>
        <p:nvSpPr>
          <p:cNvPr id="1028" name="Title Placeholder 8"/>
          <p:cNvSpPr>
            <a:spLocks noGrp="1"/>
          </p:cNvSpPr>
          <p:nvPr>
            <p:ph type="title"/>
          </p:nvPr>
        </p:nvSpPr>
        <p:spPr bwMode="auto">
          <a:xfrm>
            <a:off x="1209678" y="120254"/>
            <a:ext cx="6791325" cy="4619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a:t>
            </a:r>
          </a:p>
        </p:txBody>
      </p:sp>
      <p:pic>
        <p:nvPicPr>
          <p:cNvPr id="1029" name="Picture 9" descr="NASA Meatball.png"/>
          <p:cNvPicPr>
            <a:picLocks noChangeAspect="1"/>
          </p:cNvPicPr>
          <p:nvPr userDrawn="1"/>
        </p:nvPicPr>
        <p:blipFill>
          <a:blip r:embed="rId5"/>
          <a:srcRect/>
          <a:stretch>
            <a:fillRect/>
          </a:stretch>
        </p:blipFill>
        <p:spPr bwMode="auto">
          <a:xfrm>
            <a:off x="8290381" y="109539"/>
            <a:ext cx="793293" cy="626269"/>
          </a:xfrm>
          <a:prstGeom prst="rect">
            <a:avLst/>
          </a:prstGeom>
          <a:noFill/>
          <a:ln w="9525">
            <a:noFill/>
            <a:miter lim="800000"/>
            <a:headEnd/>
            <a:tailEnd/>
          </a:ln>
        </p:spPr>
      </p:pic>
      <p:cxnSp>
        <p:nvCxnSpPr>
          <p:cNvPr id="12" name="Straight Connector 11"/>
          <p:cNvCxnSpPr>
            <a:cxnSpLocks noChangeShapeType="1"/>
          </p:cNvCxnSpPr>
          <p:nvPr userDrawn="1"/>
        </p:nvCxnSpPr>
        <p:spPr bwMode="auto">
          <a:xfrm>
            <a:off x="1209678" y="734617"/>
            <a:ext cx="6791325" cy="1190"/>
          </a:xfrm>
          <a:prstGeom prst="line">
            <a:avLst/>
          </a:prstGeom>
          <a:noFill/>
          <a:ln w="25400">
            <a:solidFill>
              <a:schemeClr val="accent1"/>
            </a:solidFill>
            <a:round/>
            <a:headEnd/>
            <a:tailEnd/>
          </a:ln>
          <a:effectLst>
            <a:outerShdw dist="20000" dir="5400000" rotWithShape="0">
              <a:srgbClr val="808080">
                <a:alpha val="37999"/>
              </a:srgbClr>
            </a:outerShdw>
          </a:effectLst>
        </p:spPr>
      </p:cxnSp>
      <p:pic>
        <p:nvPicPr>
          <p:cNvPr id="10" name="Picture 9" descr="SAGE III LOGO no Latin.png"/>
          <p:cNvPicPr>
            <a:picLocks noChangeAspect="1"/>
          </p:cNvPicPr>
          <p:nvPr userDrawn="1"/>
        </p:nvPicPr>
        <p:blipFill>
          <a:blip r:embed="rId6"/>
          <a:stretch>
            <a:fillRect/>
          </a:stretch>
        </p:blipFill>
        <p:spPr>
          <a:xfrm>
            <a:off x="240203" y="120254"/>
            <a:ext cx="680096" cy="702751"/>
          </a:xfrm>
          <a:prstGeom prst="rect">
            <a:avLst/>
          </a:prstGeom>
        </p:spPr>
      </p:pic>
      <p:sp>
        <p:nvSpPr>
          <p:cNvPr id="13" name="Date Placeholder 12"/>
          <p:cNvSpPr>
            <a:spLocks noGrp="1"/>
          </p:cNvSpPr>
          <p:nvPr>
            <p:ph type="dt" sz="half" idx="2"/>
          </p:nvPr>
        </p:nvSpPr>
        <p:spPr>
          <a:xfrm>
            <a:off x="142875" y="4869657"/>
            <a:ext cx="2133600" cy="273844"/>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October 23, 2020</a:t>
            </a:fld>
            <a:endParaRPr lang="en-US" dirty="0"/>
          </a:p>
        </p:txBody>
      </p:sp>
    </p:spTree>
  </p:cSld>
  <p:clrMap bg1="lt1" tx1="dk1" bg2="lt2" tx2="dk2" accent1="accent1" accent2="accent2" accent3="accent3" accent4="accent4" accent5="accent5" accent6="accent6" hlink="hlink" folHlink="folHlink"/>
  <p:sldLayoutIdLst>
    <p:sldLayoutId id="2147484394" r:id="rId1"/>
    <p:sldLayoutId id="2147484395" r:id="rId2"/>
  </p:sldLayoutIdLst>
  <p:hf hdr="0" ftr="0"/>
  <p:txStyles>
    <p:titleStyle>
      <a:lvl1pPr algn="ctr" rtl="0" eaLnBrk="1" fontAlgn="base" hangingPunct="1">
        <a:spcBef>
          <a:spcPct val="0"/>
        </a:spcBef>
        <a:spcAft>
          <a:spcPct val="0"/>
        </a:spcAft>
        <a:defRPr sz="2400" b="1" kern="1200">
          <a:solidFill>
            <a:srgbClr val="000090"/>
          </a:solidFill>
          <a:latin typeface="Arial"/>
          <a:ea typeface="ヒラギノ角ゴ Pro W3" pitchFamily="-109" charset="-128"/>
          <a:cs typeface="Arial"/>
        </a:defRPr>
      </a:lvl1pPr>
      <a:lvl2pPr algn="ctr" rtl="0" eaLnBrk="1" fontAlgn="base" hangingPunct="1">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2pPr>
      <a:lvl3pPr algn="ctr" rtl="0" eaLnBrk="1" fontAlgn="base" hangingPunct="1">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3pPr>
      <a:lvl4pPr algn="ctr" rtl="0" eaLnBrk="1" fontAlgn="base" hangingPunct="1">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4pPr>
      <a:lvl5pPr algn="ctr" rtl="0" eaLnBrk="1" fontAlgn="base" hangingPunct="1">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5pPr>
      <a:lvl6pPr marL="342892" algn="ctr" rtl="0" eaLnBrk="1" fontAlgn="base" hangingPunct="1">
        <a:spcBef>
          <a:spcPct val="0"/>
        </a:spcBef>
        <a:spcAft>
          <a:spcPct val="0"/>
        </a:spcAft>
        <a:defRPr sz="2700" b="1">
          <a:solidFill>
            <a:schemeClr val="bg1"/>
          </a:solidFill>
          <a:latin typeface="Calibri" pitchFamily="34" charset="0"/>
        </a:defRPr>
      </a:lvl6pPr>
      <a:lvl7pPr marL="685783" algn="ctr" rtl="0" eaLnBrk="1" fontAlgn="base" hangingPunct="1">
        <a:spcBef>
          <a:spcPct val="0"/>
        </a:spcBef>
        <a:spcAft>
          <a:spcPct val="0"/>
        </a:spcAft>
        <a:defRPr sz="2700" b="1">
          <a:solidFill>
            <a:schemeClr val="bg1"/>
          </a:solidFill>
          <a:latin typeface="Calibri" pitchFamily="34" charset="0"/>
        </a:defRPr>
      </a:lvl7pPr>
      <a:lvl8pPr marL="1028675" algn="ctr" rtl="0" eaLnBrk="1" fontAlgn="base" hangingPunct="1">
        <a:spcBef>
          <a:spcPct val="0"/>
        </a:spcBef>
        <a:spcAft>
          <a:spcPct val="0"/>
        </a:spcAft>
        <a:defRPr sz="2700" b="1">
          <a:solidFill>
            <a:schemeClr val="bg1"/>
          </a:solidFill>
          <a:latin typeface="Calibri" pitchFamily="34" charset="0"/>
        </a:defRPr>
      </a:lvl8pPr>
      <a:lvl9pPr marL="1371566" algn="ctr" rtl="0" eaLnBrk="1" fontAlgn="base" hangingPunct="1">
        <a:spcBef>
          <a:spcPct val="0"/>
        </a:spcBef>
        <a:spcAft>
          <a:spcPct val="0"/>
        </a:spcAft>
        <a:defRPr sz="2700" b="1">
          <a:solidFill>
            <a:schemeClr val="bg1"/>
          </a:solidFill>
          <a:latin typeface="Calibri" pitchFamily="34" charset="0"/>
        </a:defRPr>
      </a:lvl9pPr>
    </p:titleStyle>
    <p:bodyStyle>
      <a:lvl1pPr marL="257168" indent="-257168" algn="l" rtl="0" eaLnBrk="1" fontAlgn="base" hangingPunct="1">
        <a:spcBef>
          <a:spcPct val="20000"/>
        </a:spcBef>
        <a:spcAft>
          <a:spcPct val="0"/>
        </a:spcAft>
        <a:buClr>
          <a:srgbClr val="C00000"/>
        </a:buClr>
        <a:buFont typeface="Wingdings" pitchFamily="29" charset="2"/>
        <a:buChar char="Ø"/>
        <a:defRPr sz="2100" b="1" kern="1200">
          <a:solidFill>
            <a:schemeClr val="tx1"/>
          </a:solidFill>
          <a:latin typeface="+mn-lt"/>
          <a:ea typeface="ヒラギノ角ゴ Pro W3" pitchFamily="-109" charset="-128"/>
          <a:cs typeface="ヒラギノ角ゴ Pro W3" pitchFamily="-109" charset="-128"/>
        </a:defRPr>
      </a:lvl1pPr>
      <a:lvl2pPr marL="557199" indent="-214308" algn="l" rtl="0" eaLnBrk="1" fontAlgn="base" hangingPunct="1">
        <a:spcBef>
          <a:spcPct val="20000"/>
        </a:spcBef>
        <a:spcAft>
          <a:spcPct val="0"/>
        </a:spcAft>
        <a:buClr>
          <a:srgbClr val="0000CC"/>
        </a:buClr>
        <a:buFont typeface="Arial" pitchFamily="29" charset="0"/>
        <a:buChar char="•"/>
        <a:defRPr sz="1800" kern="1200">
          <a:solidFill>
            <a:schemeClr val="tx1"/>
          </a:solidFill>
          <a:latin typeface="+mn-lt"/>
          <a:ea typeface="ヒラギノ角ゴ Pro W3" pitchFamily="-109" charset="-128"/>
          <a:cs typeface="+mn-cs"/>
        </a:defRPr>
      </a:lvl2pPr>
      <a:lvl3pPr marL="857228" indent="-171446" algn="l" rtl="0" eaLnBrk="1" fontAlgn="base" hangingPunct="1">
        <a:spcBef>
          <a:spcPct val="20000"/>
        </a:spcBef>
        <a:spcAft>
          <a:spcPct val="0"/>
        </a:spcAft>
        <a:buFont typeface="Wingdings" pitchFamily="29" charset="2"/>
        <a:buChar char="§"/>
        <a:defRPr sz="1500" kern="1200">
          <a:solidFill>
            <a:schemeClr val="tx1"/>
          </a:solidFill>
          <a:latin typeface="+mn-lt"/>
          <a:ea typeface="ＭＳ Ｐゴシック" pitchFamily="-105" charset="-128"/>
          <a:cs typeface="ＭＳ Ｐゴシック" pitchFamily="-105" charset="-128"/>
        </a:defRPr>
      </a:lvl3pPr>
      <a:lvl4pPr marL="1200120" indent="-171446" algn="l" rtl="0" eaLnBrk="1" fontAlgn="base" hangingPunct="1">
        <a:spcBef>
          <a:spcPct val="20000"/>
        </a:spcBef>
        <a:spcAft>
          <a:spcPct val="0"/>
        </a:spcAft>
        <a:buFont typeface="Courier New" pitchFamily="29" charset="0"/>
        <a:buChar char="o"/>
        <a:defRPr kern="1200">
          <a:solidFill>
            <a:schemeClr val="tx1"/>
          </a:solidFill>
          <a:latin typeface="+mn-lt"/>
          <a:ea typeface="ＭＳ Ｐゴシック" pitchFamily="-105" charset="-128"/>
          <a:cs typeface="+mn-cs"/>
        </a:defRPr>
      </a:lvl4pPr>
      <a:lvl5pPr marL="1543012" indent="-171446" algn="l" rtl="0" eaLnBrk="1" fontAlgn="base" hangingPunct="1">
        <a:spcBef>
          <a:spcPct val="20000"/>
        </a:spcBef>
        <a:spcAft>
          <a:spcPct val="0"/>
        </a:spcAft>
        <a:buFont typeface="Arial" pitchFamily="29" charset="0"/>
        <a:buChar char="•"/>
        <a:defRPr kern="1200">
          <a:solidFill>
            <a:schemeClr val="tx1"/>
          </a:solidFill>
          <a:latin typeface="+mn-lt"/>
          <a:ea typeface="ヒラギノ角ゴ Pro W3" charset="-128"/>
          <a:cs typeface="ヒラギノ角ゴ Pro W3" charset="-128"/>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2"/>
          <p:cNvSpPr txBox="1">
            <a:spLocks noChangeArrowheads="1"/>
          </p:cNvSpPr>
          <p:nvPr/>
        </p:nvSpPr>
        <p:spPr bwMode="auto">
          <a:xfrm>
            <a:off x="2692880" y="2768028"/>
            <a:ext cx="6126956" cy="1551707"/>
          </a:xfrm>
          <a:prstGeom prst="rect">
            <a:avLst/>
          </a:prstGeom>
          <a:noFill/>
          <a:ln w="9525">
            <a:noFill/>
            <a:miter lim="800000"/>
            <a:headEnd/>
            <a:tailEnd/>
          </a:ln>
        </p:spPr>
        <p:txBody>
          <a:bodyPr>
            <a:prstTxWarp prst="textNoShape">
              <a:avLst/>
            </a:prstTxWarp>
            <a:spAutoFit/>
          </a:bodyPr>
          <a:lstStyle/>
          <a:p>
            <a:pPr algn="r">
              <a:spcBef>
                <a:spcPts val="450"/>
              </a:spcBef>
            </a:pPr>
            <a:r>
              <a:rPr lang="en-US" sz="14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Utilization of Disturbance Monitoring Package (DMP) Data: Update</a:t>
            </a:r>
            <a:endParaRPr lang="en-US" sz="1500" b="1" dirty="0">
              <a:solidFill>
                <a:srgbClr val="FFFF00"/>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Andrew Peterson</a:t>
            </a: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Deputy Mission Operations Manager</a:t>
            </a:r>
          </a:p>
          <a:p>
            <a:pPr algn="r">
              <a:spcBef>
                <a:spcPts val="450"/>
              </a:spcBef>
            </a:pPr>
            <a:endPar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450"/>
              </a:spcBef>
            </a:pPr>
            <a:endPar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Marsha Larosee, Robbie Manion, Kevin Leavor, Charles Hill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 Disturbance Monitoring Package (DMP) is a Honeywell Miniature Inertial Measurement Unit comprised of three orthogonal ring laser gyros to measure angular rates in three orthogonal axes.</a:t>
            </a:r>
          </a:p>
          <a:p>
            <a:r>
              <a:rPr lang="en-US" dirty="0"/>
              <a:t>The DMP's primary requirement is to flag periods when vibration conditions can negatively impact the science data product.</a:t>
            </a:r>
          </a:p>
        </p:txBody>
      </p:sp>
      <p:sp>
        <p:nvSpPr>
          <p:cNvPr id="3" name="Title 2"/>
          <p:cNvSpPr>
            <a:spLocks noGrp="1"/>
          </p:cNvSpPr>
          <p:nvPr>
            <p:ph type="title"/>
          </p:nvPr>
        </p:nvSpPr>
        <p:spPr/>
        <p:txBody>
          <a:bodyPr/>
          <a:lstStyle/>
          <a:p>
            <a:r>
              <a:rPr lang="en-US" dirty="0"/>
              <a:t>DMP Overview</a:t>
            </a:r>
          </a:p>
        </p:txBody>
      </p:sp>
      <p:sp>
        <p:nvSpPr>
          <p:cNvPr id="4" name="Date Placeholder 3"/>
          <p:cNvSpPr>
            <a:spLocks noGrp="1"/>
          </p:cNvSpPr>
          <p:nvPr>
            <p:ph type="dt" sz="half" idx="2"/>
          </p:nvPr>
        </p:nvSpPr>
        <p:spPr/>
        <p:txBody>
          <a:bodyPr/>
          <a:lstStyle/>
          <a:p>
            <a:fld id="{A9E79D4F-B57E-1C4E-8EE1-3B4427408A1A}" type="datetime4">
              <a:rPr lang="en-US" smtClean="0"/>
              <a:pPr/>
              <a:t>October 23, 2020</a:t>
            </a:fld>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14603" y="2606588"/>
            <a:ext cx="2450592" cy="2450592"/>
          </a:xfrm>
          <a:prstGeom prst="rect">
            <a:avLst/>
          </a:prstGeom>
        </p:spPr>
      </p:pic>
      <p:sp>
        <p:nvSpPr>
          <p:cNvPr id="6" name="AutoShape 2" descr="data:image/png;base64,%20iVBORw0KGgoAAAANSUhEUgAAAU8AAAFACAYAAAA8m/4nAAAAAXNSR0IArs4c6QAAAARnQU1BAACxjwv8YQUAAAAJcEhZcwAADsMAAA7DAcdvqGQAAP+lSURBVHhe7P3Xk11ZduYJrquFa4dDawRCq4zUTEVmkkldJDPJJLNnbMaszKpm5qH6oayeq63/gR6zsrGymnqYHpuxfqhuI62GRlY2i2SymEydGRkiQwIIaA3X4vrV9873W+cu9wMPjwgEAkAAEXcB2/e5++yzzxZrfXutrU7GzP4fcv9KbkhDGtKQhnRr9P8DPPvJ9ZCGNKQhDelWaQM8/9Of/2e8IQ1pSEP6yFG327WVlRX3P/vZz9rB/XttfGTE2p2238/lctbv9/1+Npv1MCiTASJvpvHxcfc3Yw1pSEMa0keQAEPAcWZmxsrlsn3/+9+3f/juP9jFS5c2QBPq9Xr+Oyifzw+utqcheA5pSEP6SBPaJBpkq9VyrfHw4UOuhX7/+/9k3/ve92xhYcGazeYGiBIXEO10Ov77nWgInkMa0pA+FoQmCSC22x2bmp620dExu3Dhov35n/+FnTr1lkAza4VCURpo3917TQYNwXNIQxrSR5rQJHExnpm4nGXk79q9x/btP2Av//IV++v/8h07e+68HhAsZmS+9zOujeK2G/scgueQhjSkjzwxnhkTQQGIACjhjINOSxOt1+v2D//wD/byyy9brbZmhWLBzfcYB33bZJLccLZ9SEMa0seeegJHwHB5edmy0jSffOJxe/zRhx1cAVuAFpqYmHB/qHkOaUhDGpIIMx7Nkll5xkd/8tOf2o9+9GOfUMJsJyxtvg81zyENaUgfO+o79G2lvuVkyjOp5NNF0jQbtRXXOA8cOGCPPPKI7du3zyqVise+45pneoAVx3VQ3BvSB6Oow6jnuI7wdO8YtF3YkN4fBT9v5WtoWL8fnN6Jn6F7Ub/9Xt+6Ako00NBCJ6enbWR0zM6cPWc/+OGP7I03Twxi32HwpLCotrEkID1IO2Suu0MMYm83GI5L13maEYd0a7S1zqjPqNtCobBRv9R9hA/p9ijqNsYV+U29giWE4e5k/eptb3PZrBS+uFacbC5n7a7i5ou2e+9+62dy9l///rtJAqI7Cp4UuN1uO3DG+AAVgM+MVVQQ/pBuj6JOAU0EGAo/Brb5zX2uiYsb0vun4Ne0o44Jh8ch6pnraJch3R6BGzGzHbyLgwgLHEmH321Kv6ejPFVHRuzYsYcGIXfBbKeQIcw3btywS5cu2eXLl21pacnDqAAqZ0i3RzRoaJqxKwL/9OnTXs/r6+v+u1QqeZzosWO5xZDem6ivtODArygD1Cd1fPbsWbtw4YLvWKGehzz9wYn6hULxoq6vXbtmJ06csPn5eVtbW/P7wc/p9rlbxDt4XyiCADy/g1ABPRd3YsKIlyGkJ0+etDfffNO3QAGghw4d8m1Rx44ds+PHj3sFUTlDev8UgorQwlA/+MEPvGOirgnbvXu37d+/3x5++GFvdOLyDPV9Lxjuo0BRT9H54BBkePrixYt+L2Zkn376adu7d6+HQUO+vj2CRwOoULh++tOfOk/D20ePHnWF7Mknn3Tepn2oZ565m0T6IW8Q2Ma7/+yP/8h/39GWpkAsNH3hhRfsF7/4hWtBhAGWMN5rr73mWhEVNKTbo2hQ6hRB/uEPf2hvvfWW1ynMhkb00ksvuU9dE3co0O+fqDcEBR8NEyUAvoanoUaj4VroK6+84veLxeKwc/oAFBodYPn3f//3ztPwL4BFG4Af58+f9zj3koIHkCFANG1h3FGp4iVUAqv1WUgaai4VQI/xxBNP+JgRgj+k2yMakwakXqnfI0eO2NjYmHda1C2NXK1WPSx+88xQsG+dQljgU64heDi0Teqe8JGREZuamvLrGLMb0u0R/En9wcdomdQtbQCAwu9on1hTULQJflzfDUrLDT7vIk9Bd9xsh7kWFxe9l4b5cAgz7hOf+MSG1klGImNDev8UDTk3N2enTp1yH2I9Gmbkjh07nAnRimIMOnr3Ib07wZfULYAIvyLUXP/sZz/zNX7cYxwO/7nnnrPR0VEXcOp5yNO3R9QlWEFdnzlzxt544w2vS4aiUALQ7D/3uc9tdGjhPgz69p98w/07Cp5BVMDq6urGYDoOc4dxT4SZ+4QNGe32CBCE2aJuMSEJQ9D5jRDDZNQvv0NbGtKtEXUFj8Z18Cp1St3yG7DkNzxOnOBl2mVI75+o06hP6pLxfECTuqWucQAo8XDxzIdBAZ53vKWDyeihQ5hhRNRwwrlOM9uQ3j9Rh8FQOBiO+kawEV7CiIOL30O6daLegj/hX/iVegzeheBthDv4Pep+SLdH1CPgiHIFv8YYMvVP3YYZnwbMDxtD7nhrpwsIo3ENc8VvCCYc0gcn6jHqNxgpBDh+4+M+iGDzjrTTH+squa4ue3L9TX7mhc5UxOv22OamNs8gBP5YsghZcXI44uGU1bQTB93kSDN4h3SjTHeLvIwi3sF18Ct1iKO+ceSJOKEtRR6HdHtEnVLXwdfUNdf40d6Ep92HSXccPLcWEgrBDSaMOEO6PaL+qMuox3S94tJMxTX1/0EEO9IN15Pj/JmukK7LNWHJ6A8vtF5X2lhbHWZO14BsX6ZXT08oDwCnRIFU9VsacU/XCku7flepAUzk2eMnZYj3J6+5e4KTrqt0uYNCoCHyQXxchA3p9oi6pJ7RPKMu0/V/N9v8dmjY2kN6T0oz8AYjCyBx+sF/gQc4CCyKpXJFyxVKAsystdo960g9ZWsb0TsC0kRbRQfdBPe0U4r+Xu65QBGfl4jwiXO/CdKQPn40BM8hvW/KCrcK4pxCJmv5gctlCg6ebdny0hsUqWT5fNXyubLlC0XLcPCsgyb3pK3puuP6awKKacoNwHHD6R/aHuOMQQGmQxrSh0V0386FwyPphvReFNqeM02XcWy0RH5lZbYLFAWMTE21WpxvwM4mtNKewJNjvlq2vr7qsSvVohULLJ8S63UFlCkc5DKY0k13NFtuiDCN+c0aVoA0rY0OaUj3iu7qUqUh3Z8UY3luGgtwQrOL8boAIX7HuB7rG5ntZFKE9bsM6rfqdZuenLRCvuSAud6oW0PxxiamLJcv2nq9YVevXbGRatUKSqcl4Oy0W9JMOzLnc2I63sd7u9ZrMzSaExMCtMmkS1fvaA8mD/jNCd/pvJMXwJMZWVYZ8Dud/zRFGYOGQDukD0pD8PyIU4BEGjwIA5AAQCh2xYRJHDPILMFhETjLQwDMSQEl4HT9+nVbXV1z8Ny7a5dVqyM+drm8smz1ZtPGJ6cVd8rB9vyF87Zzx7QfHvv6G6/b/v37LJPL+DbHsfExayiNvlTObF/5aXWsVC75bpJY/kPeHDjlyD0+4eFY0gJF3gFSno0lQxGP6yEN6U7SEDw/hgSQAEqASoBMrAnlUwMAEJsbAMurV6+6eUw8wJe4XHs60jb7MstdW/R0M9I4lbbAlxn0YrFk9ca6FbI5K5eKNjc3b7v27LZlAW+5VJbZXrW3Tp+2xx5/zBbmF/2w2TW9t6D3B4AHgfu97iaABohCXJP/+E0+KUNopumOY0hDulM0BM+POIXGBbCkF8kHEAKiEB+7ArA4kIETmbhXlhaYaKTJqUxpkGUsk68Ocuo2v9Ee+zLLdSnHzhvAuStzXeAs87zVbEnTnLCVtXUrCjjX15sC2pJ1BHxs2eXE7pX1msz6tk1MTlh9XfEEgA6Syh+TR61Gw4GYJVI+Dqpw7lMWykf+0/mEEm0UEN1cMxjxA2yHNKTboSF4fqQoDQY0abIMCKDJ5ZjIATSSg0T4sP+lixfdJIcYMyyWkk+solF2u+z0KDkIJc8DiB3L6z5jlDlpmR0BJwDErHtG6WYElr1+S78VX6/r93hP3/J6L3khfq+H5lqxVkfPCVg7LHXS+3qeHs+b1WrrAtBJxSsqDbOFxUX/zZcMux3SpByDEnINkBIgx4y8Aj3f5JfyepD+5QSkOb2TurgTwMn73y0V7gd98LcN6X6jIXg+wJRogMm4ZQIobcsWutZuYVKX5QR+fUBTGpruLa8sKmZHcRIg6QrARkdGXatDY+z1ObouAb5sb8Z67ZK0ybrls009tma5/rqVctJUe+uWywhIM20rZgSkrBwScHZ7DZnjOYEe6UvLQxtVPPO5dyaGMlbIV2TWc3AzDq2XiSOVI8OnDrJWV3g3U7FcccJa3aKtNABXfldtvduwselRW1pZkck/qneqzCo/00xZAW8lL+20zoHFVQEnx8P1rN5YsnxB6TYE6sVR5USacL5oRWb/fdcTKK//zv1A7CbkdbPkZfBjQPxUcLIDiucU0FXdBxHuqQz8oJ7qFe18SB8dGoLnA0yYrBBjexzhhaboS4Mk0QBED01PILG4tChNr2GV0ZKNj40JiAou9azJdHnuMpPNxIy0OoEgmmO235C5LTM80xLcKG2r2WipY5VCw4oC03y2bSOldauUVpQAAKm8ZBmLbMo0RqsEkJSma36MkbL7CYRmAXxRN/My0dFodQ149irW6OSt0cpYs1OyVq9qK/W8rTalJeYE8IURu3q9aeXRvZYvVa0nDXK9oTxwklFLoK889Nq6X8pbs93Qu1l3WlRHoLSayZ5zD8+BatKqBZrAdpjwVCWaLVqrS4I8BgYAR4ggrge3nAILWau6EabycR2/kwSIIA1+CJ4fKRqC5wNMCD6EGV4UILabOcv3R9WQbau3lqWhXbcdM+NWKBVlbhcsL+2t1xZ49auSeAEcmqY1BAJ1yXZDmqU0V4BTz1crZ61SnrWytLZqKWPlfFtgJC1UYJolvuLkMhwIvKJrQFzsI4AAcjICT1/b6WY44CnV1EFJWh7rQMP1GIeUY4yyL7CXA2j70pq72RGrNTICynFbl+Jbq3es29xpneYeW1hpWqE6bbOrXRufOWhXri1ZaYRzY/tWquasmVlRWUcVV+kJlLNdmet6XaarTiDXUgezriwJ0PXuJF+D8U9dC0o3ADKrMHLKbwDSHb95ZPA7tFBdJs8N0HbgOXFfXcDg15A+KjQEzwecEHpAFM2qsd6xZq1vHYAw37GRsYJVKkU1LAAlE7wnTVOu2CoKSAQgNicNclbAOmul/IpVi21TdCvkejZWviINc1Fx0ETlAEtpd7msNCiZxGibGemj1mWNJ/9hHwATsEzy5MAEoEpLdfYKYPG/wJJg18c85XLSHPWunuJ0+zldJUCazVasozB2JOUFhNYtW6NbsfXOuC01J2yhNmrL9VFrdnW91LHJmf3Wzpf1jLRJZv67HXUEZes1myYr3rIsh8pJO0VL9iwmmqdie3YTeExI1aDOKMkvcSHMeA5D4TfhBBfZbyqieOm4/puy6YK0BsFD+ojQEDwfIELQY3Y5fse6TD7FgfZZHSvb9NQOK8mEd01Pkozyh3aFGd9v1220c92K+WWBypKNVhalWS4IPKW95WSSMyaK6S6AzEoT5U3J25SIwhNVzBPUDWmUPQY8FQOkQMVyLuI39wlLQDIhfOKAJApnpqkzSDPbkANk/UeSTl65aXPobVagCsiu6ZE1yxTRRqVZZndbo7fTaq1Jmfzjtrjck4Y6YUvrh606ucOury1Yv5yVqT9ii/NLdmjvfqvNUs6ytfSCvjReyCeV9Nu1ZR+fFSlrGOAUKdHS9Vvl8Z/+LPp2El4g0KMRiZRU1xRVjrFOwDOjDoGgIX10aAie21CAU5ruxOzs+6V4Z4BmLC1iETizyYAmi9dZZsTyopnd05LknkzrihQ+mcEyY7M9aYsyr7u9eQn8spWy87avesHGSqtWLgksc6tWsJoAoGl5aVCYuH1JPkDilC62A2GKmAzKJovUHaidi/gzYCcHVJ5Rmh6aJIaW5/c9WnIns2HSQzwrL/IwiNfP8C4mtWQEZ9Vp9JWuNOq2StDNCGiV7Hpj0pbXHrfFWtlWu2O21h/XE+My8yettl636YlxpdWz61fnbHp6p08mra/X9AqWMOlVPuSANipolDbPaC7DpJ160yp6Z5blALpPW7TaLM3KqwPLWnew3pWVCCyL6tHRkO1BWdH+lbKHDemjQUPw3IbuB/CM9yGkgGQAJ0uK2IHDzhpAk7w+9NBDroHmJLS+fKglkW1J4+nWZaZjml/Vc9dsdGxRmuaa7cgsWDHDhFDD+p2axLotUBV4dAtSlXDSJnMCKh/DHNTFBrjxOwnztZ0DgIuxvrhPqCDR7/d8xp0QOb89AE8nzFql3ENTZlIJiBnEDZB1x9+SHJNc7Jcnb9JUlXafmWxpjDL65Y8oq4dsrTliCzLnl9szNr8+bUuNcRVrt5VHdtn5i1dsfW3eHn/kuC+BqtXWTJhn2VzW5mZnffJo3/59lh2tWK3bttbauncseYXr7ZbH7O+0bWx83E6cOW1La2s2Pj5me3fttrW1FSuojCzP6qndOHoPduqxJnYbvhrSg0tD8LyPKa1x+ricC2LyKRPC0Tb5pAkz7cRxYeX8zE5DuLdsud51Gy3P2+TYvE2MzMtUv6HwVSu1KgJMZr0RbjS5tq6FHq4tiRXghFACIQ/aApz+JwCV68TboA2gADx5ikQGIOi34gGHWOVDYB9hQtMEk/UHoB0E9zJlaXSlZFjB80qek3ueqPKD6dzLKU1pjesddTzZSVvr7bJrS9MC0QM2v7rT+gLRUrlljaa0bpYtlUrWaqjeMjlbWVmTFqm6FRB2pJUurq7YpXMXbLI6apOTE/5BQ9KvCCxfP3XCzl67apN79tpxdWAL12/YytycPXLokDT4jrR5NHkButrKhwiG4PmRoiF4bkPbaZnbaaP3gshLgGez2bKrV6/YM8884xoo6zzRQsktS5R6DZnlrVkBy5yNVRZs5+SyTZTmrdSV9tlbk2P8kEQDGfUDcAKsfEajJQwCRJRin88fMJ6ZEMCW1MpmPTAbncTFJySJsUn81pPMoqeeS0i/k9tKgj+MdyoPTlvi8lNxNs7+1F+0T//hSMy6KJnu8pO5m64VC4BW3Rffd7Pj0kB32GL7oF1ZkqbZ2ynNdNyyhVG6EK87hioKuYrAV3WtpDnYBFOc+mJI1Hc4qf56xZzVVVd1Vc1Kt2WlHdO2/9hxPdOz7/3N39rBnTttJ3v9a+tW1cPKho+LeiJD+kjREDy3UABnGizTAHZ3KN61+e6OtEjeVymXfcsk0xNjY6O2S1qOj/ehZSpuu1m3XL9jzfWalfrXbaZw2sZG1xw8K9I0S715K7SlXXYl7d2ynhBwShv18UpmtH15UAJuGL2Aqc8QY75jRnvWVP6Nsm+tA0Bh6z3SkeMZnnczfUAOdlAAOKQwAJ17G/U+8DfiD3xPC62T/Osa8123BHM+/y/jWhp3xRfAO8DyCZCMgE9aa6Mg4JS/0qnY9YWHbbm2wzrdil45pucFvnoX46msf+10MlZUnnLsp88LMGWm98olW5Xt3pusWr2SteKOUdtx8IBdW1Ddq012T06Z1Vu2dPmqyX635uy85RpNq+r5nLTZKMm9JvgIngo+5jrWCA/p9uljD54BiGhxwVCEcR0+DMeYYjBhhN0RksD6wcBqAf8chZqBrY8MwmHQYqK3JIDHjuyRiT5qrWzZat2ctaUp9dprVuosW7521SqdFds9csn2Tp5UHtctm2kqrYb8ti8vIl0VQL5SBai8xSkDF5tlcf3S7/F2wnkmqaN3pCTZwcU2BJBupQ1QTBFh2wRvT6l86ZlEL+ZhfjBPrt8elAx3AF2sYFULShvN23pvxmaXd9mNpUO22jlqjfyktaUmtqStMsGVt6o6nYIf9NxR59RQsvVyxcYefcgye6fstcunZLK/ZZ/6zGesUN6hzkVAK+23mE02HhTbbXvte9+z3eKXkVbL8vWmNNvkkJLgo+iQ4Sd+x707QaSDg28ZH2eSEWKcnC9Sxjf9mXgkDhT5GNKtUYAnI/X/Ixd/8qffxvvYEAwMcMbsNYz00ksvueM76JcvX3bTmPswIIdV3FESs/pOIGfcJD8AAGHXZ2dtanrajh9/xPegs72xKeDsyLGbJttett7aGZsoXLY9E4s2Vb5i1dwVNSaL2BM9zGUBaXbzHC0N+EDjpMn9ptwmRUgSiiDfgjDfnMQ2lE413Db0DsHvTJvpbf7j1yDP6fQEJBxQoppzTZ26GB2pWKlYsFa7YY1Ww58qFmVyMzElIHRAy3YcPDuFnFX377HJo0etWanYtdVVW5GWObN7v5UqVctnk8+NZAXMK/WGvSL+efiho7Z3YtLWFxdtrFi2UmHzmDzaGz9A805SpBnvYgfa6dOn7YUXXrBf/vKXfswgvE44wz/Eg78T3hvSrdKf/2//q/sfW/BMMy4gytKf73znO37eJL/pqefm5hxAp6amnNmgO8ls5AEm92tpnY1my1ZXORxj2o4+dNyyuaI12jLRu8VkTqdVt2x91sqdyzZdvixz8ZpNjFywUk559hlo0iStAXg6cUEzs94wAeiPEwWgJBVDHbDcq2Gl8rqNj7Ytn2upQ1Kn1aoI2EalBFcEogLZbFs12rN2MWcTB/ebTU3Ymp4ujU3Y9KTAdHyHrTfYpZW1ZkMme61uhULeHj50yEbEKxPqcPuY7mRCpnuzlXTEwXe0e4BcgOkHJdIAnIM4XvBv/uZv7M0339ywsODvODeVjnmjfoZ0yxTg+bHtckIDgIExb+iZMZXDlOEevTT3iEN8fJjwThE8y0k/SV6yVpCWcuTYQ/boE09JiPMyMyWYXfk9gae0pEz9oo31ztie8jk7PHnVZioXrZg5J5Cdc00pIzM9k000WaUup+Zl8sed8r2dyfwRpgCGcIyKMFs/UmxbuX/BRuxVOzZzyQ5PXbex3DUrdJd9tlxN70u/evmCNWW+r3ZbVheYNnNdmeplG5+Uqd/OyTq5ZqfPnBMo9m2sWrFypWTr0vQFx7bSbNhis24LK8u2urbqvMRuMMxmfPgrncc7QZEmxPtWVlYcKINn0Tjh52Rbb9HDeTegPqT3Tx97zRPGgYlgLCi0AH4fO3bMDkmTOHDggMfDxRjoByXSYEE272pIc6lWR23X7j22Y2ZXsuxGgMqBFp2m4nUalm1ekBZz0g5OXbGdoxesYucs35m1fJ+954Ak5dkqhPwObXMwHvixpoHu3WtZTmBYyDQFlitWKasdCv1Ey+9gtuc5M0V9TtnWc3lbr6jT3DVmrULG1n3zgczwTN+u37jmZ40e2n/ACqy1NVklCmfS6uq587Ymy6UkU76iNDgAGk0P/qFt4SV4ILTPO0HBu5Emh1rzPsAaMMV6On78uO3Zs8eXuyU8mORhSLdOoXkiVd5yH/fZdhiI2W1MHcAUs310dHQDOINgzgDe26VEWORkXnM4cKU8aocPH7WSADQjjafdaVqtUVM8GY5IdGPWgXP3yCnbWT1n1cxVgSYmI+OwVaUkWMw1lGTkKwBz4AiXUCdrJD/OpDqn7XrSGbwqVGe5urVyRatlDtr1tUft2uIRW2vstlZm3NZyZVsW4CxNyuQ9ULXingkbK05bQV1Xtl+wlZo0u3rddu/YZb5tsy/tv9e2tWvX7MTPnrcDpVF7OFO0cQ6GHmh58FetVtvQBtEAg7/SvJXwyPsnniNt0sSfnZ11TZN1wQxNAabwNe523/Fxp+FSpW0IZkLjZPE5zIXJQ4+dptsFT54JZgWo0T4WVxasLMB87OHHrVoeU7iYvt0UoK5ao8WibcY4r1q1d8mmxq7Z7rHzVuydtFJm0XLMmPcm5KYcG/u5VU87adIgrjd/Zz/2aw5V/6xA4FATlm9JA7XikvWLdavLiG90H7WlteN2fWG3rbT22IIJcEambHGmbFfLS2YzBZscnbTp0g4r5UatLRDOq345U5SP3C2vLNns9StWuzFnmeWaPb33kB1p520sK/Nf5jKz3YAnY+nwwpEjRza0ROhOgWekiQtNN9KOcNyQbo8CPIf6eopguobMMLQBtAMYLJgu7W6HAoTRBhh3YjxqbGLSnn32WR8HA7T5LlC3KRNdZnqh27De+oJVO6ds78hp212dtWJ/KQHAfklaTlGgKW1H5mc/S9o0ZWicQQhI2g2pn+2poxGAAqKcV9crWaZTsrKqrWrXbWflpB3acc3GS1fUBjdsvGo2oT+MjLTaNVtYuW5Xr563ixffsnOXT9lb516310+8ZCfefFHuBVucu6xWaFiZo5x6sg7URlgxTNTwXagrV674h/QuXLjgYHqnQYz3RZpxjQNAoTv9vo8zDcEzRTAWABomDxSAGe52iSd5HK2WiSnW2j36+GPSPCtWrYxI42xbu7Eu8Fy3fqtuPfnZzrrtEGjurl60kcyCZVodyfyk9bo7rNsfs47M/l5hRVYoWmcaPMMhKAhNuI83bdQGZ3sW1q2Tb1qXM0S706rbUSu016R/nrHJitzIDWmXc+qs1lSrXeswCKorRk3ZxsnupK41ralnOp1VpSFTPNu0Qh7TvWk9WQ29dt3WVpftuoDzmoCT5W8AJx/bw5zmRKy05nknCB5Na5qY7LwjrtNAOqQPRkPwTFEwXgDo7TO1gIu09PxGCkozWdfZ96VPjz/+hLSaScv389ZuNSSELWvo3et6oC7B6zSv2kThqs2MLMpMnxdoLllBYJnNYCgWlXze38GOG87elI7BWwc+/zwXg9+JG5KoD1gl9ebrX9Uu2QwnUfENJ6CxaSWbt90Ti7Z3Zt6KWWmgCitny5bPFi2nR+lWs13VqawDTtbnUyedtqwFqaeJUpuxkRLjipPWEg/kZMlk1Bmvra7ZvEz62sqq1aV1Ls2rQyQrd5jg46AA5zQvp+8P6fZpCJ4pgsFgtgDQD0IJr7K0KW9ZOWAs49c5e/iRR2yC75tb2U92y8ik73Tbtqb38nGL9cyqzL5LdnDslI1kr4nZ+b46n8CQdqN7+WzdZ3QL3bzlO1UJrExPZu77AlG9OLnG1zsFFuE+7kSX4qfLdwqW7xYt3xNg9lsKXbdcng/M0U6jlut1bax/0fZMXrCp8jm10bwVOrrXolNt+FAJB0UXOBy6p+fzDJ9wT+2tNs30SuIhuVzVWgLU4uiozezZYwcPHLSRStWWpXlev3rFdu1kh1LfP64XgLYV6N4v8SxpRTpxDX1Qnh7SzTSszbtAwayc74ipxDgqmmxT/uHDh21iYlK/AcyGtWWas9OlI1PdOEqusyh33SZHazZaWRZYsm0QIs2tDkLohprErdLW2hpA1sBBdDgZdWxtG8uu2XRZpnx/3ko9PldSsGxxzNqlvNUKPWsK9No5xcwWrKWOsSGgbAk+25mcFccmrDw+qVTVcQm0WC60d99eH+Pev/+A7d2z1x5++GHnjyE9mDQEz7tAGOtorwAmPT8TQqyxY9nT/v37/Z4fnCuNp90XgEqAeoxNtdcsK3N9JHPdJorSduSjFQ3pHpM0d75FX1JHNpW9YdP9q3awkrHxXtHa61lb7/asVegnoCmTv82BLYLbTL5iDZnzo5PT9vQnPmmlcsV6jJ8PIJtPO0/vmLbPff7z9vv/7J/5MAGz4fDJkB48GoLnXSCEJCacYhgAgAQ8AVO+S843yjHVWzLZm62+NM+u9Rsy1zvztqcqrTM7L/NyTg001EzuOXGEnzq1kq3YpIBzon7GKrNnbVc9YwezMzadqciM71opU7ayXEn/iu6K9sTxJ+zTz3zGxkrj1lhr+qlLHC/ARoasOswupnRWQJrL2pVr1wY7gIZi+CDSsNXuAgkfHTABSjROlqRw6jtAypKkdrvlZly73bVWKyPTXdpHW0LVqtlYZsWmi2tWtlUfj9s0J4d0z8iPhFdn1pXJ3p23o+UV29u4YSOXr1n1Us32rOXsqbHd9szeh+zZAw/bp48+aZ8+9rgdnthlhbW2Na8vWF7A2ZBf6AsofVQA0JQJr061WCn7ifR0sNcFoCxeZ6gH/thuojLGLod0f9EQPO8gBdPjA574mGVonLt27XIgjQH8joSn2zE/KQnwbLf0o7ViI1lpn70ly7fX1TjsIEo0WD3k3lCI7j7x+ZBeNpk0LHTXbaI7awfzi7aztmCTs2tWPLNgvZPSGk9dsvJszfb1Sna8Mm27OjnrX5uz+rnL1r02a5MsJWVWXk1GWoBlvqD2lOaZKyTbfGnV+flk6RLWCfwSa4LTFLw1pPuHhuB5BygYO4AR4ITQMtEk2B+P4IQpT5xut+ef3wVA2wLSVmddNxZttLhk5dyyZbpN/eYsxmTP/ZDuHfWyXTm1Kd9X6tGFLdtEYc4mbcGmOg3b0cgKNFuWOT9ry6+ctCs/e8nqpy/YTDdj03KVesNWzp237uKSFXrSKAfLKlkhxQn3LM5HC8WHJwDWGwJPFs7HJo3gI3zuB48N6f6hIXjeYYLJ0SA48ovxLL59wzUOcA1gZSKh12tat9ewLt8Tyq0LbFcUb9HyuUUJF0fMoXmyfGZI95ZYOyvqVb0D62VaVhhZtXwF83rN8pmCVRU+pY4PwCyt1GzpzFlryAQvtZo20u9avlW3qgCY7pK0PD1IF4x9ckp9dKgsVYI/2DzBLiT4Bg0UBz8NrY37k4bgeQcpNE8Egms0BhbEh3aBFooDQPlUbabPjo+WdW3dev1ly+UFniW27C1ZpoD2wxmMQ8G515RjnSz1juYpzb+TU3uVa5Yda1g7X7d6t+1WQ6nds3yzZRW1Oae9FtWmVUlU0RSuVs1y+LJ/GUC8IcUR3dHXmooX0o4PxRGHa7btchg3O5EgwqCh5nn/0RA8PyCFZuBCoGvAMcCyVCrazpkdVq2yBRBtpu+CAnAStyM7rpdtKqwhM73vJl5BWk6G7++oabrZlvVyw9n2e02ZXlkNW7BePhn7ZNNBsb1suwotG1VnV8Kkl7WQ67WtxBc7pWn2aTNvN3WQsjxYnoTNwBF1amXja5olNitgeGQw25MdTcQpFUsbWiiOLbyY8AAovJV28E3wHP6QPjwagucHpGDqRJtMliRxbuPoSNWOHD6cjHt2OOcxNMgEQB08uwJITMRMx7K9nI0WR+SjhahZ+tI6+aqlf4doSPeS+HoonVcv1xR40jY9mektG+s2rdLoSMNkJUXbWgLGuoC1Xchas5Czmpq4pg6wy/mZdJWZnHUBTzUnYMqurxw/dO2B4gnCwWJ4iA4XH3Odw2POnz/vZjwEb9ExhyYKEXdIHx5ttsSQbpsAQhibwX6WIEEIwL59+xxMYfgA15tcR06mnxKQdceByEUJEpom2g7Clnd/SPeaQLOBE4FRXLVpM4FkV64uwFzKycwu5u0GwzGT4zb18DHrTI7Zsu4vSLJW8jlr6OE2M+5sitDzpJUBUPMy2aVl9uWYOIJH0g7+4TQmTHgAlN9opQGy8NuQPlwagucdIIQCAGU9J+eAwtj4MDtgivYZcfC5z8k8nE2c6UhD6Qgw+9Jw0DL908AAKrLLdEMyQz+ke0d8gplDQzC30RY5TARR6WYz1hT4LXeatprPWG1qwvKyLqaefMI6O3ZYbt9+2/30szb1+OM29sgjtj4xLo20KA2Vz/JJ6/TzWrE0pHGyUF4gC4iydGkreMIr8A4d8tmzZ51vCI9lTPDWkD5cGoLnHSCEgfM/YW6uWWrCpw5geMY3mT0NgdhwCsdU59O1rZYESi3BZzeSQTFIQsQY2eDXkO4l0QZodhjvtADDKzKl5dbVJp1K2aYfedj2f/bTNvrYIzZy/LgtFEr2iwuXbCGXt/b0tPV27bL6+Jg1yiUrTk8ZH4TmtPksjhTFJ/ohzTPvPnyTdvAI2iYAygHKZ86ccb5iqy+dL/fhryF9eHTHwTMaPt2wwRDRq34UKMpJeWBmTgfnjE6IMU80BOKgdaaBMwHUTS2UY+tyWcbYCra2zvcaMfslUBJSxsKGvdu9JzerMa8BTj7ZIde3onUzcqWqzQgsy/v3Wa1altlesCVwcMeUjR7Yb/2RMetUR6wn4Jx+6Ji1x0atLtO+IxBsqb2FnZbHR7lV6+pNG3IRMoIfZjq/IT4h/POf/3xjEiniQcFb8ftBJPKOPODjKE+E36/lu+OyGaBJ4wdRcMKjxwyGeJApGhdCs2SdHjuIWKsHcPIbYjH89uWFKagP1Rff/raytbpFXY+q8iq6zcEhCcgO6cOhZLyZscqC9TIlu75Us9KOGSvv3ms1Adu6QHahXrOGmmhsesamZnZaj7HNnLRTwE/AeeCpJ21NvxtiAbZlsr4XbsjpGV88L3+7Fg4QiWuIGfg33njDx0JDzqAA0nTYg0ZgQ2BG7LSiTMgSnQhlu9/Kd1dQjEJTGXGNizGaB7mBoQAz/Cgne5O5Bjwx1/fu3btxPyjqYfNaPp+EUAtw7k63X5X5XrHVdWkjHdWVg6p63A0zfkj3jtQ+DJn455pZUsROsbxdm1+1eqZgjULZ6tmcLa2s2FtvnbIbszes02ragqyPpaVFWxI/FMXvbQl+q1JyjbQlUF1t1tFlLSMZYAY/y+4j+El+upOEPwIQww/54XMegOfWDjl460ElygNogg8MVSBXAGdMwEY93E90x8GTQuICPKE4z5JwmCR970ElGpny0MCxPAkHgIa5RWNHg4dwbITJ+fd01AKY6t1+xZrdqrXlLFNVWFbaDqeUJxMEQ7qXRJupYQScGWmdbNCcX1i1TKFq9a5AEPYVgJbUzjlZD9VC1kYl5GOlolVkl1+UiX313Dkr6BqNs7xz2sb37LSMTHxaG9D0Pe/yWYzP/NRW/sAFD+HDb4x58nt+ft7XggYhT9wPgH3QCZminKFxYs1B6Q7mfqA7Dp4UnMamwIzR/PVf/7W9+uqrG6ZGMMaDTOSfhsSnTIAnZjrXTBxFnHQ5t/5GYjI+uy6myDD2VbBOtyxtpSxNVGCqKD7r6/Rg19eDR9T3puuzv700YeWRCVuTIrC4KiBV+4+NVOyRh47ajokJy8tCGCuXbOf4hD1x7Kh1GuvWkabZ63XshTdftTMXz9vq2upAkxoAJZ7S2QoKaV6Ja2QqFJDLV674JBI8x5OADHHgvweVAjcoAytV+L7TD3/4Q/vLv/xLO6eOiKGx0ELvF6Kr+h+5+JM//TbebRGNj6Pw9Ig//vGP3bE+jXEaKgTw5B4f4r/fKuH9EAxPjwNvc27n6tqah+/avdvHac5dOG/79+13BuA3dQLBHKEh4PvBIBIsDgXpNHqW72Qszyce2hdtYnpZSs+ynipbvs/aTwRJL3Z5Cq19IHCortxIZG1I70EMg9ApUaXeabkTQKpVuWbZQ4s+rZD3j/Flc0Vr9Kr26mWzpfIxWy1P2mq/brX+mvWrBcuUCmoCPe/P5vwTxEU9OzY5avOL1+3S3Dm7duoNqwh0d1dGrCQg5htKan7r9OAHOb291+1Yr9O1Pjwi1+fEGNpY/OLj4s43CmNRfqtpLYHJrpkdloO/kD1nEXjkwWQEOgDkBa36Jz/5if30pz/1IQp+I0OXLl3y+3x/Pjqb6GDuNf35//a/up9I9h2g0MTwAUxmB/kNUOKjfdJ7QABIVMCDRrQX+QdE8VnbmRsMbtebDWu0WqCqx02XkfvhYAY37TN8UEymX7bjJrwMQFtvjdnCikywgkATIfY0/CJJaKANJQ5P4Rv3hvT+ibqLOhSo6l+hmJXWWFO7cqpSweaXzFYak9bJTFur35ESsGBLC9ft4pWzdvXGRbuxcM0WV+ZtfnnWVmrL9ubpN+zNN35pJ068YufPvK6Walm1UrQ9+/ZaE3CU2HXhIznnEQFi0pqDvLgbtLL+JL54R35Ofknm+/mzZ5X+CT9UxMFWvDh47IEkyocFh5Lx2muv+aqCULJQuliqhbZNvPuF7hh4QjACvcMzzzxjTzzxhF+jZTFW86lPfconU6iQBxU4E1LjKfuUoKPGxkzHfKJRiwK83dJAAcftyugCIMd9/ZUglCzPHmcOAcl3rJNTfWVnbH6ubNnOhBUlVHwD3DhhSSLn1GcZE7OS0XRoog+uuXavSV28/oYAUm/hqMfEdTs1K5ZzJiVSyuROO3Oe0/53Wrs7aVaYsm6hoiaQidlet9b6kq0sXbdrV8/Z1Utn7NKFk7Ywe8nm5cr5vpUrFWtKu2SR/FJtTe0rvhFQO3gq7FYkAV4K3ukCkqJiqeTaGMNj3Hd3S6ndnwRoghcs9+M7T08++aSXFwWFMH4jW/cTdtxx8GTC5JFHHrFHH33UPv/5z9tv/dZveeEJ51BgNC4q6sElxioHjKyOAaJD4JoFzHyjiDJuMPTABWhuOsapCm4WZiVk/bx63Tzfw9lt6429tnRdAEs1ZZBgHO9C6Blpodnk0JZcPU3yMaRboTR4qv5YzUD9uZ+4nDqrfledVn7ELt7o2dzKuJVGHhHg7bDS6A7fu96WpUC87MBlcg3L5BtWbywJeJW02mxkhHM5k3HKnMz7ykjV2votPdEdMAiAvhcFiOCHQgJPMRSGlUf4g07IELjAcNdjjz1mR48etS9/+cvuqL/p6WnbuXOnl/t+oTsKnlBMnqB9AqKf+MQn7Gtf+5r7EEwQh70+iMR31wMAWeBOo8PQMDA9f1kaQYAnhI9Lg+fGdSYv7bMgp2bIda2dy1q9j2l4xK5czsh0DA0zBD5cutkAgAezLj8cirqj3hL4SjofHPUokFJnxhrbnsDzpZNzVpl+1DLF3dIeK5YTb3fzPWtnGjK7O9Ik23INa9q6NTN1y5QJa3p7dmWui2H0mr7t2rnLeYX97H7anXOL/un6VloPfgmrjevgMcAz+IpdS8F3DxIhDwAn5WNoD5AEP/i66Gc/+1nHj6efftoPS7mf6I6AJ4WnMaFo1PgdWia/Q1OLXvRBJJjUG1udxOXBIDblokz4ly9fdlM+XdZg7gBN6gLttc9xZnymVtpnUekw8dDMVK1TOGgrrd12/boEuF1S5VWtK1O9K7lA6BBLPiSWOIUhgR8zgse2utDo3s0lcTefTwA0ZqoZV1Q7dARy+Ul7+eR1W2wJMMf2WbPPwdR8Yx1wkmaa5UhBgSy+XK8oSwQLoiBfWqkgVG3LIqecTRTK1lqt2VsnTiS80+Oz0x3vfBMKP8kXPAKRJ8+jiOeCp4K4z+c7mJhlOaAiOYA+aBRlpHyhgUZ5cXGNrKVl6cOmOwKeW2mDMVPE7yjw/VDw26VouNNnzmycdgPjInYQ2zHpPWnsWPSbLveGU82j4eRzeStlKv6VxZwEr50vWD2/w1rlY3Zxrmpz81lrN0vW60pbH2iofZ9gklOySkF/Phrr+z4oeX28h1OtDxyUACk3mLzrdWRNqJ4z/R129XrRXjtVs4l9T1m7MC5zW/wrk3ukkLVyNmflXFk1X7R8hkkldYQdwNf8nALrZKySr9rqwprl1lq2f2zadpRGLK9bOTKhHq8vbRTwdKfrNKVlJ65DpoJ/IIAGbYyJI7YH+8SR33nwiDKlyw1FOe9Xuivg+VEmQJGZQE6I37tvr2uZNDJAiUCMjo3ZysqqM0JoDmkADc3Ttc8C42EFK/aqVu7Jzym+FJx1CWZ79KjVSg/b5dmy1VY4IGJCEpSV3MUY6GDc2M+eTLa1fZwpAcb3pgSEknZBVvsCvq7ArNdVu+RHBaKjduN6wV5+uW3Z8hNmlcMyycvSRPPWa9atsbBsTxx53GbKO21E/wrNguWbOSv1ZD1IY8XPNKQd1RWme/uqUzamtIuNru0cnbBcW5ZIV/yAgz/kx/mum/l7u9uO4Cv47tq1a96RA8LvFHdId56G4Pk+yXtIMenLL79s6+t11zxhWMwwHN/gbraatraarP/kHgwOhcnhTiZ7tti3gp4vZ0flKlbIyvzPNX3P9Fp2wnrjj9hac9yuXlyx1eUmL1f6Eo4M16QpxABt+yzpuL976fuFwJbEBdCoTrNFtUlJ1kDZlhZq9ubrKzY/v9v2HPyytTI71SZj0hA5rkXtJe101CbsoZnH7MDYfpuReb+rvMOm1bmN9is2U5q2g+N77ej0YTs0sd8q7YxVuxlbuHTN+utqt5bazY8jTBwLPiMv8Jbzl+frvQnwZJJyaWnJLpw/b+WyyjDopId092kInu+TcvmctMsRP+i40+m4ic46NBiesxo7Eg7GL5dXkh1VaKppwcAFgJaK0iiLBSuUpLEUy1bKF+XnLF8sWsNK1sjvtszo43ZtacROn1+xeg2TsG85STLH1aGJ9hA2lxfGwzAdE8EjrCczP3EZdx9lotQs7AIMs6oG6kiKvF+7Y9kXxwBKj8Qx7MEnNnoZdVh6OCvgXJxdt1dfvWjXFyq299hXrZff52OfalY9I3M9V7Duct1Ka12bPXHOrr522hrXFu3AyA57au9x+8TBR2xfacrKdYFsrW2dG6s2qc4tL61zekRarV7kc3u8UDyByQ5vpM12fr+T2wqMWC90zLgjR48mEyqKN6R7Q0PwfBeCYQHAuEbLxCx/+tln7eCRw9bqJGOamF1dASl+hw+Clcq+eB6m5j4gm9Y+EYIiQClNJVfUsyOKV8U0n7KJ/qg0mK4Vsxmr26Qtlj5pjZnftiu1fXb6dM2ai3pe2mi2OSIhlBlflumWqymDDTlMeQmPAJNPQAAmXV139E78WzFtE9B9d3cr6dxJcrzZkoe3O5VR5U1Wb3Uso04s05Tp3RGYqpPJcsCHYuQyNcuVpAEWOtbKtoFRqZRFq61n7OVfztqla2NWPvxlq00flwUwYv222qKneu0qPWmJ+fq69c6espHLF62yuGxTAsYpgWX/4pwtvXbW1k9dtNJizTpXbti0AHukqefbsiRW19QOZs2M+EHhAGeX9Z+6DqMBHoPgkeC9CNvqEydNACc7cuA74sBj+FvjDenO0bBm34VgQHr3uGaAHjNpbHx8Y5Y9CEYPLRNGZjcEzMxvTg2HgvFJC8dkEenkihJuNNBCyUo4wuWk9litX7Z+9bAVxp61uZX9dvKk0l6UMOcFCrm29Vs1Y5toX5pqX1qOdB75alYhCmdG8iXIvIQU91Fe0ZRRx6HaUl2oI8nXrJ+vW1Md02qpZHPlabtW3m/XSg/ZbOYxW7UnbL192PL9A1Zu77B5dUqv/OiCzd+o2uiOz1th/Jg1BbaCnkHig/ZXW6kntNlLFy2zvmbT2ZxV6k27ceItu/L6CWtcnbMRWQYjYou96mTLaJQC37wAzJcZKZ22eESQmPAC/5Wufm3wBpS+fjeC5yDiw3NYQU35dNZBEWdId56G4PkeBGPi6MFZv8qCf0ASYIQxQzsI8IRxAVz28AOgroF2kuUWkRbXpBcTR+EAUoQMl88PDnuQwNUFoFZ+3PLjv2rL3SfsxPmmXblyVWk1rSxgzrWlXVpF2mXJui70CXBmWaCNqaq88QXIjzJlBUn5Htp935p5meDVabs6us/Ojx6zC+OftIvTv2oXZn7XLuz6pl2Z/n1bGvuqzbces3MXyvbiC8t2bW7MJg9+1Yr7vmyN3IynA/E3cX1vW9qIzorVERVplfnVhuWWazYi7XJC2n5VDVaUnd9fr6tt1MZYEPX6hhXCUqLgGUg/k/QHvBEOSv8OXoOcLwZpwHNcs+KD9wCgYeXAU8Qd0t2hIXi+B8GcAZz+VczRUWdQ1tcF88Ks4biHkBGX54jDb+5xHcS9ANBNwEw0UTYRhMvrvU0B42p/xjrVJ609+pwt9Y7ahatZu/DWgjVu1KRBFSRprK9NQIRZ3JvHQGnmj7YQqQsRUIz4JoM5O2pXi5+2xenfsdq+b9ry7j+0hZk/sBu7ft9eKH7Wflp4zq4d+j07M/I5e6l5xC6Xn7Ls8V+zxu5npKHus3qJlQ2DhCFVHYvbnRReoLPryCTXDYCyHNcy6ycrZZn3MtXV+XU6becPACw2hsAL+GleSN6VfqF+bY3zDhSgCt8BoGig+Fv5bUh3nobg+S4UzAegsb0UF5/VQCi4jzAEAxMWLn6jeeJDEY/nEajQNsMFgCJovAc/x6nyxYo1C3lbkUbVGjliuYnPW8s+ZTfmdtrlc21bvr5mGQlLQWCZlfmakUbqs/EZvY8xz0zeOlnWiQoFBprIR02w0LbbdDLZ/bY69gWrzfyxzY38kV0v/LrN5j9j13KP2PXsETuV2Wl/d71nP2yq7o78uu34Z//Gdv+z/94W9j5rNypTtlYqyGRXe6ma+gPnXZHqi7bpY0V09Ta1KQcZl9QuuUzfN81yfeP6NeuoDVhEzxEETAhCgFrwwdsJoEzaJO38zpYw+CZ9DT9xDfGOAE8c74t79wOFFowf5UjnP+5vzTO/Iyztb413r2kIntsQjUKjQgFwAZ4AXAhC2sUzXHOfnh8TH58wQBYHcEL4PJNmqDSAhjZaLJQsXxBY59atka9bPVexVvFRs8qXrJv/vC01D9u5iy27dmXe1tea1mtLQLOIcmLyt3XdEHi2AM9Bc6cZFv9m58EPHPXUUdRzHVsqSPucetqWRj5try/utrfmx22lV5VGqo4u2/Zj3A499KR1xg/Y2cweO2FHrHPkC1Y++LQ1BIoj2YZl26tJO8nk7sklR84JQFVvHAHHdku+hNnPsZJBday0gcUWS9Xo8EpFWQs91spbTaY07Q9RvwEc4ZzkcS/aBT/cVoKHIj2I+BBbGkP7DAsIn3dEHGjjnfeQgtfJd5QryoB8QYRRNnzyGEMOyAJ+OCh80oy0I10o7t9tGoLnexCNGCY7joaBKaOxwhEGaMK0/OYaZiA+WzZXVlY8PJiIdHE0Pj5MkgZNB0400ELRynkmq8RsOQmF4q92R20995B1Rj5prbFPW734sF2dK9pbZ9bs6rWONeqMe6IhVyT/mPQScvEVqwF65ElpBNN9ZIj96QUBR6lvq6q35VLFFqQRvvTWm7a0Omut2hWrL52x3dLIj42M2Wg27+2Zq47bucur1m7lbEKdzHSjbuOqPbWU/iWED0jiI5YIDVXX0p+ONPtcUVZCuWIdgW9OnV1H4NqSCc/2Tdqaeg63lTyctpEf/JGOm77eej8ACB5jjB1Kj3sGWH3YFHUAzwUYwvOEk08IXndLS+HwfrrMxCcMnzSg+I2cETfkh/j3qsxD8HwXolFozNA6AVHC0j16OBqM8ABRgJNrzG/uLywseMNzj2ejgYOhAjADSON3pZCxakF5yJWtkOXou7w0zqzVdG+5sNNWyk9YrfJZa5Q/ZYudh+zsjbK9dbZus1cbVl9uW76VsUovayW9Dm0J4MQpoXvGZPeC+JxFoS0TuictW2Z3rV+3sV1Ve+ypAzYxkrOlxVmbu3zDqt2sjUmNlJLq+7IwuQ/sm7HG+qr1WuoUmz2F684A5xSVFWHuB/lyKNpf9dgWUHLAy+rymrXW21bQNUhbyBas00rAK3gkiPYPIpQdT8RLu+CprdfhAJ7gQfiMVSAcFMwRdfV6MvZJOHE/bCIPAWwB+MgH8hSycP78eT89nolYzgL+/ve/b//wD/9g3/ve9+z555/38zzZSYVDlmJYgnQB3ZA5fqfr924SOvMHPkn+o0xoJxMTE86YACEMyT5ivmJIg0WPSaMBfAGGxIUpCIOx0QYQldHRMYUnQhWNnBasIO5xlw9yFKTdZG3Esn2+qpmRCd+wjlxTYNjMTOn3jGXYWljglG316E3dW12yztqKWaNmBWlBfE+HU37iOD1F3J7JCNsmOE3cfo8od57e44W5vjqb3i6bb+20q/lDtja6zzKFMZuslq2rNts5ut/mrjdtZGzM+qWctQSILJDPW91G++tWm7sm4FU950dYXaRqEODpneEgvGT5ly6kzTcFnIWcLANZB5wv4k7aZ0FaLWDuQyhq86hS77j0g/YOBwBwgjynxMMTOECAcL+n38TDT4eFH+ObTz31lPPq7Py882OMmUeHHG29bZvfIyK/ACY+25oBSw4+Zm/+m2++aWfPnnXgDEsN+aJsgCWgSviVK1d8shYZxCcdZI6ykjb1Qn3dzXLGSfJD8NxCVHwQTMfsOuCJDyPSmDQcjQ0gEkbD0YDheA5tgsZku2YulxzyeunSFX+GffFIJPdoZN9pIoZCm+G3N/vgWsa1BFzMb3z8i1NlEGpAEMFka6gA1aqS5arAYFQm5JSuK0qzZK12xlZXmra+Ik2k3rJuT5qR8pLNJds5/V+H9PRGATEL6TkJyM0RGFBwmxXA+HfMdZ3xtaI4UEL1JJ87fYFFT+VmTDWJSx1uoEkSV6GJriend/SU/36GyS0FCXAAGd7pqwR4Dm3PF/07knkUviWUzbDYPakj/Ky6l2w/b516ya5f7NurV3t2KTtji5Upy4xNWFsvqHKIBzt9YPeS6qxMO1HeuvUaK3bqjV/ajatXbWbHTr0HVNXLuky4URLKo7aifAK5pG0J7VtJ1sj62pqDHeE5ZQpg4IjBWm3Ny6ZLknHgDCJOACKHeYQLcEw74uETN/xwdOQ4QIYj2+DR6zdmnScDPHFpbexugspWChCjfiJPgCNbm3/5S07aP+GgmD4hnnihiKR/I1fEIZyyMzwBcLI1lU91AKTIJh0IzxCXZ9LyfKdoCJ7bEBWermwaG4akQQA/7mMWYTqcPHnSmZbGDPMDwk8aOxGarDQ9wBNh3Tmz03758itWrYx6unxig3WAvm5QTN5pyexQeogZAutgCtMAslJ3MgIbBDQn7TLXFYP47pmOz/p2ekXfg93MjVs7LzM0t8O10rZxIlDV6q2c1Wt1q682BTQS8K6eFRgpd+6ktiqew4QEGeFWUF5/HMDkNuqFguk/M9KK7zt7BGg+SaX8AqEK1bUEvd/SL8a0FFeaWL8HaHO0m8AwyxbJlvKuPHBP9aACe9po5vqrS4CdjAy6kExJUdRZkG9F6bQytrLYsnNnl+zkCbkrTTtbz1t330N2TXGXlJ9GD4Buq7yUfVbZVLrZni0tz8tUPC0BfsMWpdkU6FAEjmMVgY7ejvoJMNEusQ+dtmXSyLsMtVO9vm6nz7xlE5PjKqs6v7zM+E7bmh3Vsd7LtlsQlOeCPyCEH0ABDPEdOPmWla4jnHfHdTr+Vsc9eJIvN3Bg8OzcvPMwvAsfhvaZfv/dJACLvOKTP95NHtAe+aDbiy++6AfrAHTkM4AylA58HPnFD4rfUY6Iy++oAwAUIOV9WIpRP+l07gQNwXMboiG2gieNEADKPRqJ8RlMDH6nGxzH7yQs6SUTR8+vhtY/mGVpaVl+TmlKWxwIZTAcaZID9+U8XYGnIrnD7NYFuJVMaigO4iwRFKboWuFdgIwT6gtVy8uUt9ykwsesgUbUytvqWteWF+u2tlyzXkvajZhM0mtFAUg2L7DgWfZxiz3arB/NV5Rm2TrSbtsms8u1R+VBZQNEsgIINNScL5NSeoAfuCsN2KQtU76k/HJKlxL2pNlRR7280iuUlC7apbTCbEnpSpM2DuoYUVkrSk91qXS7AsvaStuW5mvS4pfs9NkFO3Vmxa7N5q3WnbJ6abetTx6w3r7j1hjbYSstaWYMYcgEXJ29YddkJs7JPJ+dvW6Xr16w+SUBjUoJeHXaLdu5Y8aqnPa+UvMxYuoe4aMNIdoOgUQ4aa9abd35g2EZOlLKWWSmXdZFYnXw3CZ44mivNBD6NetB5XOdvofj/bh0GI54hPMu3o01s0P5RxPr6D68mwZQynKviHKSN4ATeXnrrbfsu9/9rn82hHDnabl0vVBX+EERvvUairghH1BcszQQyxBwjrahvtLPf1Aagud7EJXNJFEMxEcjwJwwQ3IEmCRsEBcmxacBk8ZNGhnHvbxAA2aampoWU5ft4sULVimX5JJJKJ4j/WCqMOGFKQ6UJIjv1wIdtFF/CWHSpNoy5Vmu44Yuk0qs+pSW1s9OCvimrJOftm5pQtrouLV6AKp65l5JZmfbGvW2rcm0r+FWayhL0sIk5OzLLlX0m3cxbCCdDKey9FQuip9heQ7aHdqlyqHuRO8r+I6nno0pIdWLrlwbxdyX8/QARGmsTUx/lUePWk7AnempvqSh5volaYoda652bWVp1S5fvmaXL63YxQu6vtaya/Nmi/Vxq/f3W3b0cSvveto6e49bZv+j1pjYa8uqg7yALK+8lQTmVeWZMwfyBWbC163da6meVF/yGTKZGBu3Z558xnbt2m29pTVbupS0LyAIUNFGEO0DD3BvZCTpVAEv2hYfwMKcxKc9fWkT7SQiDRzPci98Ohv8m8IG8dJ+XIcjX7wTH02VsAaTXvLJdxpA4cPIQ+TnbhLvI298Rfell15yMOO95AeKPOBvdSED4SIeRP7T9/kd4ZSb91IftFF0KlH2O0VD8NyGgrHCRzDQOjHZ6b1hAEwOwJPvx9A40Xg0EI0ajrYmLAkHQAUo7US7BIhh6BtKa3xiXKAhgFE4C6pJzX8DjkAOwKJ7yR5oJSoNjkOR0fgSANX7pAgyFop212e2NyNw68uM75cFEBL+jDSjzIg1pclly7ssJ9fpj8pJs8tPyLQtW521kK2itVbr0rzWrLZYs7X5Zasvr1l9acVsveETT5xW1JFJq6JbSeXCEMfc1Yt0gYY6Lg1XgJ2fERCOu1meY9zUzXcR8ZQ3JmaE+JaRiZuV5pVrcJBH3xYuz9uN87O2cHXJrp2fs+uX5m12oWnzazL9Vqq22iDtg9YqHLDijietvPtZy089ac2xI7a884CNP/acXRcALwuASmV1WHpvv91QB1G3BbWZFGi9tqkyC3Qw51VnTABlWz176qFHbfn6vC2ev2yjEg3aFiCLjhFHmzOsUK2OyE9mugFOiPvwC8+kw1TgDeHGbQXKLhNGAwDkN8Ifcbc67kUc4pMf3uEAIZ/hA3g1QBOfvEQZgrfvFsHf5A33ox/9yCeEQhMnD5SBOEHkJfLFPeIE2BGGC4pyRl2QTpQn0qZOIhwFh7rau3fvHS1zgGfSsqL/9Of/Ge9jQ1RuNCINTeVD0Rg4ei2++DkzM+ONjwnCYDcOEwQTIRqU+7GcKXFFB1+AcnR0XAA8bmVpPjB2sVhW2Igtr8j0PP2WPfnUUz5eBZEPBAmfQx7aaCUSUgSWfCbCmwjdxu9W0wGi2e5ZSxoj3x3XbcVT0+o5XSifaMkY4jLP3fhuWJlv7nSWrddZEiM0dLtuY80rVm4v6BnGVwVonNYkTa2QbVs+Kw1TQNjEpGfctqQORpocACiosnp+zFak6Y7se9QuX1mwwuqKTVTq0j2v6Z3LVmD8ryshFlD3BOqNesPWFq9bXya8dwgy2ZdraK9KX5pnn6ECaagtTnIv7lSnskPa5IwVRnZYpyBLoDRqjeyo1dslWyuprj9x3Ip7dtnPT71u6ypPsdixgvJfKRSlvdZVLxK8ogCn23STu91CK1VHs9SwR3cfscPjO23u7GWbUS1V1EHAC2Gic405GNYI390PIec+1zjaI3gJ3gitMgSeuAh4mNv4HfkMG/A72hU/DabhiBM+z9Khw8fwKPyaZV2w+I9r+A8fQKcckSfie95UJtydJsrPZNB3vvMdfw91Rn6jQ6EeoJAd8keeWavKYv/IW8gnv3H8pryLi4teB5SftHgfdUUciDDeR3xklpUION4V7/4g9O0/+Yb7H2vwhKKBolJpCBqGhqYxaaww3fn2PI1BQ7HuDO2T50iD+MSDUWDUSqXkzFupcJjIhI0JQMtltncCoJhUBSsKYNsSGga5ec/jjz++YQZCpMu2wKY0s2D0NsIzECjGS8lLr9GynPyWNJimzLamTGlO7+FwZpbA8AXH5PR0TCb10jKhxUZiNsAxTqZHM2zbWGvJyp0VgZy0st665To1y3VX3WW7a9LSmtLclK7AOCfNLdtTPGmgDaXdGdljCzZl3YlD6hgatj/fsF7tvJ67bOWs6qpRV3wWQI842Paklao2VI6sT1Yx/tkvjlpTYd18xbICRIYgcuUZNQxfThxVpShMqnZDmnZXmnrNOHJPdb5rj5WffsRaRQnutfO2tD4rrbcmcGeVQEcWw5KNTO20WkaadEttuC6NV8Uut3JWWunYpw4+ZiPqJzpzq1ZQ/LzYgvpHQBFWhBvhQ5OjHRJhTsAzhJZ7mItYKsFPvgRJbcFv2iyAk/amnXFtdX4AaIBluPjNc/Es8eMaXuTdvG/Hjh2qz77VG03bISA9dOiQ8yz5hi/x4VHeHfmlfOQrft8JIk3q6y//8i99uRHv5B3h8y4c+UUj3LVrlysOiVJRHHRM6vDfgbgX8kFdIzsoMfjcI23ah+uoO9rlM5/5jJ/BSx6i/W633B978ISCeXCAJo6GZzade3y976//+q89/Pjx4762k08q0zsy287sHo1DXOLAoGnwDDB1zdPBM9FKAU9O/S4pDhNHPAsjMAn1kN5z+PBh/8CcN7QaGC0Hc4wT7DkDEjOPWV3u8/4e51ZK62zruiUw5kCKtsCv3UUgJaDE5Z80L0Zq1N+7pqckBWJiOJY/+SeMTcDRt7zAlhOZ8gLKYq9h+W5N4QLRvsCz21A0/ZYDlFpsP+wIdKR1Zsb32uVVMeXkAauMTFi5dsP6zcvWq18QSK5KQxXT91heJZO9ULaMwDKXnZH5XBJI6uXFqhBoxDq5sjWz0j5xAkfVkABYINsrqwzSzBW1V1B5ij1bEfCMTEgQH3vczgv85/S7JcVvub4ozXndKjkBkLTyelP1ly/aWqYmDV2ack1IWevYhNI8OjJj052iZedqNpkp6X7dD+enfllGA0gh/Gh3CC7CSJv7JJjyzTXAyvIZ/OQe7SbQVOXQRiHMAZz4uO3Ak/jeUb4HePI+7qO5AULQ1Ruz9i/+xb+wn/3sZ85TaFwQ+SdNFAIc17w/8s7vO0HwMsv4/vN//s9eT/A7RF2SVwDsueeec4sO2Yh6wicPOPJKGNdpgOM34cgX16TJfeqT2XyUGdaBxtIn4lBP5InOhPdGeul03y8NwVMUjQPzAJgs2n3llVe80f/gD/7AK57GhgF+8YtfGLPsv/3bv+1r0wA6niEOacCECWiiXWI6JeDJsyyMD80ztE/iVMdGLF+QuafG5bn19Zo02rN+zXerxyQUmJasbQzmC8DcuJZwoo361ksEVflxYeNaz7YEFK224rv5KE1Qrc15n92eOg75fXFAsjZTSJplxhtByrIgyZcdcR5oRmZuQZppTqoammouI1OxI21U5ebs0Za03UYnY2vNjJUn9lg7V7VMoWIjRYFIZ9GsfsWKaK96eVbg1O6hWQpEZf63u8zeFy2jdJLZfeVL5UXjRD/uS7uT4a4r5aPHMiWhmjLdkWGeLapMOQmINNeG6n+plLd6sWIVdW67D++z1bUbtrZ81WavX1ZHVbV8ddRqbdZlKj0hcFmdyYGxHZaX2Z5dWLepTsnHXrOljC3WV71+aUPaFgGNzo/6RSC3gifj4cQP4YeYSYdH+M1zAZgAH76DIc47vaRd8XHxHI7rcNwLEOUe76ND56Bu1ZJ96Utf8t+APUAGnwIoLDLfvXu3A+3Bgwe9DHcSOIP+4i/+wj+JjByRP9JHy+Tz48eOHbsJ/LhP/eEg6pPwkM2tRDyegSLvOK4hNFDefe7cOa9rykh8yvu5z33O0yYsnrsdCvDkjR/LCaNoMCoQRn7hhRd8KxiVS0/+0EMPee+NQDDoTYN84xvfcIZkNhVmxAVzRINjytHoLCmK66zMTBo3uU7CWX6k5nPwgvkRhqLMUEwYtF8aH41nfGzcinlm6qUZ6XlfWK9//MVcZo2oUEwamxwMpOuc4uf0zmxOGhJOZm0+L2DIw0wJ47HGNFlehIbJ2KDAEZCU9paXWQ6U8fkKZy8BW1/Pd3JFmed5W5fpvFaYsUZxpy33xmyuWZK2Nyng3GutPrPyJau3GavcIeWuaLWWwC47Jk1yRhrlbmsUdlktOyUtcNRaSrujMmGKA55Adl4aZ0EVw2crlJoAQRoWBz8rDG2Zg48LOZWjJxNU2m9B9YJj/uzQ3v0Ch70qQ94mBZhr8ws2qrobY+/5mrRogfxUQZpadcoyay3rrQg4621TN2ZFOhVp8TfmZwXsMukHYAmfIPCxhpDOjTA6QQQxQIh2DL4KfnALQTzC7wT0Nsc7AUJ8Oj3GueGlcMQPP67TjrRw8BR5xEQnD3v37/fhJbROxh3ha4CUfDNmiwJA/BgTvdNEflBAMKUD3D7/+c/br/7qrzpoJzKS9bITl7rDj/oKPwAuTfzGhSxxjY+LugCwY46CukVWCWejy4EDBzwdnqcOCb8d+tjPtlN5NGIQv2lwKpuKxmSncpkYwhz4wz/8Q2cCzANADeCEQWk0GpFGD6JxepibAgb9EQBxsAEzzMwIyiwRI+cKeZmHLYHyeU+PvMRuC64B8L/6q7/SO5YlGJN6XsItbVWZ8nwBvFwTLjwWkHSsrGtOLQd0CgwHCE0AWF2KGcWo0tJYHsQMM6DLcx5fPhoSu49AJwAebTY5AR9mBnD7rs1SDpYjNVo9W6tx9B3DDgKZCtsaFZcKgMERCoHthAu1nsmImTG9pZW2ZRP3Gd8UwPluJT0EMAKcdAxsV1SN+r2kpAng+8y9frGygAEHykB5eB6V2rsjgV9rYdEaV69aX8C59NY5q663rbjSsgpmet1sdE1lXapbabVl0+ouRpWurcucrq0J2BpWKivfUxOuRdKWZQkkbUYO48up8Ajty32INgGgQvhxbWn8rGdNgC60Rnw0zji8A9CUwzoYAGO44Kt0GIAQ9+ATfECQcU/Ae10aMuAOH8G7XD/zzDMO/Dji0EGjiXFN3rYDqvdL8Tz5DfCE0PY++9nPbtRTxEvLHhRARjjXlBGKcIhrHGlsdx/iN++ijDhm3KlnhioYKog6i7i3Q8OlSiIqEuaB6WPQGkI4jhw54ton4yTf/OY37ZOf/KRrDABdgCcaImFbGUNyrLSYKaZnZAlSyeU7L+Dhy5qLi0t29vxZxSm4JgCjYaYDmOSDwXQ0CUD7yJGj9qo038tXrviYZnW06r1r0dcsyjwUs+albeYH4MFByFX1uszyoonl8vTUAlPiZAXaGbbrlXzdaU4uI/BBg2Ixe7LLSJ7uZwS64FnCX5RDmpjqh33iPbn5a1dtolqxsYryIbO/LwAAa3EMAwg1ZO5Lm9bvkvLJSgO6F8Apn5eGh+msdIFLPaF/1KGXgIbRuyUkSoxF/wA0WzCJJUQd5Cd5jjRdD1c9+6d3SV+u0KjLNWxHoWylVt/KzZ5NZks22jEbaZtV5EakXuZbMo9XpJ0I+Etqj/HxMdXxiDo3ab8CFXiC9gVgAKgw49FsaG7ygYvOEz/GIsliGigTl4xD4wBS+M+XKik+LsASP66Jw3WkwTUEv3FNngLo8yoDgAkfYSKjBMBP8BJpMfZHeGidtwsg2xH5AZDDdAY4cbxjK2BFvaUp/Xu7+2kKkA1KX/MuHG2EtguAUl46DOqLuNRV5On90hA8RQgEBHPSGFQwjBXMBYDBbIApcWFcxr4QjthXyzWNEQ3hvpyP4UkoEMDkPcnOkrU1mfrySb8q8HnqySft0OHDztijCgMQi3I07pNPPqV7B33clTGj5eUVW5YmyqA4Y5uJQEsI9L6CtNKSQNr3gHt+xHw+PIBZJDPHr6U9yTz2NaIqL+a9LjwOmhUOsOhK4yPfaDm8gzKTH0A+xpEQTlYSUCeUnzDqMBxgxunrPFurMYBv0tbGbHFpUeFoHcoo/O52ODX37sQ70m4r4yc/Ze7pnZjJi4sLLsjkQ6KUaP16F/XM+C/lx18XyFZGBD4CzBF1XmjMWAVFdXTUBWlQNnx+025+qo/qAe0z8kG6dKYhnPjUVQKUCUgG+FGvOMJw5NfzJcdz6euIsxFXYbwTRxw60tA6nXcGQwkAByAaIME14BEz8+SR9Ih7J4l8UEb8L37xixvpp9su3N0i0oYHqauQY34z3hv8u5V/3g997MGTCg5GRCioXCqV6wAEenOYkAbgPuZVo9F0EEH7ZCkGPkwYDB1EGlMT4w4w6zIHmRBAKwMg2VnEZBBndQIjgClgxW4UTNbEpGYMT+9sd62qNDAdd+5IAAtgOHv2jM3Pzfq+bAcqxZ1fXLZpCUZXCApIAhgAo24KPsSwEiTAUoEb16whLZXZRsn35ls2O3fD3wHzM9FA2ekgXNtV3eC4jvIinBDXacFm2Qy/kZEAAtIB4NDuugNz1oc2vNoQpu0d5XOX+ufhqX+k4Wa0yroks506pP06Asii2pABhZLqnXapqc0oKx3OuAAQ0KRc7EgqqgOKsgZg4lNOHPf4/bqsAbR+xtcQSMpM+Ug/4ZWuX4eZHuBHGC7A0+tGDj/qKe1H/IiLCyKcTgwQ553sw6e9yTNlh5/JL++iw2UVB/xM2pQlZAC6U2BGPfBeFJA0eJN+2t1t4h3UCeXDooOPCeN3+Ny/HRqCZ6oBqcioVBoaQtWHMal0hAUmhBFgWIQkvTwinsFPBKRju6Up0ssTj7RDAIkTjOtZGOSDhuRZCH9TABOh4b2EkR960P3797nQkIcbN2bt7PmLwr+crdcbfrLOwuKSAyZDCPi4drvnJ5svSYOdF8BcvXZdmuCy7d6z16pjo9aR6QpII3ysEGCvNGOcLPDHxwFQHQBe74IougMgACa3AXTUpSCL79yTA/iUDoS94/Nzc7Zz184EDFQ3g0ffxemPu+3CEsd7gNcrly4rnwXbs3ePOo/kOEDqDvC8oc4G8BhVWadndvhXUMt0FCoz38rnXlnx2TKL4/dWIAWIYvzs4sVLPnyDZkNZ8CHeh2WCn+wcuhk8AVvS8ft6jvW68IjXx8Clf2/EU1jwGkQdk8fIG/yB1lypVDcAFH7hOawk+AbegwhLePDOghn5DKDiOnj5XlLUUbps5IFw6gr/g5T7Yw+eUcHRsFGRNDj3mLxhdg7hoQfFAQowfWidMcEUz+ATnx4ecGEyiKPJmLxJmDYYX7CiuG46irk8RM/TYxOPPJEbZuzRpNBKMXUxSdXkrpUi9AjH/v17bWbnTl2PSKin9L51pS6AFpOwmN41Wj2HRoWGhYAz+8pQAG7//v2eZ4hlVKMjFZ/hTz45oWf1PCZsTI7w/qrqwvfqS0AZKqAqC6wIyEt7UzzMdcrCMiy0dSa1MJERaJZUMe5LHRCn01HHojQAeVYl6I/XHUDuY7rSon3VgsLpAFQrfo2GpaQ8DZ+FVyYY7gAUME/JP1onnRfthGk+Qn3t3ef1Rj3Q5l43Kj/tWucQEVkWaGmXL13yDpSOEnOcMDpK6oo0KTOdI/fwATjew3I3ykkc+KHZTE52J30c4fiACnl1x4TRYNyT39yjPHEd4BlEvrnHewADnGt5qgvamK3A5JM4lJX38TxaMj5ljvRuF0C2UqQT/AvRNuThXoNn5AU/ykt98jt973ZpqHmmKjJNDlwKp+FR9+nZYVJ8wmHkEMiYPArm5D7Ayf3LFy/4fmqAxpcnIfQ0IC8ZzCIDRDQsM+J+gIQEkrWTHiagBiwJx9zPAyB61M8HVRwAlPs4BGVC2hBDAjMy7XfIeXp6B7P1C/NzdunSRc/XigBgZWVZeTXPH3kjj6RNWgwpUI7QZjwvg3fwGyGFEQkDMBHU8B0w5fxZAFfXADBACwASB79SljktjToByb60tzUHbuIns/nJMqHkmQS0AW86Lx/XUz7Ugr6ukTDaZHVtVeWvehk5Z3NpecnjoX0ePHDQhwrYDlpSemh6J0+csEvSHKenp7xOGEtelnbGNeGAJ1p9AB7vAARZK8kGiWvXr3mbA25odaHhAqTwBuGY7E09GxNGpJX2AxypC3zSizSpY+LgCEsLP8/xmzrC0SbeVmpzJiWpM/JBOO3GCgF+M3YPkT51Slp3kiI98hb+vQbOrUSe0nV3JyjAk9S8pB/HRfJbKRqdBkezBDzRPhlgx4SHQdFEWC+HhsFMOctBmF0kPmYRn0BYkeCyX5vqDTBBuGDkAKGE6ZO97zB5OH7jQjDQ2nBpYApAw/npS8ovE0WMM5J3FzYfy2SyhwXZDZnKnPNoVlHaL7/0stUl1AekdYqjJFzXbEpaa1nvbzTqAjuELxkHhOEAPQQW85M0SD85c9MEBExcsYifsU40qUQDR+jzRWmSer6tOLAZ5j5+Us9oBQJQdv2s1aR9FmxNIIpWCtjh8040Z/IM4EGUn7pmJxVlpY2WFpfs4qUL9tBDRzfGH69euyoNlG2iy77sivMDXn3lFZuemLDjDx23mgBuRSb3ow8/7KZ6Mu5I/pMlbABcgBhEmWg7LBLGgqmr06fPbPAD4IRmh0kPP5B37rWkzbZaDU9rO/AkXV+mNHhX1B334pnIQxBhtA1lx8Ev/IY/KqNjrlXDOwzrwFOsGSYeQw2Ek/6Qbp8+9ovktyOAAuaFCREAwCkYMIAPpkZAEQw0DBgZRxyEjskcZsKjj0MAoOgB04TWtJWIRzqJj3aQPMPvuBf3HTwjrv8W0CnJgq/vVA4EZAAb3xCfmpyw6alpma5laccH7PFHH7V9e/f6ZBSaLOsxibO0tGI/+OEPJYwMV1TtxRdfsp/+9GeufQEuEGDK8ACgvLCwSO68bO022jf7/BNBRgtCq+botqo6CiamGF4olZKdVgCh4N5nuvlNSamiN95809MuSdBPnzkjYBq3neqY6JwYinjt9dft9TfekNZft6NHj1lVGvcvXnjBfvyzn9hvfP037NyF894mbKUdF6jtFWgcO3zUjh46bMcVf0Jhe3bttiOyEkbUbmhsIyorS7HQ111zLqmDK918yDWgwz2AErDauTPZEgnPYNZzH1MfXuD9dDYt8Up6zDOcg+aGw3TfHOdM36deeXfkgzhcM64YHXJ0qPictEVdEod0iEdeyTPX8G06vSG9f/rYm+3bEUAUzIrwB2AiDPTYMCEEUwMmMCLx+Y2woJH4Ab9icLCLdAIwCQuKdwA6wcjhIAAoAUUcv5O0CENIkjgBspj1Ak6BJu9kTBFznTx5HhQXU591n+SNdzM2qEf9N2sb9+3l5Khp1zZZEvXJT33SJ6R8Mfj4hMpeEgDt9eGASXUmaGfsXllYmPfhAH4DNEtLi9LCZqVBrriJzKTVpUuXXatCI8U8bTaTXR8rMpPXBMAL6mwwe31MUT5Lma4PthPyyYYJATorE9C+mcShnum0wj37iWeVJ+Vzctx27d5ljz72iJ+q/rQ0zR3TO+zA3n22e+dOr4txaWXJd9bpXJJhERAbTZsxRz+YWv8YLwUIeRf1CLkW6YCYmNF0oKzXdR5RvrBOmMVHK6ZtIi771gFPrgGzeJ7rjVl2xjsHgAmfBHhCmzyRtB33eCeaJH5onAAnnQhLlQhDC4a4Zosmw0mkTRrBQ0O6PRqa7dtQMCgOYqyIxfJMsITpHoLBoSBoGexx53xPgAyTjntKwHqdZLkTRHpcBxjD6DiuwzxHK0DTY+0nGsWGZsHMaWoJDQ7BZ9mNjzWSlmTBt1sqPPK+9d1JeCI8cS8dB0p+yuxnAlw/+M0tgAfsd+FWAEK/IoAEbAAOwBvBZBG/m5+emtnly1dVT3Mu6ACUC62nmUyGQIL5jXzwstYAtKhztCXqBnAgDs9zHUBEXQAOLEvikxdMqiWmN0tx1DuQET2XJ38UhP/yo54Y2iCc4QOf8e6rDC29X7/bAjQA0gFw4HgnYXScOBb8B6jiFgX+swMeYAyaVzImzrABBJByan9yeAvnESTvRmMn3w6kA+f5G7gg3g9hluMoO3yEH9bRiDo7fOqccmI5sePnySef9N/UI2lu1PmQ3jcNDwZ5B4KxYDKYnj3taDGcqIQgT0uTYeIBoWG9JxMHf/M3f7N5oo3AdG5uXsLQBGk8LE0h/AGc7DBidw8AAVCGhvt28NwEzrQLEC4yJirznnwHbS8cANamMG5PpHHrgpUIN2C4mW4inHpbNxFUQM3HRpkhZ1G8KN7AiU5Jnm5+J2UBlNECGUtNypbE8XHeQfl4kt+8cDMHCfFu/qVJ+rrnjWzjEtBHQ9zUCDlIpTkAcUAzwBHgxKftGRuu12seFoAa8dCaSYf2bLY60sSTQ0bYAgt4Aph+rQzE+wL0AzgpX/xOE0AJcIY5Dj/hwyvwTlH8ws44OnLC2Onz2GOPef2RHvHxh3T7NBzz3IYANxgLgeEaAEUoGGsLJiWcMTxMT74rTRjncPIMz/JRMJa7YD4HBai5MMsRLxH+BACguLcV9MAk4sd9XJr8Gfk+u65nw21PPBvvfS/3dop3R36gKAe+A97Aebj+F6QWJ8MFGSsUGZejA9l01GcsgwqXTifuM/67kbbc4OX+Hq8X/XtbucnCIE7apYmyBGi6r3YEOBleCMC8WdsM4MQl/BHOtUw9i+O3j1krr/z2IwYBRr2PWfhkKGOwFMnffXMbk8+o4yB4cKNTHXSe0Rm75inwHBkd83yQLu7nP/+5m/A8F8AZ6Q/p9ijM9k1VZUgboBkOYMQ8ZywzhAgBYwwrvp7J3l16fMwkNAIYlYXgAEOaQbl2wR8IBYwdaSKIMHwikInjNy49vgdg49K/k3iK74Kc5M9N1G3pgwlMlCfKkXZQCD5EGKZzolElE1fJfeJtOu4h0GmXpnSaQenfG9c3R3FSzt72D+IR8pUGx412SNV9ur7TYVvrP9os0iBdyrG6tuLtDLBB8Bf3WHUQ4IajzZKVCgOtXHUX5eI6OhEAM4Yx+B33wgJhDBeQ5Flm/ZllJz8Q8UgfHzekD05DzTNFwbQ4GJQlKJg/XDPmGUzLrp+/+7u/sy984Qu+/AOhiWfRklg/iUsLQPgwbrwjEZrkejsHMfaGgMH4DozywxHHw3tMOCgtxZeR7O8JdzPx+91dAMxW4l3p9La73u6dMUlF8JZbTkn42/O73XW6XgiLPOG8XgcIShm4xt+OfPJKdUq7BYCG9gjY0AnVCdN1AGP6fgKYidbJs+ESYNwExZa0Vz5qNz426sBJfCbukvZMtSVap/IV5cCP9oUIoyMHGAFPgBIgJR48GZooPpsjCGPi6tSpU86vnGoERX1FukGEDenWaah5bkNpYAtGhunZRcLSJTe/xPicl0gcxpKi1yc+AMu+cHzGSHk+KBh0KwOT5lYhDo2HsTMOSEZgIwyNh3AcAuJakS8bCs1obSDspJmYg+zSSRPA4ifTuwtASlw65ua9zfzjb3UR/k4UgLCd20rbhafzQFrp9IKIo5CbADNdGu7TyaD1Uc8Biul63XCqw7jmXsQNzRNNP6njBFQDPEOzxHFN/mgjtFl4gjFu4gcwwktJB7qZxwDU4J24RnsNXgNIeQfAGEvpCMf64R5AGicbxT2IdHgHDor6JB9Dev801DxTBFPBTMG4ABSL4WFgenwYFZ9xJBbPowmwxObv//7vfcadmXmYl7WIHA3nH3CTEPE8FAIfQh9+UFp44rd/r0gOIdvOhQC6KSgfTdW1VWlXyIh/PE5+r6/3ogWSLu8dOM+D5yNxXnI96PFIQLQ1n7dOlCNJ44PSdnkgLO2gAEzyHmHUp08KqS3q9c1jBbe6AEjAjk0EdV0DdglQbvqJo3MCOJM2DvBMt0ny3s0Di/lO/wKdsPNFYtpH3rfWUuQfgOTZ5PlkzzidOVYRW2tZAQI4om3yjJrZ383nfrGaAG06+QDzAFCu4/1Q8PyQ3puG6zy3IZgpAANmgrFgQISFcEx0NAnfYSJm/k//6T957849tvKxKJuentlUBW4IEFoCcSLNYNjwg9LMHJQAZ2KyhwvhTP/2JTd63sMGPs+SJteUCmBJykjKvIe8cL1JHjrIY7jbp62QsB3dWvq3mg/l2OsaR7lDow9grDM+PADLcIk2uQmeLNAP8ORZ2j/t49hymfgJeAZwUr8bda48sA4X85/xcL4bz/ZPrAO0foCRCSR05q31wPPcpzOGp+A3rvFZ1QEo0oH/8pe/9PFN3onmyTGD7HxjjSz5ZYkSfBvgiSNdeAYCdIlH2JBujYbg+S4UQAfTwlj09IRBgClCwww732RhPSIAynIlvtAHk/q6x4Hw4GBsZ1YXppsBaevvEL4QQA7IiDTCxe8QVgfXwW8HTHy9j7zE5AQaEL9ZMpSE8azKJOFOSHnw/wojOJWn2yfqLKm37Yl33Np73i0/0TYcBIKGCaDRbmm3AZRrCVimXdwDPN0pPl+hDM1zK3Am9fj2xe/pNoq2YakSgI0pzS4mJtE4l5V6oUy0G9+o2kppjTMNnsGXz4n3nn7mGf/AG6BJvrGMaNNXXn3Vtw2zyYHPX/BspBkaJhYV+/TJJ+BLHd6ZNv/o0xA8tyGYJxgMpuI3jMr4EcxJL42QYCbx6WFm4tlpQ0//e7/3e25GwYQuzHKxaBwhQsAANiXqLhgVf6tGGmmkhdB3o2z1N1wKKNvJe1xj5b26lwh3x4cRAE8H0kGYL0r3ZxB6vRxA5d3SjDZwj7wNLm+dNh7ecBESlKR6iykP6iYo6oby+neBBGYNX3+bAOUaoFgDFJNxzRi/JDwcO4LW5dcb0jiZAELj3ABPpaVrDvZgXS/Lz0gb0GTLJQBN2/qyI/Kh62iraJckTPWorJPu1PSU7+hKgLoxKEnWT6FynhlQAGSs3QR44T18TrI6cCD5hMaJEyd9Yf6bb7zh4Wijb4kvAUUsoU996lO+5pM8BY9xDQGYgDGKAaZ/gOqQ3puG4PkOFEwMo3EdzBsfzmKsiU8boIEym4nWyTdifuu3fssZPpjQMcgTEtMCyL5A3BysEoVPYbod5lIaPKEAT9dgmZmVrwD5HV9ojWCyi6mHgG4IMcKKBpSE+YHDgKrvaBloSAMzE+F37WnwG+ealX77AvG2tDje41otYCrBEwr4KKbyJqNYmU7qipIqhv+N37qpv8yA44fb+ntQZupa1zwTv8NRV7yf7yORH4Aeh2bI93oAQLZ5rsmvAZQDl5jeTb9HHNzqWk1uzcc0a+sJgAKScZ8j6Rw4BaRtgBKQlKMO8fkECfVFfVK/XPvWSuWnr/zhOMzaO0yFAZxqFetl2TnVdP6YnNwhEG76YSbFQkVxYQaaNumsAUXGNtNrOX1MU26U3UPiQbZhwldXr12zM2fP+cEmgCdnswKamOxonawGIR34iLQB9OBP0oT3AE7uM75P/oJo4zQ/fhhEHshjyML9AvABntSOc/xwh9HbKRgIpuNLmox10lvTmzO+yfgnC+gx4en1AR8aGQ0HJmbPNnE4B5JrenkcmgdgJbbY0AjS74Pw09cwUWjF5MEFStqIC5d+8+0awnFpoeN3xMvnE7OP35EeLtLa7h7Ow+RYR4iWlBNoygu484tkH77/4off4dvw70UeQ+Wm7PrvjwI6jAnGWK9r0oOlPWjX3AP8Q9ujLvFJI/0bPz0mGSY3zyWdR5JG3I9rwA/U5jeOdInreRmEJXnZPAmJ31zjbzi1by8r/vGydG3njp32+COP2+rKqp2SxdITcNKpZXOqNwEs9Ux7RYedbkPaGPDkHmEBdLwHIn8vv/yy5x/wxBKKjxjy7uAhCD/yCG8yucQ7vvKVr/jz5AP/wwYr6pM8RL1+2PkJGm7PvEWi0WAmGJLBecY46aX5zADfx2ZJUhzCAEMTH/MOMw3gJC4MGkuL0FwBUH6jOTJhAFPgeDbIgWjgguI6hIpnyBuCxSclAijxXeAG8RIABCDjOgFKruN3pBdh4SKMODgPQxAdHwFLXST/N/KX+HIe6WZKlwdidybCEQKSBqAAQP/2kNgULS8NXDjivJPjPs/juA7A5F6Ep69J1329Rz8S0B68I/2uuI78pq+hjbKoqJmCgGhgOZQLZXvmqWd8m+rrr75qa6s11SeHR3PCeTI5BGji0m0IYHIEHlt1fS1nql3gOTrjn/zkJ24FUT60zm9/+9veXuSVuDjySf3j6Ejgafa9Y0Wx2YNvDhFO/nk2yvNh0Xbv38o/HwbdM/Ck0dJM9SBR5BdGAgzRPmE0ZjkBQiaMYsAeh7kFQwdzooECpAGgjLsBnKGVrq+ueBwEjed4XzBHMPl2zEIYecLnudA8ETTC0z6OOPzma5lcx+8QqogbvyNOuEgDx31IeiY5GeSRuvJgv/Y8838bRWFreXxru4iyp0EI34HKx2wFWgPtjXBcGswiPP07wgBD4uICPON5XMTB8V7GghkKMWm9afAk3tZ38JtnIr9p8rCB5kmlMNRCpRw/9rCfV/qaQGt2dsEPfeGz0NXKJmCGCyDl0ygV8VZWnR+/aS/yBaiSjx/84Ae+VC7yxWeysY6Stknqm/zxHPnCgmK5HZNGtCllZ7KTT2sTH94NXviwiXxHOSgb+f2w6a6CJwWNigc0QpgJi4qgEe93Io80FgJHGZgkev31171B0UAhmI6JIpaioIUGcxMnhNInMBhrkw+QuvkuAF12IJ33cOJHnUQd4baj9H3qFJOaE9N5L/nFT7vNsE2zHT9cOh6En3YBrFwnedK7+Rf5Iy/upX7rMvm++rsTw6Z+sIcI4QhAc/CR72GAQgo8uUe9xu90ePwOR7wAQNox0ud3XMf9uPbx5S5rbDe120g77QjDQfyONrkpXEVjzJs0WU42My3T/bHH7dz583blyrVkbLOQtWpZ4Fmis0u0TQfNgfmOdsnhMIVSYrKTH4jO+rvf/a698cYbG+/lSEE+lU08yh55Ii347vnnn/fxe5QB2pRnSO/Tn/60a5509gA3AEp732uKeotykh988k85oPA/LLrj4BkMAxNRWHo1ejh8Fo/HN3NgBhiShnsQKIQCoiH/9m//1n2WhVBemP/Xfu3XfC1d7PYgLMAGJiQ+jAzDcg2AMlO/tpyMg6KJ4ngPdYfPs1GnW5lla93RgByCS7wARgSANLiGEblG84x8hR/X6XBcgGk6LmG8A6dcJS8fUIRvUl+gmAhCmm6Oo1jS8OKUJMq+FawY1ujqOsY8uYfvICff4wzixnPh49KAuRVwI5zr9LM+4SNtl3vpOJGm5zt1vZVuusfReCJ+M4YLOD777Ce8wzt5MjnKsFzMW0XAGWAZPm3INQ7rQpzo6VBX3Mdq+ad/+qeNDpl7DCU9++yz3lbkG5/OmbWhjG2yhAl+4L1BlI3Tw+BjnqGtKffWtrqbFO9CPigH+/LJM5tQKA9LAVFYyF/wKNfQvcwndFfAE4JZaVDGB2lgGJZJFcKfe+45n1yh8e51gW+XorHIL+DHEXQQ5YLJ8Dlo9qtf/aprAjQwTA+AUs5EaLoejzrAJx0Yfml+zjVzGJ+x0NBQicP7YPyo1zSlGR+SqDrA8Ew4ng0mS64Bwk0tNEAx3Nbf6bDweY60ncIf0JafTkDsVtp4fkCZ3mbnQF07eA2Ait8ehtY5uBdhcf+meFue45q6BAjiOh030otr4ngYk1KDeGnHfSj8rWUJ4v5GHNWb+3KE5Isle/yJJ33W/MKFSyQi4MzbiMx3Ol4cYEldB4B6+6kN9MfBhfssNcIK4thEzpSljXgWDfKTn/ykl4P8obwwkYS2SRjpkTfaM4jf8O4f/MEfuAVFvND87hWRH+SD4bD/+l//q4MmeaLNDh065MNcDCswUUt+36nu7wUFeKKX37GlShQI4WdckEajIWBczFnAAu0M7ZOGflAoGorGpSz0iDQyZSAcoaLBcZhMMBzMHtoezxGPa5wLgsL8fmbzRBwc8XhfCCu/t6Ot4X6a/CA/QaRDXjYdAJIAVLyD8AAXrvG3c8QJhybNmspmp2GNdsOaA9do3eyIx/Iej59y1N1Nvxub1wADLn0/CWcN5+Zv0oiOCLf193YuyhHxtpYRF3XAfb6Xz174dFtE/W713404pJqK90k2tT07gPgmE2Y4C9oBs5FK2UYVRoebBlDuBV8wFstyN07UR+MknDMWWC7HfXgKC49nGUYCbADWF1980TU47gPGlGWr/PE8PPH00087f3KferiV8t1JokzgBCffgyPUB22BRYdywW4pJsMoA3Sv8xd0x5cqUfnhKPA//uM/uobFDCAzecxIs5wnTmOPCrjfiXzCeBCaIVo1AgjhA1pu5ikeGuhv/MZv+OQRmgE9Z2gRpBGgBQC4kDaS7yDB6KsC31kxCOY7mihMRD16Pek5VZq/E4r8bBD3mJgYEO/xsEF7hHApkvv+6d5BWLgE6HFJeDwTfjinrNLMoe9uEq+7mfRcd0s+RVsZXm9ItigO8gpRZq4Bs7TZTpjXhyji8zvip/30taej6wDHuJ+OQ3jE8ckdr8LNvHLNfSj8dyLuRxyWd/Es9cuYZU5m+y4pETO7dlqjLiDvtG2kXLTxavIFTACOCSLWdcY7PS3S0LMM96CcMA783/7hHxxgyPMjjzyqTqbuVh48h7bpfKZ7MSyCow0pb5pIn3QYK8UnDry3FWTvJpE3ykHe0DoBfToJMIRToQBWlBMUsqhb8hl1dC/prpnt+BSIZRCYsAAMgMC3tAEVCEbdEMR7RG+TbS92VDpAQIy8XMSkHIwHJRob2h0fPfvhD/5J+cesBjyTGVri8pkMPqExMTFpX/rSF/37OXwaNzQJGDGYMdYwstgaTYuvR7Iwm3oCTFn8DJiyO2Z1dUWMzAxxIkT846Nqm8T7lRn+b0xvR7l4V9IeRIhr/vlTug4GDD8B0ZvDbr7Wc3rNxqsGxD3ysEmKz2zJFiJamhgW9XINHJQGNXw32QfX1N3WOInjWX7jEiFM7ie/PR3VOaAQ6SR+xBm8SwJM7Sj3G5mlbNyDwn83Ii2IOisNtEdvf/nFctX5olgu6V1mk9KkxkfLMtsZ58RExwpJhkcAPnKAvNABs+CfzptVHs8//3MHmSRvSb74BhUfywNcAWKeI82kY/AsJfGTyw3iHt+1+vrXv+4KAJYF77uVst4J8rIOyghRfwz7AeR0JgAoa1apz3Se+A3dq3wG3dXZdgoTBaViuA7m/LAo298o6sCXy0QPzG++3VNWGMCk8AzjPcmYD3kvFEq2tlKTRv1d63WarlViQpw7d1bmacs1BXp9CDODvce7BloAHy4bUccBiEZ9QEwAsNvFtxc2GzL9VwWeyXrQZBJgybWJtbUV3xHDHmm0ibQmi7C7SYjpTrqEDYSXd6Up2gPH9XbtERqpx5PvWsvg90a4h92cNmE3k+IPrm6iLfFc0xvkI/ytYTg/8xLA89CEPFxlDd5K/06Hp6/ZLUQaET/SCT+u34ne7T75hgBKABPBp61wtL1rkwJHvm4JuPHZZSyU6cnx5MuduWQYh7qkUwVQIr23ZJ4//9OfuPb16GOP2Xe+8x0XXtqasrGN9OChQ95GdMDpOnS+SBGbFzjZP03EZeUIY6YoPAB4fDLlXlG6bjcVjSSMMkJv57N7T3dlzDNNUWj8dKV8WHRzlfMrnBgLNaqPU3WIqfo9DvGgt+6IiQAl8t8XQ68L0OZ9HSDMCZAxhst4HL/pISkr4zNoBWjablap4WFg7sEEXHsvKx+NFUGCWcLMR4C4z1gxZ0CmTX8c2lMIhwOZcsdnONL0Tkzm8Qf3om3SzrU8pR0+Auy/B9fx7vgdzrcpEo7v7ubxxNtxW9/hS5a2hqUceYvryONWd7uUrrO0H8R92hDApM3D4uCaduUaLRPLhI/DQQW1PR3uxLgsFLUx4AnF0jXS4zm+WvB9aZzstf+1r37VJ4o4bwFeIJ4PH+ma95APgJf88Xzk+yYiaItDO9+9e5csxAPi9A9fXoMfwwVtW557THd1bzsFTLv7gW7OxYBjNhxMKz8jQPOFhwyWyzTPSuD6aJUZAeJ1e/PEa/bYo4/a7Oy8C2gwLgyOtggD8xumRXMM8wmBIiyEl98wBH0p9YOAoS0wa8rgPssyGCNGQ8HsGh1N9jqHIJImxPujfn1L4YDIxzvV+9Y2id9ptzWc9+A8z/IpR4DUVrBKh0Xc7e6FS99Px0s/G9dpf2saW+PjthO+O0XUS6RL29K50T7RYabBk7F+/BW1cU0AyDew6HjX6w3bf2B/onVKkw/wp/1IExDlO1nsAuLLm4cOHvTVKpju3I96Ii88w4QKcwosEYx8bUuKrz/JtYjnIfiOme2oQ9K8lxT89m7ufqCPIXg6VCU/8Ptch0vAMyPgzBhaZ1u/O9LmetI0Z+2tt960V199ScBYt//r/+X/Zq1Gx86cPeMCQy8Pk0dZg+G4FxNmCAWAiUbJ/WDOTC7ZSokW8cMf/tAn2VjEzLPMfPIM41honggfPo5B89BWIQfOWwSJrW0Sv8Ol09gOeCJsKzjxe6sLcAtHucMPtzVO2qXjk176uXgH7458QVvLttWPeO+XeI7nqfMAN9qJdgjQxAVg0kYM62CWE07n+vzzv3Bro1TiqMO6NVtt32G0Q/E4pAVeIl06YJYW/fSnP/VVKxCa4W//5m86kNIxMzbJ5BEUefvn//yfuyXE7iGI+oGi/Bu05adS8PQZEmBugmvA/G3P3WXife/l7gcK8Ly3XcuHStswEI3hjRID0erJ+2xNk0lsLTHuGfvxj//JXhNwXr9+WcLSs107d7hWGMIcgBjCjAsAxUeQ2Jn0/e9/34GUmXUmhhAQTuVBQFg7yhgWgsap37/4xS8ceBk7BTxZ4gVTs58ex/XRo0f9k8j4e/fu82cR3BBuiDKFYL0b80W8EDae3/pMxAkiTtptl348E2mH2w4Et7r0s+/ktlI6z+m8pONuzet26aRpa1oQaQCagCJtBFBS/4AlvIFDA0Tj5B4+HSwm+qc++anBJGDbO0L4gPLS3vzmmm3AOJbFOZgqLtstuQ+Y0u6syKD+yBtlwEdzhFfiN+DO89sT5d50TIwyzsm4cqy4GNK7013RPO9HkggMroISpoFZen2YkDEmaXCZjs3OXVMP/6JrnLX1teS76HIIzOOPPyMGvuqrCWBMGBWGRxgwxdAW+Q2F4BGHxfCcs8h9TG8Y/+e/eMFNLASPsxcRPoCWZ9gzz+9yOdFYwwzExRgawss1Zv2IQDomG4J4bwgSPgKBD0VYXIeLsDQRHvRu8YK2ppumrb/fi7ZLYzsiTrwXP1zQ1ntbaWvc9G/SDi2TOqYNqXvGpAFH3FYQjWvicX39+jUfR/7kpz+tDvC40iq42c5z1UrZx6zRTn/84x/7+s0AV8+H3Ne+9jU/t5P2RvMknI6YeOQPDR1QZbyd59M8+DbyoJvLBz998pPPeX7QPDdXbgxpK91Vs/1+JImg/00IQJGXGYBmXsCS69ra2rK9/PLz9vrrv7RrVy8ZE8rJU6om8WI2U7TpqV3SIK/4eCaCBNPCqOETBgGsCBzhMHpcozmgbUCclQngsqYNYnkGWinr7ZLjxAA7QD2ZYEJ4EagAUATTrzEbB4CKYBMvtA5cAEsIUvhpgOA6/fudaFthfIBoaxnTdRLXdDI46pD2xFG31D31HoDJNWATgBmO34QDrjyH9cF1uVL1NgZE0TQbzZZrqByQfOrkSfvRj37ki95pV95PB0t+OYhm166d9qMf/tDDyBd8g5kPEQetk903/+2//TcHYXjgHdvTt82m2x6+zdtzz33CffiYR4cAuj19/MCT2fQNuZe22G/pL2NOWTEyuxrYrfGGXbp8TszD4vSu9+rZLMwE+LBmr2IH9h8R+Ek7nZ29iTmD0WFahJDfMGGYTXGf3zwLSE6xFlSCcv36dZ9BRQtlrJNDbEOAAFyIZ0nXNZ/BDDyCyW6VkeqItJeKCygOoQZEQ+BDY+LdpEk65A0XaUNx793ove4/CEQZKHM4fuOifqLucNQl4IcfmmYaLGPjR/wGNGk7nok6h0ZHxxzsrly9Zr985RW/rqjdaIOTJxhTf8U7Vd4PhUaJgyeu6bnL6nhJnzgMA+BIHyAlD2zLxCICPKOMENc30TZNSDpMRsEvmO2sic1s83mQIX3cwLOP3jnoRel1pXFyDFhWWuecTPQTJ1+zt06/YYtL827Cs6sl56cUsTddlZQVIBqaXMmeeOIpCVfFZ8VDg4RJYXYAEoEJpg/H/dBiiIcQwvCXlQYaCOOcjF0+8cST9iu/8nk/u5HteOQarZM0ELJY8oRGwDpLfNYOVsXwoyMx05ssd+IaQeddXAeoItQBpiGo5C+A9L2IvDzIRNtSBsAitHnAkjpLg+TYoM5cy+S3fIArQBKwil1z/CZegCbpUbfUaeyeYjUF3yqaUFzaGuITGhcvXrCzArx+TyCutoYveI784ZPusYceshdfeIGG8jzRdsSDl2KSiTQZD6cDpjPm/fAj995GrnneTMSDD6kH0uUchG1RdkgfHfCU2FufCZ4wRRBuMZnLuINmEsyWOw6d1YWAp6Nee9lOnnzVzp07KSA8ZwXVRLGYDJi7GSNmArhYJN5pY5Z3pfGV7OChIwKsojMowAfToR3iYFaEEeI6gBNHvGBm4oZgrSyv2HUxPGv9pqenrKx35AWMzXrDenxSg3SUHs41AuWD8jFGltPvnN6RVz4RqAQ0AchNbcmFfyDYOMJCyBHE0LAQeM+rXsR2SOnN/tLkN1WY3KOWvZr5TTh/UhTlfSeK+xGHOtoKyPE7nU46TtQrlI6TpvQ7ggCUAke/qY5L8qt0OKqD0THVi+pkcmoyAc7xCZuYFCBOTHrYpCyEHQAlE0FomnI+KSQgRAulfqnDaHvyRxsDbPVW21bXVm1J7cxmAzpcth2++sovbX5h3hftNxt18YJ4WG1dUKfNNX5B4P7Uk0+IP6/YJWmd1AD5oxykj+YZZfz1X/91B3KOp8OyIS9RT+m6g/ri/76vXQYgE5BkDPaJJx8THzDOKr63gjc8vMUef3UFm+noft+1UuTrVjrdm9//oNNHR/MUaPZjp5AaF6FO/nIrOZABBshkmAxCc+vZ5Uvn7fXXXlIvfdHWVxetUs4JGPNuDleqmMMFK8icL0g7RbsjDQY9YfyJ8Wk7cOCwTwAxYA8jh9YJIAJCMBmO3zA5DA8zc038IBibvc8suvfj+y5cEOPf8DC29fk3iXQPAOVZcgHg+i4ZaSo4wDjJX0IAPu/iG+GAZIAnWhN+mJzkCSANbTTAle/jJAf0yuSU8CLwdEy8gjr1etU1mnwIbghV8nMT2GK5SzjC08+Ei9/vRPFM+vmgrekE8Zu6pi5Cs3StcmLcytVksm18MC6JVonj9xQa5c6dNrVhjk8PADOZRec3DmAdU0dFumiwtDXvRCOET5gNp3Pl20h8c4mNFJzh6RNCMtvhHTRab+N2yztBOm3yTBn5Hd9lJz48QFuTX3zeQfq8F/fII4/4bD6HIpP2dnUS1Gf3nN9ifF5tjMJgLTt8eK/qpeJtm+nlrJgvK+98NnuwgkTt6RyQSjaRtJvb5O20fT4eVArwHNTGnd2eeS+JzPcGZsjACE3+M2MoPzf4FES7VRfgLUnbfEM9+QXrdBvihY60h3FpbcymCiTV2/vBtb1Ek+QjYnygq9sBCCUYjY59+tO/aseOPmWvvf6ar8WD0dEwYGZAFKEkDIYOLTNM9tBG04xNXO7zm7j8Bugww1iwjMACAGg2YRJGeomP6cmMPFqzGtTTJl1PfuOa/PB+toGyl96/pqlrtCBMSoSe61p9PflAGtdyfFESAaJslBEtpC+NpNfZuqQoKQuO8WJ8n2XbQoRH2aF4Jq63o3SceDYp5811GdcIOo5r6ijqi3qkjf2TFqrH0NajfgNk6ThcOx3EwcU1aXnavFDlpE6pF+oPMGMmHH4IUKs1mr75ga+ssuuMcpAGeQMYAdXVpUXXMoM/4lmOOeSEIVZp8E7us46TfPAeNEzezfrMP/7jP3bQZNKJ8fQgnttar/0sW1RVV31pp33qrCtrqmWHDu8SgB60o4ePKz+TKl7V5Yvn25IJZIk5JMAX20SPWk4gq5r3dN+ZNhWGjwLd1b3t95LYo9tHaJJiyEcDkJNfECD2JOj1+pqdPnPK3hDgNZrrAlaZw/2W7ZyZktYpgShgAiPqSkMMwm4OKqbZBCz6Vltr6BmA0Ozxxz9jDx172oH1Zz/76QajIzgBnggAjE44ggIopgU6fMAV4j6EUDijKh3uoyUyiM8BK1yjOSHEuDATSYt0QvBJAybXq5VG4rimmUkbc58yEU4eeTffESf/bP9brq258AOcmIXsp+ezvNwHIIjv3xJqba7VJN24jvoAQPl6J/f4jR/XQfwOorw4KOLE77iHo7wQZY7fUZ9Q1Ad+GvTiOi+tmrqjrvDRxgmP57gmW5ivXBNGG1LXUQbGntvUBUfzAX4CMuqLa/JO/RGPmfMTp96yywLNNPEu2hhNka91LgvsKuWSP8c9CEBkDPLv//7vPS3CSZtwyhLgSXvAI7//+7/vC+g58Dg0Up6hXtL17CSlwSdQ+8nKEEmI4q7pfQcUt+UTkHv2P6KO+1HJEGOg4pt8SRlnaR4mv9pVzi27HkMVSd2/Mw3B8/4kxl8YfQAwZV64aY4Z3+ccx4Zdu3rZzl84Z/PzcwMTBK2y6WBZrcrE7ndlHu0VsyHsEhoJFJ+JBYAQiNUVudV1AaoAQe+a2XHInnvuC266/ehHP/Q4MGoaPD1bYizCQ+hx/A7BDqYOTQYCfLjGBaBCCDE7Slgcz5KUAFEAIDQn0kmAMwGA5HcynhWCRFMjR3mVjTE4FuPv3LlLwveYv5u4lCP5/K5AcwCgaKZoo4Q5SAo8m03GeBMNnXI4qHJPjmvqM3HEScJx5CXtoHQdQVEf6XDCou7CEU5YhMczcZ86iDqiTtDci5WkvgBNwIej26hXTiqiXrnHUA0nvpMGeaR8pEv5AUjauU69rCwn1wrHRwsE1DDZOUsTjbGpstMupIGD8EkbzdOflQXAiVyLC8lp8OSB/LDml4lJflN3UIAnbcI98vWNb3zDrRT2wFMe8kB8yg/Fe4PUtYvvJTN97lO2mhXL6/bQQ9OqA4C9aWv1vk1OH7OjRx5Xx71Pbc765RjGwexnFx4yR70PwRPvvqZgQJgCpoYB+ywjUjH6AkHBj0AxAc8bs1fszOlT0qrmpTmuJSaGD35LmFvJiTUc8rFn10574gnAo2etZtYuXr4q5qSH7cp8HhdTj9np02fE2Mve+05M7BTYPOsLkjGp2AUCoyI4CBACCAUwBOOS1/Bh+K0u7gfF7wAZ4qApkT6H3gKm/A5TPhxAQv0k4FkY3E+El6PXSOc73/kbe30w7MAzX/7yl11ziZ0lOACP8lBPDp4CCzoKwkin3Y6tk7hkPJh6IAwHcCKEhIWjHDxPHgAN3kMY8d8JGKNucOk4XKdd+n7aB3iinrjOy9GprAhg/sN/+A8OcAGe3/zmNxQ3Oc+S5WiRNwATF/WAQ0vvdfjER3JADKYyO8gwz7lPGOmIaTZ4gLLENcSQDPWwIrOdMW7qkPexm4ixTTRJ8uDpiKhDxkFp29A8GeL5kz/5E7/HemHGzrnHu7YnlxZ5pMl4J/MCa1Ysrdixh6bU+fMedRBq04bAslictImxg7Zv7+M2NX7A2h2UFXiWtMSXOTrOzbM/Kd/b330zbz/o9ECCJ42CQwAhmMqXgngpuhKQos3NMvFyxq5cuWArK0sSFISNhxHEpHH1kEykpl2/dt0efuiofeaznxEDr6qnv24/+dkvbMcOTr1Rzzs5YU88/oRdvXZD985ZsSAzb2LaDh856sLGbg60NxgexschpOQLZk4LTQhAlAGKMPyIg58WsDQRHsKEKY8WiuADqGi8ACEAAWiibeGTHuFoNvjf+94/+UfDEG7MRnzGyv7Nv/k3fqoOZr2f7hNZUFb9vEsJUwKcjJ0KVBwQNzVIzhwNwMVRJ5jt+BEGUUe8k3yFH2kggAAD5eM6HL9xlIf7hHEd4f75Xvn5/M3gGdfUSdKxqF1Uh3xs7X/+//x//dAN6pA84GMmf/3rv+HlaDaTPFM35BNAwqwmjLYFMNYGu8b4LhCOsnGf9CD8vh8wnbQzZaQNeR5AZyslWuq6QLnVUGeivBLObiImlljREVonaeGnwRPNE5P9N3/zN70TR9t1MB4cUsP74t03EZOnzLL3VIdq51xm1SrVdTt8lAlDtWt7XflWGaWEdLsl67b4RvykPXzsU3Zg/2My5UfVQag9lXY30/BxUBiF95HPKP8mbZOHB5geWLM9GAIHo4rfdI3mV7claZIXL55zf3V1UUAAoyqOhEqiSX+phpVA+ZKfvt24fsP2ioE/+5nPSOts2xtvnrfnn3/Jdu2eYXhH4DkuDe+IXb1y3U6deku/p210bMqPEnviySf9lBv2IMPE5AshA8hgnhAUiN/BxGnmimvuRViULcqJD5FWpAdwIKgQoAlQAoQ4QBVtJA0axMcBZH/xF3/h6wFZ0kIYGg4a9J/92bftC1/4vN7R89n+wauceG+S10GASLlReMI+ROWKr0OSX/9SJCMnSgsgSoA00TwBHdImjDyGyctv8hrlD805wJT3p0GR8M36S3zSJY8RP13/XPJbreKrL/5f//P/W9bJrI2NjvmSIcx4ABDgevrpZ8Q/a65px4LzAE7AlINcWF721skTHoeykbcg3k95yCPgyX3CwodY8YDmySTS8uKCnx5PWuwSAkAZuyQu6ZIW19QfE0akixYM8P7Wb/2Wtz/ACU8AqmnNEz+ug3ypkgAt22PYSvXXr1m5UrOHjk/YSFX3eg0pJLIkjA6RPFTVuFWFj1ipMCMAf8x27TysOOJDX9QmXpVcpev7Zvpogict/kAtVYqG6bTFnD7TbHbt6ll788SrdvLU67a2soClpN5RTaaesy0THcnu9WA+fAScoKxNjEvDlPnSqDft4Ycfk5b5pO0WmB46csCOyj32+KO2tLxor77GqdbJSd/+adhiGUl0oILRMZVCI0HgyWMwEpRm4PR1UPzmGRxpQSGEhBEnwCPeAxEXoUNLYcso5iOChaARjkDxPD4mJcLP7O8zzzzjQI+px1Fmzz77zMYyGOXQ0yZbuDg414sECElYJHUbzlewDHw0V2aOGfogj9RZpcIyIU6FYoImWVtKvjkUhfxSj489+ogvF5qZYYnQzTt1cCMjrEfd/KokpjeaJush0ZSpl01HHZPjpK6Ta5Gyy2QP4Lkuy4NdXaz3ZJkP9YK5Td74HEn8BjzpHBlPpP4YU+S5qwI9lpFFuyTv2bymzskLk5lcE067cY82pa6p/1W1FQcZc0gMAA440pn5s3ou2p72xKdOuEd7AsB8VDHMdUCUtOnEiQOFn6aer4umUjDbuS/wz3dV92Oqz6Qz4khb68kSyOT908iyE6Rhii/7LVucv261tUWVYcTypVFVa1JGZAsinzfT1t8PNj0g6zxV6Ul7JJfSZHD645phu9MSo/1S7mW7dPmCGAG9AhNQWo0zXNfPSnThFxPAgImpKaZUMrmsEFbpM0EC83Hy+9T0hExzJmRkGq0s2umzb4khWzYyqt5XAAFw8v1z0gCcMJsZ60IzIX0AIxg/CGYKhkpfQ1vvIWAACmkBEqQTWhbpRnwc4RCCSVwEB2EHRNGiyBeaDSDAs9yH0GrYxveDH/zAgRYgZRy1LS0RMWEZE+RrXDeAKCGu3bnI4FOFKivF9XhRbrUE9a7AeJ60GEvExP+f/qf/u/3d3/2dz0iz3/8RaVw7Z5LvW/HeKGNQXOPhono33qaLGG2Ix8KPMVk+SMd+cs7VRGsDpHg/B2mw55wJHM4UuHLlqtp23bXznz//vL2ie8RjjJG65F0AN3UQYBmUgMjmxCDDGwA+oBcdLPFDy16QFsvqDjRPeImhIDRH4nIfinYnbdLhGn4DOOEBgJ3yAfwBnrwfSuctyMGTlu4n4Mm5taPVvE1OlNVmTa84VpfkreKdoUqhMCwFhqJk8UgpabbosFVPra5AfNI7M8qW8GS8E18OgN7Ix0aLDXzo7Xm8n+k+WOcp9LqJEqGBEnwUA2bKupZZoOtsjp4XxpMZ2G3axUtn7MzZ0za3MKffalwxVkFg6IviVaqCJKmHBtdXowtYellM3WQcC+bmfexbZ2cFjAbz9XvxvRdpFDL5e/KTD3EJDMVCfPecOLkMn09gcH3UGf6FF15wIAWI0AZIPw2eUDBxCEKaqeM3jmcRUkAYsy7up4n8bk0fIh7hcS8pJ4KezDpj1rMLhXC0TwQ4OdJurzueJy7pI4hcJ88my3fwyT8av8sEifM+eW62caXf0Y7+5UhFjPwAYgDoT37yU/sP/+H/KfP4KQd6xhtpl3/5L/+la6EDzNigweNOURURtvmbIRp4hCVmm2OtDppytA+/6426wEr3JejUMxsTzg6OfqMuGEMHKC9duuzf8iFdf4US9rYbvCspWUJRPijaAMLv6JK0qXc6xejA4J2wWtCe6eQ5SYsx9DT/+LvkIl3SoS3Rxhli4KhDwJO8+dKnwZgncQmLdLYS5jol8DL067Znz5jN7ChYt8/EKMMECa+queQrLQEmckj9xp53Vp+0sxWbmtxv+3c9ZGPVvQorSyMXf6jMiUGvSyvpLwDa0rMNOeqAfCkM8BaIizOSuYsHgO4Dsz0aNWlE2jgaOhE+hYmJaES1gxiqI5OLg4dXZJ6/JoZ5XdfLVigVpA0WgTbrSKvxdPVcgUkEJY15j2MuHvMOjYE4voddoWiqjIsSBijAHNmcQIS1n8SFacmLgwPPSssrJOYRTAyhxcDwMBsUzJ6m+I0fLmhrWGiKCAiUjgtt/b2VIi1nfjnyA4Cg1QAYaC0INJoW8XgfQofGgk98tB8AJ3HrvqOKePwmHgf5sg42GdNMjWt69Q+EfyANZDfJT0Z1tWz/7t/9O5/ooIMAQLjHhAfgtX//Pu8AIZJwK4GkBq7TScZRoyMkD+SPMUrage8+UU6GMfBxADRlBryWdH9NZUMzJw5EvhnH5DtBzHDTCfpH/nSPeoLSu7ggfgW/pinqHuI+vMNv2pK6jbohXXze3dW7Hn3kEdfAiRNpbE2feqdzpq4hgJShBMASCu2WtoYiH1vJF8brHxydRQakJBw+onrPYU0tWUYaJjLQF++gPNApMfuurKt9lSfWiSJRGbVBr2712orNz81afa1mZckGn1Em574zDXw0KSCuffIMzyedejJkgKOOldfts3vf0X2geQZjpBhNLgGgJIyGhbEKxZytrq2Iuc7a7Nx1MfeyGpQxGAmTWhSw5dAFtrn5GKcaupiX+axG6ki42gLHrtItDhY+8w4YECFEw014TOykxmSJEsZ/drA1E/Ziry+9LKZMRppnqZiss4RgZgSP9NAUYVx+h3kGpZmYd4dwBMVvHHUAwKHxvZPmmdTR+yfSIX+kTX4BrxBQOgKAjHE4NBjCWZjP2ByO31FmOpWs0iAfpJX2eQfAUKD+FTd9j/cBWH/1V3/lQIDwM3v8ve99z+NwKtBv//ZvOwA4EKttceQ1wvB5h4POwKXjky7XPEOe+c3QBeBJvUbd0gnQIUT5oXhfDIHEPfytbQClnw2KeNwjLXGBl522BLzJK/WDxUK+WDL18LGjtlvaN8MpvJf8UYZIJ97PvfjCAEMN1B3Ec1wzZkr676V5JuAp338hYw175tlHBJrskLqi9zOTLsuvgKJQUDnEK1I8fDmgysSQGWuFuWBCjFUo7UZfLmujIztt755jNjG1x/KSk7bkpuM7mRijJy9yDqD8V7k8fygn5OXBoPtutj3NJP7bFXkGvgGTG/bWWyeTU49kxufyHBtGo3atLuGAqYoSaLRKvoXe87G7JBXaCTBE99QvZygc7IO5D4Mzu8yWvOSjb4lJRw+by7NQWoCRwVyXadEVMGSr1mr2HGRIB4BBEMk3W+RYYsJnEAJoCE8zsb9bYVFOKH7jiHe3wJPnqCvSo9yRbtR9XJN3QAcQQWNCKAFWwI4wtjdWR5Pyk0/AAGHnXuTNv1dOfesd3I9yA2JMwDDGyDpTBB1A/8pXvuLrG9E+ySP5Iy/4OMIij+Qt8h9xuI+WSRjtgSmL9sy7eQdxoHQ6kdd4nvxzj+uoG8rFdfxOU6STpogX+doKngGKLFMif2vK66c+8aydOX3a7wel08HxHJ3Pv/23/9a15v/4H/+jtwfaNnVKGwGglP09wROXDu417cjRfQJPWRbrs2pz5TmH1KAhY4GpDfUQq1eUoJ6PcFZD5Hx1Be3t1p+U4k67aKNju23vvuM2OrHLOhmZ8izId5fsp8cKAbjTX6lNSnz/04cPnv1BVW20IsKin/rtjKdebmXlql248Ja0lRsKS5gYJqLiE6FNlm/A7Owmci2VhtZ9/uUx3fWPiZB6u+5vCUZMTM22/04AAXMDsz3ZLQSAZnMCg1xZKQGEJet3WR6l3lZACsCQH0AF7ZMDGf71v/7XLqz//t//excMmDdAI5g4fodwQPE74t0N8CTd9Duot/TvABXyH+ERxvuIzz00G84QnZia9HtpIr8ItKep+HRREL8hnqe+eA4hZ2wRIETofbxR4QBpdEYQYbjIL/dZW8kQQjoOecU8p+2oO37TrjwXzxKPsuAHiEUYLrRCno34Cb9tX9/c30rpPPHereBJeemQyBsz+j5JKeBj2ZMe9vdDkb/IO88x1AFo/g//w7+1N9884XXGx+BIHx6k7gFSeC/KtW0eJWv8xSF+qBa5bMeqI8jdmp6TXMg091OnRjgntmqNptpEygWYx4E0rEhAvli5wBkReZn6mPIqrcowYut1ac+diu0/+IjN7D9iueKo5Idv1cvyy4gH4A7Mdz0bWz2Tmrv/6UMHT3gsaVeEA5OL2TxVqFpnfb1mV65etgvnX7d6Y0WVjYajHstbOhFqBITH0TLp/Tgtqdupy2JvO2My5klDtlsJUDYErszyInwwFGkEY5EWy2D27B636ekxW1tbl+m9YK02s+sjSoctfaNKn7ypwfvJlj/SgNAIMNV/93d/1770pS85g7O1DoD1fOo98S4YGmEIIYPid4Rh2vIcEykhPOn729G73dtK6fzwHNfp93C9lYgT7+DJNpN0KeI+ZUP4PW1+q+biPaQZ4MnYHHUWbRHpEgdTGvCEIm+RL66Jg0uDX7wj4kFbyxDPR9xIC4pn4j7hEe/daLs46bQ8r+JdwpgIo1MEoFmGBf+gKbNT7Rrm+9KiNLlEiw8Qp4w8G2DONszPfvazPmZMHVJXaKG8izQBaEAWzZP46bzcRD7mSJjyJnlSbamlWuJX6pbdeHy3XUBezNmumWnbvWfKlZK5+Ru+n9+HyDpqX5WtKNM+S3yZ+jIGdc3yOV7CsrdJyZI05rEJ27GLXUoPC2THVR6Z8dmCKyg+PMBRkeTnFur8fqAPfcLIZ7Rdy1QFqjEZ16Qnunrtkn876MrVS6rkus9EwoQIGszgy5X4UJtMdn67uaAGowFIo1TOWbEkJtRzSt3ZAuZh0BsmxCHksSaN9sJhXnY7NfWy7PzY7WY5S5y6HQRJjKiq4ol2S+n1EnMVIg8wOQzPzCnXaAFoQTAyFMybBk5c0NYwwIO4SR42wSPub0fvdu+diGdIn/qlPEm9bIIolH5/mujkiB9u6zP6kzgRaYZPO6IZoYUh5FyjgQEETNRQj1FfaR8X6cS70u/lOoi4kZf3IuJt977bpfR7SccPrZGjLZNlTn2/pqwAIOtOFxbm3VrS036f+JSVMvEbngVkGRP+L//lv7jG/rnPfc6HiKLcgDGmO3HhO9JI52WTVLaN4OSdequCVbf6iRLjywEFjFR3V/IpEbOpHZP+uRclqnA59Z0MbWFhwAucQZtMPlF3ync3kTmWOrGFc3b2ijXqKvNIycpsF5YM+wE+wgB//wNEH/I6TxqQ2dmmejiBo4B0bW3JLl05b2+d4kT3OYGfDOVCaG2J0ABMMAeQmIAn2k3Wt7Yx6A2ALi3PCwjUmEXMhq6YU6ZgWw2leGigrGEEOGHOxKeRYR7Fa65JkBf9Hbt371FvPunMGdpr1teKskh9cxIkAAFNCpMRxoXRYeTYeQQTh0YWTJ1m7K1h9wo8E0ZPNG+uQ9OJtN4tzXdi9/QzW5/mHuVK+xB1FxR54d5W9150q/G2o6iL8G+X0u8nra3gGdfwGJ0sE0YskA/o5xnqBsKHn1g4z/kDrAT4yU9+4vUVnRBtBpEmlg6/3x08BVVZFBbuKY6/GdOb+MovJr37ACfArfesrVin3bT9B/YaB20THzlot5NxUT9zVnwuqRCYKt0+abOQv63UUEM5qaloq8uzdv7cKaXftLFRtg8nY+EcbwiEbp/f+48CPDe763tKCAeLv1XB7bpMj7P28i9/Ya+++qKYaVEaJJWork29H+vAslLxOV8xAIh91gBqS6b4wsKcL5NYWV6yhXlmU6868HIcHacj0aGzZ9gPehDPqI3V6ICoekldo1UiLxxdR0+5Xqvb5YtXfLsmZj5m5uQ4u0FYgNwUoySzvWlhg1nRnDDLWHjNlk0mBNAOQkMNEL2fCMYl/wiiM38K0Lb6d4J4Fy7SDMHnN20LpQE87d4vvZ/n0m2Z9u80kW50FJSX6xXxDUjlS4BEDiZqC+LCV6y/ZTKNdbnsbmKck+fQ1okT8THb+X2reXeQ3CBZT1Ii/LAXyUFbYNYCGCUbaJkNgeDK6ppPbrE0DCViZHTMqiPj1lMdtyQ39UbPGk02WEgZ6uTdLM/J9EdJ6rTWbH3luo1WurLsOnb+/Iv21smfSXbPS57WXevOI+sPGN2FHMOwCSDBvN6Y9GQD8xxz3djhkGmrMZZlop+wCxfPS4DrlldPVK4U1bA8A4NlrVrhq5CMOZZsciIZFOdTFWiQ83MLcvMOpg2B3Y0bc9ZosMYNzQbmLNra+ppAdU6guK57gB9jo4kTvwyslYR50CiLxaqu0YD4XnZDeVWefcE8eSfpTYEOZg2Bh5EBWzRHABSNgQNEEJSNuhDh8/vDJvKLtswQA2UIALtbeYt0ox5Ce+fdW8H7dohnw90KbRcv8nbnaLPNucRn/B4+jtl3dudQfijqgN9opizdAijROLnH6g4cbRV1hmNMNYD5Pcvvx9Elbe2ZYqIH2ZSvpBwU2KHHP9bVZroZWYFlmdwTipeXXLDOFqBl7JkOuKhkytZs5QSiWVuXCDaaWIiSCSkxtDMTQut1dk7VrFTs2fzCBXvztZ/Zqy/+0GrLVxWmfDg+UA9JnSXEbzpZxthJk3s4wrdz944+IHhuk3lvOBbWqgHUmJ1uW5qfqjEnzc/qlit1BWjzdvb8SXvj5C/tyvUL1urUBaZ9K8rsyIqxODOQ3T/sLmKtZknpsAMjn2Oxbc6aja7N31i2tWWZJ3pXY71jK0uciyimUwPu2XXYRkfZ6cPSmJaPyQgqrd5ct06vLXNEvaF8dpA0BNqZnNhEYJkvjCm/eSsKAKd3T1qhQnOt+3Y2FjpVx6b0N9F+YdjwY/YU4IwJAUw0GB4Tnm10mGlBPBfuTtJ7AUe8LwSO3yGEMDiCDEW8SI+4ka7/xilK2rEwyRcnqRNyp7B4PlxQlD39HigdfqsOivTf6T4+ZcSl71Fmwt4PpdO6FUJp8AlNz58JgMatXGKvfjLhwzbgBEAT4IN/cAz7cFoSeWQdZ3Qw3ItOJ9oQYsMDv6Hw497biOVCAB7iz649a/pkUae9Yv0uQ2DrwivJjUCyLDOuz+SQ5Gz3rgOKK+WGA0EY6pJvffF8qyQZLlq7V5aRXrJOVsoNQ1zKRw/Z67JlWea+ABZznyWC7BTMZmqS4TN25o3v2fmzL0i21iX/rNlFrsWTYizF1nVbYI4V2ZIio7pHodHzybmiAwf2uEt4+F7QBwRPHt/iEBwghooTYLA2jJPbOx1O127b7I1LdvnyWZm4121tlZl0NYcvxk0cA895aY0+gcORZjSiJ9uzpeUFPXvRONiYJRn0UjCVA5MYBW0T0M1mORwYMxvznXEgxl8YlxGzydF7Aqy+PVMICWY060xUACT0+hyKPCKzRGCqNHiWmfbJ8RmVJ1lYjtsqsBAMjonFZACTAjA+B9V+6lOfcqDCRMaP+PcLpcFtSHeSMIeZ7MSq4UDhZHySIR7OQi0UOe0qmSSDdwA+Zs3ZeonG+b/8L/+Lz8pvxzPEh/8Jx8cBrFCA7faUTgdpTZaAcf6D7AG9qyyZwwKUrEimpF0ItBSu/FcF6vmS8iwFpK2OwQFcrMO8Ql0mPRZgo8HELEkXBJxJvhMZ1jOUlX89hopaVi6zgmXe3nj9J/bzn/2dXb1yUsqSFK6+rESBtwl4+20BfZdVL3K+UQWsQXMeaND9Afa4u3d8zNveB1HpW4Semttwg+ToFdRb8J2gfEEN016XOr9q5y+csjNnT9jc/DU/pZyGBhxXVpatts4JQE1VMOYjAAbgNt205/PAV65ckrso1X9N6SWACvmnHtTjsJ0sOddRvV6rJ1Ac0TvUa6ln7EmbrK/L1GjKvK93Fa60fdY8r7gs6uVZDkXQe9UYHYEtYf0e+9rpLTkPc4cVy3woLPn0LAwRDN9xTkm0BjRQGJ2tdlyz/pP9yjzD6T0M6geADgHro085gQ/DT77dU+3NuaqAIg7+4ER6fCY34Sd45A//8A99JQLnjQaf4bbjF/gI/gOM4zfp4YI/30ZuFgzCxfMZAaNlis7zNcmJGZ++Vkcvc106sfUw1dE+WffMJK6yURmpCEQBV4GIfrfE+8jwympNSs6a8s8XCASmkjesz4y0xXyRXX5YeHpnTnIjDbMpM54vfFQqXWuvX7QLp38uc/7Hqpc5y2fY2VS0Un5MWR6TVlyRzxAAAJq4ZPgBF8B572SKt97GbHs6g3Gd+EwECUZUoTSCeiAB5+LSrHqWl9XAbJNj3KPuH1NbX1v3pUgwGCfLwGDM6jH2wnoytFZAkd6q2azrHr1afJ8l0fr8Wq+mh8TRW+4/cESV3xGDrutd7JgZsccefUrhh23f3gO2b99Bd4cPH/OwchkTak3pcxAIS52K9tCx47a8IkZY4rOwFZsY3+tbzz7xiU/aoYMHfH0dvTs9LyZ6aAa4YGAEAA0Un3WgnNgDiBIfrRTieYQiHHS7s+3vdj9oazwAn/ww1HArFM+Sr/eiW8nPh0m0E214u7Rd+dJh1BEmKp16pVxVu3JmQbLjqVEXz4j3FcnBD8sqOYz5674J4B//8R8TbXBA8AOO8U7CyTc8RBhtiNnOjDzEKo+IT7y35VMyGiHuCw1Z8P7Ek8/YkcPH7cCBo9aVBba6zrmgks1OzyaU/pFjR21pddkWlhakZTb8u/NdaZrgM3kgX4yRsnqFyadum+Egjg9UWI9le3qv5DmWN/mhPMoAQxuFPNbjugCyaeuySC+cO+fpVlVvyeeQkXWWGSZ8J7tRxRBghhYVtPX3XaDbW6pEl6NsU/AQasGFwEuquwCPNgI02a0AcLL86Pz50z6bvrK6oMoFMJKJibI0Q76TDvOwT5ZJIYAXTZRxTmbiqVS1v4MnoInP5JAzvCrOmVOM52vJxJSYF6zd3rfvsNIetd17Dtozzzxnjzz6pB1/6FEHS9zRo8ftyJGHZE4ftYMHD9vRIw/bMYEl3zwHlNfrDcU7qjLl7drVReVlzMZHd1u1Mml//I0/0jN77Wc/+7kvFQnNE+YJQWTsE0aCebmHj8AAiggIZhmaRywpgYgT10PwvDd0L8AThYhVHGNj47KGSu6vCoDgMwCz2WqIt8bsE89+wp599lk/JYl96/CAW2YD/iGfjIumwRP+4328hxOZ/vt/9a+UZt+ef/55f4b48BjXaSKH4SCyWSxVBdy/Yw8/+oQdlPLB1xIefuS4Tc3slELBJ7mrNqmOv633cqTfai35JEljXaAoXPBlgapKwbCKzPAXwwrJEXqTk2XJNd+wF79LrtF5E36nDeQLExjfzEv+c3JstfZF+XPXrdZYkVjLoispvJwoS0xmQeJkYQUKk66FQdQF91NNcFfotpcqUdFkMmE6dgfoNydT91sqREsAtyaNbdauXrswGNu86uo54MgxbizmhWlpOb7bMjExpp6FPdECnWpBmtm4Krwq87iqxqdi9EK9lGc4bMKzrAqLzwITxuwfM+SMtUxN77J9+4/a8YefsEelbe6Y2eOnv3dlgnRaAtu2AANfIItWym+WQu2Y3mOf++yX7Wtf/V374hd+Xe8oy7xX7y4Tv9ngnM6yv5dv4KA9UAcwAI3l2q8zQwJMMHOMPXEPgKLcaJ8cggFwfv7zn3cTDeEgDvUZTE5Z45r07keKsr6box4CZCPsXlPkIZ2XNG29v12cW6Xt0qLMvv9bbQzPM07PShF219DmUwJDPjHMmaosReIMUXgFx/PBR8EPaeI+vAIPcS4AcgNY8U6AkyEi3NsI6xC3QQJnZY+Tk9qSqXqra8XKiE1Ldp568pP2ta/9rn3yk19UmmO2vNSytVUpCp28gFllFFDyMcCGnhGbuzwx7NWVSc33jtYbyCafWeYLB9OqAhbIF4QcmP8oXcqK6gfwYxUNH2UsCSTzxZZVR5u2sPimvfbGd+3MhR9IFs+oA2pIgVrzia1kLqXl60TZbMBgoX9C5h7R+3pTgu70gqA7zMEBGgCmNCWp3f1M3ZZXb9jZc2/YxQunbHHhhgMgR1SVCkW5itTwMRuRY0LIvwnebNmYNL7RalmV0lHlcBI530hnf/PgxapyeM8X3cokQF0HDAtKLxmQFqjlK/alL33NvvGNb9uePYekeY7omayPc3YEroJ56wn8Nhy/B66r9Dg1iYmlnNI5dOhh27XzgJUq4/4860Rh9FanaW+8+aadPJnsyYZxMc9hUJg7hGU7gsERBDRQNAvGRFmzx1ImTi0KEA36MIBmSHeeaFfaEv4A0NDWIPiJNZzf/OM/9nb/37/zvzt4wk90rvHcuxHpMXEKX7Hi4+fPv+CTldH5BohCAeabFAAq2Rq8pi+fEEm35EGdn8Cv28ZALttIZVqyO2O7pg/pesbaTclcpipf2qBkp91heE3l0nNsKGHpH+y8srRmly5ekzXHyfe7JCvjSl0KCLP2Aljek9U/1oV2mW/QM8BgXqZ+qdKzkVGs0FWbvXFScvMDO3P6RcWtqbzktaHctlXGrKxXQRnlu6mMd5feF3gm+eKRpFFyahdOnu5bU5UzbzfmzkvjPCcTfc6a7TXdS5YdwBysbUOl52QVNL3RkeQwWMZtGKO5cpXtW+s+C8/+dKqQxk7GTzoCsY60zWQWD9OcNAijV9u1+4D93u9+w371K18XEKt3y3Jox0BLlXnE0ify/G7OmUbgWchV9V4aNW/zc8tiCMZnxEQs9u017MSJN3wSKIAOZk8zKAz7TkwfpjzP8ikHThZiMT0HPsQxcNwLJuf6vQRoSPcv0XZFKQ2Yry4vArUwo7/y5S/7+Obrr73u32a/fuO6hwOawVvvRmle45q1unTInIsKkRaOjj2014h/k9I5gEuWCvIv+UQH1pTSl/Ihe8+yLGvqSFtsFWxyfK8999Tn7ZknPmOVosz4NrugJKcul8iqngV49TzaYF08v7K6LtC7ZAvzq9KMd6geRpQZ1Uuf2XgBr2S4g/JCmOS6zfPKJ0pLqVSxkeqoFbNF67Yadv7CK/b8898VZpxSudoCWcBb2mcf5USyxVpRL9Pdp/cFnkmbSphVOJVN5i+HE6/amXMn7JXXfmGvvfaCmOCiwEYVz1os1mgpHpoqlUrlUlld9WhokROTE7Z//14VOud72a9eu2yzczdkshRVyWiOPaVft/p6U9ojoEJPzgJdMZhAddfOvfbbv/V79t99+/9kDx17RHHbyh1nB8IsKppeDmN1eyj0SZW+qxNowgTkcWVlzRfhQ8q1HLOhgHXbe3kG6GF0NAjyGUCHeyfmh4kRIPIEY7MXHjOeZzC7AoQZf8QRJ4B0SA8mNZoNb0d43TVEKQyf+MSzvqidL5m++OILzkfICfdx8NR7ETxDZxxbPQMsOVQmzZOkxxBA8CbOnxdb3QSigGc4ALQvnkcLlMyarLuctM9Ctmq9trRaq9jRg4/Yr3z2K3Zg/xEfBsMxG89SP2SPdyPjCQ/nrFZrSbaXxf98xqYiyxJcSO4xf9FkqZPs/rbkWiJuLTlWu1gP4NYzmXGB9ZiULuR0xc6cfdVOnXpNcjqnvCNvALdAVP8UQInuOm2AJ7pX4pJXS5Ee+PxmTI/aVsakgfUzTVup3bDV+g2bW7og4Dtt8/NXrCRzu6jy1uucrC6zNg9gMS7RUGWt2eoaZw+uWEtaKQvVYazSYGwntkYCzOxk8PWZ6r04r7PeaLk6T2V3ewJGaZVPPfUJ+5Nvfdue+cSnrVwZ02NqYGm3XbU46+fY+07Ofe1n5u19RFSvA9mAoWTgO0xy0O/ZM5dsdbWue5zlKbOANXD0ps7om+YQ16TxXiAXQAhjBxPD+GiuP/zhD10LZWyUeJjxBw4c8GsEJMA4/Q7S8bwrTgjEkO4Npes7fR18QNtEezNb/eyzn7AnnnjCx/dZ4vPGm2/Y3/7d30pLPKu4jFvC02hNWVtvitcldWhfSkW4og590P7BNxBpA4xYbuxWokNHq4V4N46OmvjwKm4zr0i63kf6Lgly5FUOMcf5lsliXvfR7MSzCmSCi117PiEkQN0xvdu++KWv2q//xu/Y7r0HfJkSHMqeeDC0LavTcn1rcQ6FZBO5IvFelwPK+eaXNBXVD2tKMwLeLmWVpltvZW1tXUZ5U0rMWseWVpq2IPN/bnHZVtcbEn8lnqnZ3PwJe+2Vf7TzZ34um3ZN4K73tCgV5cEBzEpf1/qVlNrLl6DaB6VN8BxUXuKSpPmgWlY/up2mcJNZbXqGNVtcuWwLq5ft3JXXba05a9M7R21qYtRPXSkLPUdGij57llGlM5POoR19gWmno2eXLgtEb6hhcmKUus0vL9qyGKBeb/mEj5raRirSutip0M1YpTquuOqpZMmLr+zwkUfs2/+H/7P93h/8kZUFPsmYpXprVZKzmErkp8Cr8WEIWpHhAv4mFThwMOLgGnJfec6Xcr4M6a23TrsWyneUMgJsFcWXXjCrCNGbw6BpMMQlApP421Ea7OIgERgf4prnAEzA89OfVseg94QQhDZBHMwxwuM3hP9O7x3SnaFo53Q70ga0BWHUP20G0Y4TE1P2rW/9ma6bvj55vV5TuycHFheLKA6ML6Jtse6xL1nabc995vP2+S9+xSamZ6wos5VPXUPwGpR+Nz5DPhxfyHgqHTBhaV4hPkNkG+H4Amr/sqeccz8AI9ZJwMWTdlWCkTbLi+8zzKwCdgBp8gzjlKXymD10/DH7o29+y5775GcET6wPFVYUpPGOqHxKNCte7SgPo1MTViznrNFaEfAnllyr2/Y1pJjx2VxFShLmfEWK0JTeOSLsUxoC/raAsSEMmltu2ZXrc1ZrLFq5tKZ6v2FXLv7cXn3xv1mmXbMKY5+AshMz/4klmnQMA2yTPGcB1g9Ib1fJBuRqu16WLBcSgPZabrK2Wuu2vLroJ60kPWLCMKzrqq2tS61Xw3ZKymDJRkqTVs6P2Vh1UiCE+q0KFyAuL67Y+fNnbc9elkHACMki26QhlSX1Rusy1fmiRrk4rgbPC5gn7Td/83ftz/7sv5OpcFjPYP5uMtT7JZgIZoLp02kwAM+XJSkTGgHvgJgoYw/yqpie+Cw3oudPM/LtEGnB2GibAaIdabes9cO0Y3snwhhCERpEAO0HefeQPhhR/1CY2vymfeK0IzrAP/3Wt2xxcUHWxY+c5zhCkYlCZsUBVPiP52hjtvE+9dQzvm3z1dde8zRGx0Z9qRBjiLQ1jvjx7gjD8d5Y+5m+BxFGPpNv6g+Y+hbo3WL6uKjkENnHQvvN3/wd+7M//T/aow8/ofzmrVlnNYs0XGmpXTl2842NTdrY6ITqIdGGeUGjse7fnvKvNQBsGXUWfQ4fV5z8uH5X5KrWbrE122xhbs2WFmq6bruGzOes5+ev2eVLp5WrhoAX6xgAFT6p+Mmp9UlZUEjj+oPSO4JnUvESbqF4qYz63paftYuXzlptfVUaYdm/e87Y45nTF+yNN06pEsUEJcYmZqyQmbD6mjLZKcoVbMfkbivmpSlSkSoX+8zzpbwdPnTQnnjqCZkeM95hoCXyjSBm0k0AvLrSsUcefta++Ud/Zs88/SlVLlpYYkr78VfvXIRbpmBEmJuZTj5tEEQdUBcs6IU5mWlHY4TZcTDk7VIwOQzPIRFoKqRHftB+WSgNqKKBMqmEtgmwcj+AGwELARnSvaOoczo1+AaiXeARtuOy/IiDi8+dP++HF9O+3Kdzpm1pR9oQ8OT605/5tJ8qf/LUSd8txD3e4e1L2lvEnbTivYyXwwvwEfG3gieO9zBExCTMnSKlrDywtE7pZtit17c9ew7Y137td+xrX/0dmxzfIxktuRLEqhU0QL7G0Kiz1CnJJ+C3vLSoOrmi1LBYy+L5GavK+mRnX0/4kc+Oy7LdJwVs1Brr0pzZMVhLJpDZTbheE9BkWnb16hm7cu0tacQNPSNlo49L6miTVJODMdIPSpvIgz6bXLjz5Ujo71LTmRRaXpmzpRWZ2wXGP7u+L52G2rlrj03LvGg3uzY9NeNLfAq5Mbt4Yc5+8qOX7KUX37RTJy8Y2yP37D6gipT63WjJDG/6MXIr0mB9d8RXviKTZafVag2B14ridAWoe+1Tz/2K/crnfs3TpWfqqLL8/E1lnU8Bs0j2doiGgwEpQxoAYezQ8oK4RtNjRhOtAIAFyNgt9EHAC7AkDxCCQJ7wSZtemffwWWO+x8NBEV/4whf8++oIAnnk3R/k/UO6faKdoq1oR4gNEHzHCtBkBQnbK3GY07QR8fCj3XCA6dd/4zdcE33hF7+whviMticue+EBVtqacXveB7+QBrzC85jsWCcAJxYTvBG8Tbx0fNLlg26J2f3BCc6FfVn5IgjVD4bHZMoXR+34sSfsj/7o2/aZT31JeDAiaQ3zGVnDWiN+z79XDwi3Gh3bPbPXDu0/akXF/8XPfmnP/+QlO/XmOTt/5oq0uJLNTO/zpVMdATFAzTPrwgs20DAXs7Ryxa5ff0vaKnWIDDNfEJ0bQxQAZwKeWzuj26EN8FQ/5hVNZeCgZD1nT2b6rK2tL0iYb0j7LEjjSvbNrq7VbG52XhrotO2Y2SXzs6rG3Kt85m1hcdWkzetaqnarawtLKz5+kxHgoeZPsFPC97Wv2qUrlyybz7nJUh0dl2ZbV2/6sMDiy/bww48L3IpiJsaV2LNbVgYTgE/O4rz9SqBSg5lhOnp8ZsADxKAAUpiTXR9897teT9bqscyIuLg0o95qnlwT0LNQpMOzvJNlJ1zjyBMTSnzag+/9fOYzn3GTEMENbTTyC4WQ4eKafAXF78grLsI/zhR1FHUTtLWuuKaNIEAOM/z3fu/33OzGavnOd77ja3m5R5tioaSfp00Ip914lo7x+Z//3EG2L17kKEOGbLBw4BG2J7JiBPBLp0Gnz2QRwz78Jm5YJLxva9sTzk4htkMHbb2fzud7EaBXkGyi3GEFcs2KGv/arDTMsZEJdSS/Yl/+0lcEioelcTatJjlil6Ayp7LqHfofVtxIdcwqJdaOtmx1WdpkT2kpTk04s7ayIqBFw2UOpWMjlREfBiDrbOnudNatUGxL8zxpFy+/KTmdVw5ZB4qlpncpnkrqE1nq9pT5TXm5XaIWfXvmt771Lf2lEkOYlcmeELzYtxtzl6xazVqt3lCvlbVRmZKlysCEVEWwL3ZmatoFmT28M7v32Ngkg8NFGx0fsT379trhY4fs+ux1/zbR1I4pO6jfHMvFGk5OKgJQGQcZGx+znTMzdujwEVVMURWdNCY9L2OQMIS39UBTThoe9/7J0x0wDGXhq5doewAphM/7GN/EHIO5O622TQv4qQOYnqUhDP4jTAgLz1APaeYj/WDQ9HXEibDIDwLIu0gfgQDcSZ8dSmi/aCtoHIcPH94QHBzaMQJGWjxDWjiItLd7N+XmXe93e+aDSun801aUPyjqBD+uofgd9cpzrJRA0wQwMdM5+einP/2pg2bUO22ih/xro/E9KtoOUOSadOiAb4iHlpaWBWwj9tDDj9ixYw85mCzK1GftM+c+MFZJfECVdobXaDeGdOhIsU5Ilw4+Xcat7c13kigDS/6iTBD5ZUUA7yAsnca7Eckm30ESnw3ewUoX6UKu4QFee3dPyUKdFF/Pys2Jp9lNREfAWGlGQMhaznHVTUdW6JQd2H/Q+bFaLbs7/vAR1dOMFIrTsvxuyOIbkyU6KdyQ1aU0/KOPBWRHdSrFlvXYUxzRx2RvRqY/eaM8ZNM1Ty5vrXzb0dv2tn/rT9PgSa/IR50Ym1y2VmfVxsZKaiw+sEaH0PcerDJS9UXA7WZbPQYDvF2bnZ+13ft326999cv26GOP2sOPHrdjDx9Vkn27cOmcNMuK7d672zI8J42UZQ30WBTGJ6D0uynGqIkxioWkR/I9787kwdC02ODS6f1XRJpBYBi+C8MCY4DPmX5AjDkiKJhhvJ29uJWyTAgBKhM85AvNkGeCQQG8uIbS70pfQ+nfMDCMDVBjxsXOI9JCo8CF0PBOhIh3oangiB8aMmWCeJZ0eUfkiXvklzDSJz7vi3jvRu91/36ndP6pB+obom6ifogTDiIO1/AGmj/jz+xDpw7ZMBGfUWZIB36lHkmLZ0JW6AijrkNrhUgDS4ZXs9TukDpETmknnWaz4eN5HbU5u+/IL3vbAcnIL9t8CX/xxRc93XTa70hSRIhHueApfHY7PfnkkxthwR+3QhEN3w8GkgnNlu1ul6/QNuz8uRN29syb6iDmHFM4/INJaP+UDtH1Ly884HyKpeVFO/bQEfv6179qRx86aI8+yvkTOwWINbt245yNjOdtempEWqiUlAKbABgqSNal9uTHQetYwK1GRrjEwdGcmKb36mWcBQpc8E7+3Q5tA55/or/0HgRRGAlYv2lzC1eU8VWZ5WPSQlm4zuRRXw2YHAhQKpaMz1TQO7LXlGOq5ldm7dSZkza7cENget1OnT5pFy6ek8kuQS6gOqug7CiQSs6YJcMD7PVl8JgJKpZy1MQ0mMgqrgAiTBF6EM+eCEbHbQS8L4I5SBMHM6IxADz8hoJx6AEBKZjex4sUxnF6MDdjnjwD6CIYPANDh/a3VRi3XkPxO8J4BnDkd9JxJPciv5Fm5BvNF62H64MHD7pwk2eEA6ANSucvwJM0KBvPAp5Q5OOd6L3u3++Uzv9W8IS4j6O+uIdmz5j8sWPH7Fd/9VddU6TN0TJPnDjhlkrULfWJT92TNr/phuEH0iGcuiY+9yE6PDaJ+C46hS8tr9qMtEvaHhOXryCgfarlPO1oW/jx0UcfdcBjrJM0sVgoB+8N4pm0DzFpxAEfaLOEU06GD5h4irwFf7wnSZZVY/L5n2h/fH0zl+v6PMnzv/iJnTv7hrXaNeEDY5CsEhHASc6xWgfV7sCWlLOr8pxQh/QLO3v6Tbt85bSdv3DCZucuCCjZcy9e5jPi7ELsY7WCQQUrljhwmQludSA9cCNjO6YO6v643sEkrDLoecPprn57vm+D3kHzpLJwCYiZEPzqtfMyFcZtZXVemtaETU7tUiaTbWYsL1pbW7URNbSwVkwiMGL1QUGmvHoETmlnzWVe3Q3jwxzJ3+JDbfrNrDkzdJgR9EAcN8ciXNR4X6qlMEAURqUHLihegMnNxO/3XwkBIjAOWuWFC+c3mMZNGzERDE8Y5jK+C5gceUGTID88j9lOPmE88oc2iL9VILdeQ/E7HM8AnjBunKoU78YPB/FuBBPimSt8wlZ5QUMCSDEVETZ+Q6RBHiljCAk+jnjpfL0T3Uqc+5ki/97OKj91GPVOPeBTp4wlApgAFMMjhDGZyKlHdJbUM2HULc+QBulxTfuTPmkjxMShc0JmcIRDxE3aJuETPeLHvJUrVQfCM2dOu8bJvu01WSPERfMkn7zji1/8oqcB/wKmADNEXqJM6d9xrT9+j3zEKWVYLpj/EPduCTghAZG6dF3wDKVt+xGUJ068Yq+9/oLytaRwKVooVtI6OUG+1xXASdlqNpL6IJu8k3WfyeHntEXDt3ivry9KeROoKg3XZmWS56WE8XUJKgwQZoiRrZlukgt8/asVvayNj+1THJY5gRvqyHwCfKB59lUnjnXvn94Gnt/81p96D4h22OnLZC+aLSxek/bH+ZtN8xnyjl4nE3tyetLGBB5tmfaAHuDGWjQGtksCnFan5xUD+HBiEoeDlMsFG58YtWql5A3NB9aS8/moOHo5GlgZUQXEZ4Op1U4bE54PT9XVyPToWdeKMQ/YSYSv/t5Bl4XsaLJRKQrRfcwPVHkqjVpL7iSHnGTU0y/ba6/90moCao66cvDmnp7dIY2jpbL9/9n7zyi5kiy/E7yhXEV4eGgtAQR0AshEalVZqkt16arMrKpudg3J5jk8c3Z39gtnv3E/8PCcnT07O+zlkDs9u9whu5vDFmR3k90snVkitc5EQmsEQmuPcBkeEfv/3ReG9AKQmUhUVguyLPDw3J+/Z8/EvX/7X7NrZlQ017eT58IWVbYJRDPKX0zCviymx+BSNJ84CC7heuENnwnhe/V1gBjTCVZSHQ8BpeTgXu7hDBNB2PlM2QL2sFH611BogB5GigIDBHzmPgAXAOC5asAP4Mx7QuAz7+P3cJ37CVwL7w/pDcp3/T0BOEIeuB7uebcQfudZPnPwObwzpCfEFe4nhN9CnsJzgCN5D4BD3gBL1lxltSs+E/C3ZcEOunUAqRB3KC+ALOSVd4X8E/yduoftZSj7YAlQLzzL7zSQRBnNjNu0Yp7pnGqwZ+cEDFhjsjAYTVbgzaQb4IYBswwdC4EgL1ggfo8iqz5IT3W58JkSIZmQGmb5KeXW3dsj5rlDjJTuMemB9Mx1MJJ6PcAoueKQnhJDRSxSJe9u6KbP8diG9GRRDctxe/v4SzZ19YLupzFSfBUBZx2kKOoH9jQJ3BQbGqprlJ3qVt+oH4gbmMC6ulidrP9ZYZYMtrc+o4OiXsIoyFet3iIcUFHHkjEf0I4LPwRjDpCs3BZPpCSQdKXhnaN8KA4fNCN7txFuWJKO/YaYGcCUKkf4raItLM86xZc6ufsBtHIltyoqPeEtRmdnh9P9pARgZVUmhkwORtaTibQSVivzNi/wEcCyRqcKrznd5K3brl07rSnN9hi4GaxKqPLKT1nvZAZTWeArEKLyqDMqSmlayS76nu7nL5y26RkWIpZp4C0ZZoMKngL1AuEhqiX8UYhRHt8JHrGerRXjvOQ+eLSaVBJOzAB2k/IEwyxKuYgDQfaqdiGM5ubPzc0r3VvOBmChARCCMt1OqBZyDkIQfkJ1/LyPI4Ao96GQfAcUAFCUiz45+sRQWvpp6ZuD2QAeBEAa5SYOFBxACCBDfFznzHUOrnMtvJ/3cj8hpA1Avz4QN/FwT3h3SPd7hfAOng2B57kePhMPIaSjOk0hraSJM6DzxBNPXLvOmQaPxp6DMvv+979vzzzzjA/EIOu8m4N4Q5o5Qn4JXA/f+Uyo3hWTQPyE8G7i0P+SuYrkDcdxWT2SLeQwii+SB0bbCZQ/wE1Zkh+8MtiSOKQrvJcQPR8BFgcB2SBuQIl3xWXuMicc85euA9JADGyQ6Lrk3yj36DMWmXKlZ5V+kSw1h4pv06anL9kJgeali28pLgYgY349rfyy/xgDvkzrrK9hfINuOL3Ht8xxJXYTnnyjg05UZLFiidIPnEqIdAlTYrUiZ3Uy0aXnsFP2RmuIkxfVC8tiivUq5dYUT1pzKq535Wx27qwwSfqtNIt6KgV6vw+5v7fM3UqgVJx5fvErX/GKoo5hiqX1gs9FjyXYKgN2KXqtH30fdFUcJjWVl0wgcDJf9ZkZE0vLi55plpmjBUUoAJgwQwJAYnGE9rYOtQgMGtEPAqNQGerdVBGV6WC1XXn8EQf9oggP23YUinlnoEkxWQqbd9JykweC3ujnbQRWNHQs64+5rrQZupbPr4l1vu1pZwWoelWkopEgRiPstPCh/zEIfzSrImI+3APwMnhD3xdCDTjxG/cg0AQ+c1z/mRC+V1+HFfI+WElQ7urfw7k6XH8NJSGQBpSeeGCkuDtFjUU04ySkEQDFzA9mIfeTHz5Tz5x5RwAt4uR7KJegpNWA9W7pRH64n88hfyEd4VwdQjzcS+DdpIc4eB9HNbAFkOR30ssZcKQrA0b5ta99zZ577rlrI+ME4oO9AZaUD3GEMqyO+4MGZLJB5Qj7p16JkwHBEBfywsdIXmvtwQcfVkOW9oaPaySP8vL9jsQWGG2n8QvlxPqf5J+64giyVx2q086ZeNE1ByrpaG93r9199z0COwHaFnWyLT96BbqimvQ/zG0IC3uRMT89Lv0rFLIiIGfs+MnXpSvogO6XDvoapso7njisFs/WOr6xIwxUv0VYE4058CKA0BdGVvqizRh1Xc95HQKYqke6BVlxXj/rXn6TjIp5JoRRviydHoEvJ7xRkKmOG1UNm0o2S767VDaKm2LARKUMriunWw03mO2PP/GkQEhCpEKh32Bped4Wl+eUGimEgIz20X3TaUF0Y0mmRF7mdG5tVRfp51ELkWIedr0PqKyt5lR4tGRRXyX9NlFfB4uZbvg8+P7ePj2TFHhFYInDbEpATCtIwZNHKpKK43/AmZFJCpZtgdkQji2LKTjejUDwTkroHR3kWSqCSuKIWlGE4/y5c2Ky55SfaDQb4ERQARKACyUKQBEC8fIdpQwuQwSUD9cVACgaRHiHeblAbFdU9WdC+F59PYAnbDAoSfXv4Vwdrr8W0sx14iKeACQBDFA08k0eyQuf6ftkgATzHtOQZwBUGooAotx//UF8HNXx3yydIR0wY5Q9PBd+e7fneEfIC2klkJZwjbxw5r7Qf4eJy8g4B+BFnQJWrGQFE+f91YG4SBtAy2cO0kO8txuUGwfP0OdJfNQvcROiBjKaMplKNTrYTE5OeVnTJcVtzInHEbyro9N31CQOuhGQsyCnYTT/3dJanR/MYnSae+lyeuCBhyW3Pa5z6AeDK1hXUeCMEvIbuiWdjkn/y2s2LtP8zKk3dT6nvGUFgJjcJT0R1RWLG5MmdBvAZoERzuAHQAnzBWS9K05n2HAdg8OOgpIjXaP8+J0JA6z1G2sAUyB4dANIb+n/ZD0N6X9cPySUHxoZyk2psJb2bpubX5Ncdwvf6Ive1ifA7jbDDeD51a8/of83vc+ATZkuj18QJQbHVWje0Sq2pYL3Vl0oI3hzwGTkjHnuMEgAFRaaaU4rY0zXWpfZW4xaRloDvz9a/RkWCcPFjEk1RqYMDBfwplCJh82fqGD6X5CJqOCj+zDbfYUngWU2uyzhynt/qhc4KKgUXju29LyEQcWtI/qM4+2pEyfEjEvWmml2EE8lU/qtzgGElh9hD4CDUnIGYDDZg+KjyLAB8ogpCOhcvHjBBTsoSBDc6z8Twvfq6x8GeAYGQjwhBAAKcYY8cSDkABp+pLwfs55JA+Q/9A8CojQQzHICnGgUqT+8DviNQBzEG97BORzhPaQBV5/g4hXSxOfrn6m+zrMEGCQAST0BGowS33XXXT64Q58ldUS6aAgZiWYgDfMWdyJMcuqW+kOWbxbCdd5NvjnfbmC1dMAYkOOdpKkaPEknMotModj0nWM+hzKh+kgP3if/x//2v7UvfOELPnDFVhvESRmSXxoFziHeEEL9Iw/kBWKQyTS6ux39+azC3iErsLUZv0g9j6rrfr1dcemMrvu4gdJk6CZpnLZjx163s2dOCESX9RwbN+J+JJkT8WKMhHjZdiQmsxv8YL1Ntz4FWrBPdJo+Vw76LQFIGt2Y0hV2a8CkpxsB6xaXSEA51VjjIAqB0qNKDyCMXkuW9T8ukwAxGWEVpy3lKVcQqFeUd9b69RWVIpm73RDAkxhcMv7gD/9EiaDHoGgrq/N28tQxa25NOZiRGPZT90VOESQVKJ2/fl0xYFLg4+muD0TGrIB8waanZlTpeSlZzBcBwVG23h1aGUBqdGpNn2qodIR6WUqLv6fjn0xs5q4GIECJ+Bxt1RopE0DISvX19dGm/H29QyrsZrVIjIRTUBFgMkuJdUFZXJUBruPHj9vViSsCvlblkRFQ9kkqC0Cjvj+EknNgcO8oEGUQMTuUAWHEXQQH+9/4jd+wBx+4z/7Fv/x/249//LTfE4Q3nImTo/pz9UHAfKRMYLXkl1D9ezhXh+rfQ1r5Xv2Z8E4+IvAkjZQjisW7uBZAit/4Ttp5DrBESUMcMFT8A7mHa4CCWxlKe7jGeykn2BGDLwAdM6RYhg93nxA3IBgGVYiTBokQ1XfkGcBnBkdIA+nlPdQT8RKIi/ciRzRq3MN3jlAWIb/hveEIgXsJ4X7O4XlC9f3h2nsFtrZgcBWLhHTTIJFe0k48NEwST6WXDQ9ZHJg0CrBhSAItuvHppiqJHPxP/4//0WXtH//jf+wASpkhd5QbDUpIe3UIeaBcAfHWtlaRnUUxtaQ1pTPS0QXdVGsP3P+Qyxt7KpEtwAy9xirDpIZR5mSWs/vtlSsXxYZJr/Ryq6j61QNuCquceKmSUScSwtY1AChABtt10qUbQvyAXqgjHqL7rVbfGXspqP5wp2JBZthkUlhRr/e1NENcaPBVTrKKsTTdx7OyIU1HJ5MigGK8Ss+mwDe/LvJT363ybbX+vjt0P7OwGpyAUe63E5782pf9fI15PvH4N9yy3RI1n1+ctmxOJkGTmIVYIWtq0tdJv4ODAM2TKgUQ29CB2QGY0pk8LZPj7KnTOs/YytKKdzxzHZcCEJGR7xpaIZc/+kRoL8R41Yw0N2FWJXzAhtcQLwXDiJ1vSSzghaXCeGGnpBdTgt+9H0bnYjHny34heIzwRQAfKQCtFSbE0vKS5XOrKkyZKor32WeetUtii0wV7e3tu+a7h6LdGFw8rlU6TAvhRVn5ziwR4pmcnPDfAgOi3BDicBCqv1dfv13mebPr1aH6nqBUpDkMiFRf93pWCM9wRAwo53nlTB8qbjuwOZgdrJV76JMDLOnb4wxghJF9zig+c/Z5JwfvJB18BnxJD3UAMMKAw3oCxMN7YJM4p8MkGQHnN+IFWAOrC/kJaQ+fQ3kCXuQxNE6E8Nv1ITx/fXi369UBaw3Qoi45k0760kP5Ih9EI0jW+6XPAh3kBzYKK6NcYJ0HDx6wPWO7Pe8MZgG6lHdwTSN+4rw+D9X1Sd1cuXxF5XrV5udmrbWlXSy0VRZhtIReWxsLNlMXNDxcwQwvWlEm+dWJ83by5OsygSelM9HWFzDShM/siforGbCt51DZ8z63jNF5ZRVAc88bQJOy15n7wig77oF0F7D/OxvMsQwlU7Jza0Vby6rMVnI6srov0j2VvuMB3kGMfQDEjG/g/UM+8ffETbJBZRNPZCRHRWvJdCmNyutmNAB3u6b7DWb7174msx3zvLZis/NqyYXyHZ1tlmpKWRwTOsYKJ4y2quCUUSocVyMqhs+Y7VPTU7ayuGTlHO49Ap8athZVQekGplDFY5jpFBzmf8VBhX5O5qxSIAz+4FoAC6RFwRXKWz4VPlTfRyIl7AgYysHiAjEou0wK9nhHXxi8A0zpSlhaWlBLij8q/ay0vIC/2ZyEjkU2aO2ZAlcq5V1BR0Z2yBRqciUMQnejgkSDRaQXoQVkYWAERj3X1nJqwZnnn3DFDiyHEOILcVZ/r74ewDPqD4tYT/Xv4Vwdqn9/t3D973wnfYAceQnKF+IKR3UI3yn/SIjf+Uy5EBegCkhQpgEsOChXFB5AjeovAuQAdPzOfQAm9/A9ACcH3ykP0khaeV94dwDfUNbvFXgvbJh7ef/thuvL5mYBThXAjXeGcgjpBDxhZJip4N6ie0HEnEnSz4mLXm8vmxPe48DAvHkaLDwGaICIh3hhoe8X6Mek0WDcoSWTse6ePgechx6kz7Pdpz+2tTUJlDaUjhlbXJi2cYEmfZo4qUvLBUSY14pLORP+6YjqAuBkYIe6cHBU2dBnS7ceIWqsVF76BwmjfzNcoxxZEIXN5+LxlLG+J1ZuhQ0aBaAsOsSqTC5Lq1nLtLQJFKk/MkXZ4TpGn2hc7xZOSf/RedbO4Mfa+pStZsVYG2T51uG7HVMe6QS4kanfSrgBPL/+uMCTFZQKqzY9Oy6lKujXLZ+C2ZjGlIVmszF+NLiDsQ+gsbQUrBMhxOTGH6si8xc/LgSC9NHCAFDL2TmBY401Z5qdyTIFE2YJIAOcbL1BC8XvPpDke5OohaASFNG6FB0lATz1dsWL6aZ0xVBgOrEZxFpTi0JfFUDAEnNLdmX8opRxTubcrI+wIoy0cKtq4XG1amtvdeFmYRMUNyhnEPDqQJ7CiDvK6unRfSgBTAiTEQDu748YLAe/c3/1Qbj+Wrj+y2Se1YF30ICF6aDk5/3AkxCuA7wBsAKQVQMYnwkoCSE0OoRQbvwWAJE4OQMGhBBPpGTvsCruJ4T0Ei/hZmm9PnA/B+ngfvJ/K8/dLNzS+4QWvAtwI180BqF+CcgcLLMkNu9bzEh/BgYGHTwvXjxvPT3daugfsPaOdvvuf/6Oe0vwXqwawIQ6AJzpPgrlc33gfg73RpGedHa12T13H7UWgdDFi5csoYZ+ZGTAvvPd/yhwmpXlOWGnTr/lFujq2oL0VKa9SBUDQqxSBPChpz5a7/GrHsVaYvURCXKT3OssIj4+/drLKmKoXGNgmW6ByFopCx+YcFOUZZmW3jsX1btIsyBb4FnRodt9EWfuUa27niNiPnJPGhyUY5ZRWTTItMdfvUDcwtByGVBvkdlPVxgp0R8W9G2EAJ5RDSoACtFqKxVV8JIAU+axmNryCi1+zgsYkxqmiA8kYMHUTDqeGaUju5jztI6sik1hcZ3KZbQQcGVuPBVOJUO5AcTs6op36F8ZZzuPSSmyTBrFk2lpluB0Wltrk0yLlCpaZo8qjUKDmdJvSbwEBqcwz+lbTabqvW8mm10Q2KoymmJujuBQS2vU3NzogAuY/sf/9Gf24ksv2pHDd9mBA3dIIKNR3KiiI2W/PqC4/I7wB6XnCOAJEL355ht+L317DK4QT4jzb1LwOlIeSB/54fu7KeD1IYBkeJ7nQnnwW4ibEM7cHw4AEdngt/BuzigfgBZCdXpCnNzHOcTL9QDU7xdCHNXP/jIDsfOO8J4by1flpvLDIZzukO6eLnv4kYfcl7qvr9ctJPypf/z0096ws3gHXRtumm7L1c/ngfjDEZU595Ff9IeJIDC/XWO73SpjI0K6mBYXF0iJzc7N6D3zkmeAUA1Z3ARWMEryQdcZjVkUB4CdTDZaQma/uzkJwJQagSzjGLIKhRUcmNUQGQCTQaB8rizQHheROak8r0tncmK3UyJUmNkpgSRdgsiU4GlLzwpI/ZAVW9lQY2sN+t5ghSIWJt0KzEySnCGDOioiN/Qvd4gUZRpZWLls5WLeFkWe1oUBgP4N1XAbAYmLRtu//KTorRKTn7WJ6XMCIUanmlXgzLFdtUJ+1VuXppRY47oEWAXFdsJh2w4SlBXLo5Uo+r7OkYBSsVRKnVhsTe2GWF67r0JDi4BZzwLKrNE3P7ck5po1lqCi3wR2i+ke0XpasE0JTb2DoIrJWSjYT6vWUJfwStti9J2+UewJFXpJlH9Lhd2Yarfu3lExzmFVfkLMttX9/Y6fOK6W/JwE6G0H41WZU9cr6/XB8yNBQPn9PcodzzL6PD096UJDHIAo7IGBgmB6BlAJR4jv+mu/LOZZHReB7wAY72PkmvBucYdAugg8y3W+V5+p8+vTzBG+vxtw8Uz47fpn+C3EGd7LEdLyXiE8e/3zsDXeBbDcbghpfK+ADNMtxWrnuOBhnZVlorpZKzmCfNTHcHsrOHnp7OoQmF1VQ75mDz5wv+Sn0376zE9sZnIq8mhQNsg3/cLBs4EGJ51uVnoEMTJZ6YuMtthQIwMAUVa6xliD+Jz0oiKT/0177rkXRDJWfRBq79599srLr9vgwKgN9u+yUl76Sd+mZBarLi49w8J0iZduogMN+h7D+ttuuNC9DTfTI4YLo8a3U6lRGgR60snFpZxIxqwAmtlvjSJTG9KNgpWEKS3tndLTfoGhwE6AyJTUkj5joeLkxKBTpZy33r5W6+1hg8So8S2XaRyqLEV22tS97K7ZlKqzxljKCqtbyuumdfWOWI3Y6abK6v1r7+bhBuYJCPHyS5cuqDDYpL7VKwrPf5Zgo3WcFjNcUgtF3yhmts9HF8ojiFQgDvGY8b53s67TWa6P+qysU4F1MWtsylhPX7/oNSNeFRcCb2XU6iwuLNvbbx23c+cuWH41b/UCV5zaadmafaUZOp3ZIynpDLJYZj4v/asbMiOSDvYpWsI400KT1phstkxzu7W391hHR68qt85bqdbWNl8mDNkH0Oh895bcAflWQ6SMBHxPMT0wGVAogJVBkeeff97LhcVxaTB4B2UcFPlWlO9vYqhOdzU4BWAihHO4HgLXOaqvhRB+I1Q/V309nAk3+/1vWriWLvIjRecMcPpnBX5nLAEiAkjNzkzZqqy9R8U+26WDL77wvL3y0svOxsevjF9j5TfLr2KNDhULzu56k+ufAymfdQ/fUXvGC+iGI9CA0H0wNrZHjLLRhod2252H77XRkTEnOPH6lCWlT7gMRWtqKi8b0ULDEZBCWMRIG7AoAFK6dLA6eaPAtz5pucK6nb94xc6dH7e1vPSsJi6rs2DL2bwJyx08G9MZ6XbaB4lgneySG60PSrGpjgFHNQLrlbyTu7a2ZuEJk3FkrUivV1ZWnQjkmTNfXtd9ZW80mmVFN+r+On2mr7OsdOsHz/svEq6BJ4t8kGmod7tagI72DrHENi9U+iOYww2L4uVrDMYsL3ri3HxWhfpKLSqwtZyARKBIfH5sM0RG05R73ScmqAJiK1Z8Sn2UTJmCUWLmM4jz2quv2wvPvWxXx2dUaGKbdWws12g7R8dsdHhEZkRK5kC9QLBJ8W1aXuBF/yXpxGWJg2Wo2lq7bWhwp/LD7AIq2cVHACqWqVYN0MfcZmAGdngrTObmIeqDCsBIawiQ0jC89NJLbo6x7iJ+iITwnqD87xb4/f3u+VX42xGoR2QwMN0AfnRjoT8ckBHY5yOPPGLdXd326quv+kIkXKNvkGdDHzHHjYE4AS/k6x1wADDpK9zgAMzUoCOD6DPuSTTskAi6BXCTq0hnGVQZEoju2LnfGSODOTjwJwSgqcaE9E/vkSXJtEhGvGucaWLb17oJXakwmWFLeLBuc/NZm5iYsblZfFijrgbm6zNQRhcabkO4EuKQUyrgTyqrTuyRXjlG3JkZxOARWY5cCvOKd8n90VONMel3xtfNoNWAyDDIRty8ay1XlNWMR0xKep+T3i/rXUr7h6BW19ACIGEkECYHPafw8cNk8IPObkAVx3bW4+yQacHgTgMsUIminiLqTJ8kFUPFqbXzPgtG56hwHKTpE8XMpYBqfUSewaJIeFh4OaaWrNbisbRM4AW1uq/bmVMXrVhg9hEbwTE/PmO7x3YJ3DNimnGlTcCaiPl0zcXFZW99igXMobS1ZDodeGm9kCAEBKE7e+achHHOPvWpT/siGaurjOLeXmk6c1Cc5AGWSUBRuI6gM/IMgALW9IEGAL2VQBxByX4V/nYG6g95CIAXjtCAwpRwwUEG001Nvuwdfq4vvvCivSy5oXuMe0OXTwDh8P2dgPzqu4CO/kH0DgbKVQ6pjlXENtneF5KDrhHvYx/9qN13//32nKwkrCVIBLJcVx8XFmwJxIdsUAQEi40twHEtghgk6BONYZargRf5qQj5IEvMQqyRiV4Wk1xaXlOcczY9uaA8suAJFmpSOBJ17YAn9FGSF5hxqYzbEWRtQ3qz4lggeNBZadYZ/Ydkoe8ALn2z+XxWLxRzTjFoFnk0QFpolLBIsWjRbcgWaxOv5eg+ixqgXzRcA0/MCFgkg0WgdhgpprAAhUSKUXfcCIT8uq9BrLExLRM5lbT+gUFnd5BMB0haECWcRpatg2vr4j6SpjwpbhyBGV3E4ZktLQDOiq5JMJRRHIU3KjXKOLts5uxlAej3v/OUnTp5Ts1OnTu6Y4AMDvVbS2ta7FVmfRJTPuUtIzvqQfub0x0y2TuU/nqaAWe8tESY88wdPnXytJ0RiDbJ1F/Bf0y/u/B9wIAQUPnMsuEgUF5UICPvtOKUIyvz0KrfcccdPl3QBUbPBoUg/Aoo/8sOATipZ87UOwAG49w7Nmaf/rVPWZcsvqd+8EN76403vMusgf7/aDTkmpxUA2l1iEASlY7UGmmKrNNwX42zz9ptlz8Gc5DR3//933dn+3gigRC6ebzOPHARj9J6rXV0StfaugX06Gs0UAv2J6V3iWRcgBUN2Hq+lGb0eXW1KMAsuN7n2bRtKy6ArZVJXXbwrlAWJAs9EKgDkHUy5fNiqmYCdlmOTel2xw8wAybr23voGfR3YKBPlnFG18GsRZVhyfuVOzrbhQuQPfYdY4M48Airs+wH7pV0LfoeSr9gIAYfMHry8W86Mi8uT1lre5Ob1DmZonj6Y6rjmwmTIlGFImtsFqICU+VSWWoTBEhnfYO3plTG9u5mte077bOf/nWxuyFj3i6+WIBX/8CArYiJuQuCgJY+5pVlNpRjIArgWZfA0FoLmJRJWqgL5y84JYcF+2IgqjxWU2FbDBgsngE+CKC46muT1ts9bLGGZgEuI3O0bIpP8eAn1prJOJXHnGYr4WBy32pAaENZEIiHGTG8n9kjoe+TEJlAdc4wAFGAlVk29LMiuLw7MNbwDPfyDN0JCDnXw0EI5+pQ/ft7hevvox+W9EfWxa09/19CoMypR+rndsOtlEWQlbBeKtYdZc7nAH5s4PaJT3zCr/3gBz9wdyQsIhpg7g1giYwyaOQmvtKNnBAHeWFwkUCUgB8DOnSHcfb1HqShbvKjY3zbTheWEXGxBxMO+LyDJflEY/Q5cudifQt0fnV1ScBXENCtO4Fh6qQQVp+IO+7uh9ks/r0ynUViIFKY3GVZm0ANjunvjCtgCdZL3yFS62KUjbJi26y7u8/j2rN7v91/38M2tnOvk7CWlg7PdyG/YF3drWLDHd5tx+JCkmgRprzytm4pMWLfJigmC1hv8dWanA7HbGJm2a5cXbJdu4/oBzArKv8PGm7w83z8iW/Y9OwVy5fmrbNHJnFLk5vvDPrkC4BlziC69G1Ck3G0LbLIh7eItVYWELJl8OFDR+3eu++zO++81zo7evwVTMUc3TFm/X1DNjw8qkooqIBVGSs5gRcrtCccROj0LYqJOtVWhqlIWmgEiNaDzeYuXhKIFgvW1JgUALX5IJKqSIXKsnZKodKSSjbb4MBOtUYy08VWo6Wv6MTGF5WtEni2Q/HN24LipEuCigRgbyUEhQiAi/DxHWd5Fmx4R5AjZsnB7xy4M/Gd0XmYKgIBeGFm4ILCb8GJutp3L8QTPl8fqn9/r3D9fZQt70a5w7veK9zKO/42hL9K8KRe3Rle8gng0SDyGTlhQeMHH3jApiYnfbrq2TNnvBEOfaEhMGUZ+QngSRzV4ImsEBgc0v+SH9XlVkUAIoZJfyTXtoAZWK8a5Dp0S/dILwDqzq5uu3j5kp6tsbE9u0WYYmJ5sEJphcByanpc95d8MJlBIp9ZqMdrBLCQkzWB15qYKd13jOYDeDBMiBDgCbDyPpJHY4C5jqkOQEOse7oH7ejdD9iusT0CxlHlp0Vpg6CIbOzaYztGd9lAX58Ae1NEiVXAZKFu5oVRNcICBrTwnhAZEytmdhGDYU2pJj8Dnus6ZhdWrVRJKH93Kw8fInh+7WtfUcvzthXWl2xgsFP0t1UFGM3eiAvNIZjRoJLyJMzw5eAkFNGezYxkJdRqDFhfz6AlGtifXaa35NJ/FyulUBkNZ5OnVDKtQmATe3PwhDnmZMIDkDBHzOtNtVr4ZfIu+kdxh+B3pqwxXY0597Q6sNBW0fekPlM5uD7RR9qYalW6mFvbqHTg4Bu1+rTKsE7cIPAvZeESgvuq6p5bCQhsAE8+wxBQEAAI1gBj5HoIKBnfuc5n3gsLxZUJP1ACIAZoEi9KQdz4qoXAc0FZb6a01b+/V7j+vmrwvJVwK+/42xD+qsCTgCUCUAKY9CkCfNT9pz71KV+t6sTx4/bMs8+6XHAvaQIgiZ80cvAZmXgv8BQ2SjFxLBdbFejV6wDaavTeGoBLB4SIASg8YAAxArO5FpeiGV3oPIsi19ZKnwQPsLlYvMbOXzglcpOTvuGyFM0MQx9xB/Tut2LJtwIGNEmIXikdjfy8dVI66bZQWZNGHfzOvRCu/fsP2Sc/+Vnr6x/2bjkAk98xuX0gSfeVhQmtmTYbHepXfgFjFvNm8R2s1RpLNzZJv/Cg2bS8yBWeP3T0stuud+mJic4t4p0DGN+l9Pzi4BlRJwW6/JRVVUzeqTkOsfQnNjUlfSQL16CmdDQDCADDTGawiE5jViNqbetQIjNiqaz/CHBS2exprcpkIGkLp1ZcnGQeGot4dImSH7S+3lEHPKf4OgNiFBbsU3WkzxHVp/VgBkMxD1MrqcKX7OL5S3b8xFsSyHm9v9kO3rHfDh7Y7608/ZgALgNRQUhohfAbQ4iZN80IPdfcLOJlt1GYCDUCD3sEnBHwmykV1xnNBKgQfN7P0mh00jOIxKpAAClCSXyAKPehHL8Kf3tDqEPqNdQtju+f/exnXQ5/+tOf+iIpyA/3cQ1ZARBDQJ5uJlM3C+uY1O5TLW2WZRgTmGYaEyCRrYt01Cs9vl6u7uXAksQTZmZ2hhf5e0iHA7HYKQy1qHTPLyzZknQKhqkopFsNloinpJ81IiCANbP92EGBaHDMx3E9GmDiTb4Ohq7RjUCfKe/Yu2e/fe2rT9jnPvMlSzW2CB+Y/tkkvCAdImTSd+/nFEtkkREGoVjYI9aQFlDDrmkAzbIiQguLC3pfSY1Iymdl0Q2F9VrIFY1dLSBadPN5l7AQ6FbL873CNfBkwAiETqaSQulomShfX0+Fj8mu6he7qxc9ZhqWWq+aOrVs9b5tKKx0o6KCUqky2weXBeam0h/KQA0Und3xalXguDxgDgCsdXUp27/viD366CdsZHS379nuA01qIctq8XB5Yh8kgC1iSEUJhFjqct4mLk/ZpfOXbXlhxadcjo8z93bDOrpabfeeUbHoM3qeVlNCSEsoUKaFAiNplQAyWkBaRirAhYn/biFwG3nyzzoj8HS2D4hNoBww3esrByVCKbgfs4zfAVJWeWdOPABOHgFNKh6GwX2E6+MijuprfP9V+KsP1AFlf335h++cqU8aR1yCnIVJDpAXFlP57ne/a6dOnfJ1Uwk0+h7n9rOcQ2OMvLmf43bwa9tAS4jSoQ8CFFZyWhf7aksn7J47DtgAi4hcvmxnxXDXlpcsIb3muWjBHsmlLC7k1teBYHjbxzEU9BsW5uVLl2xO4MqkkLxAHvO8wLiEAI7BHtgdM4cATZSK5fUYmS/pYBr0puRamZcSoIMxa2vptUce/qR94QuPW1f3sO7BE0fkRmXl6VHekG64oa8ypbghV77qvLBD2Y70VjiB5cikGrrdGHzOCSNIBoNH7Z1tvjVHvsSc+FUHby9PSjaqol8ovAOeKnn6D1kwAHPcp2LqjFO6b+8pJlqzVbCGmrKlBI6peoGsEs0sgwwuQ00qQMXDwXx0Wj+21jDdX1tP66vCFrMFCF1AlHEAdlOGRTrTbQ888FE7es9D1t7dp8wWbUPPF9SKlnV/UQW6rvSxOIkMeKsVky0ul2z20qxNXp71Ebrx8QlveWrr1q2nr8VK66syoc9S/xGg03eDOaNULC7iM8eIoSqTQXYlmtY3COp7HSzNp5uVbn3f/rylcmAbknoGxFKN/lskye+EwH45I/TEhcBS7vSTPv30076QCIHrdNqzNiW/cz/AisCENBI8PVXfIwX6EKTiV+F9Q6gXyp+Deg3lz3XONI70a//mb/6mr4PKNcCTVey/973v+YAhDHN2bs7BkYFRVabXJ7XImescvIOZSVyrZqW8i8B1yEq5gj81W1Vs2P137LHR9rS9KXa7MiFmKeIxNzttW5KlmOKMS7cw7SWRkEzFsRV5jAh9GFBqFPObvHzRfvbjH8q8Zk55TLqyaStrqza7sCxGykBtXIQr5S5KgDZ5YBU2GGOxiL1ebw2Ka6NQsPbmTnvk/k/a41/9+/bgfWLeG4ykJwXAkfVnmwK+LemlsKJWDLVOeWtAtAFxgbSPrwhL0Fkf4VeehUwCZ12vUP4JpaHBVmRRrhWytlm7bk2tCevs75ReqmGCsMFW0SOl6RcNaHQ0YPT414TO81aqZK2to8kyrbBARvrENEV5ffK9Eso0rXgspesNzuJ8+qR+2VDiN9SC0LLw3QMZj/T6nbOHqh8ANRUU8dBvMzI6ak3NGVtYWFQLR58O96mIRN0x5QFdNsxn4Q9MgeJ60ZKi6jzf1dXtaxSynufli1N2+tRFmdIl6+zs8e4F+mhYXxR23ZxmjcVu6+jo8pHyjo727aPjPQ8mDrS1sZRXxs10AI2D/icY47WFRST+oXpcsHW81+fQhxoYKCPyuDTRn0qcKAlKw7uCSc+zvIsQ4nm/UP1OQsTof9XneTsh1Fdgk8THgcVA/yH+moxiY6a/8MIL3kVDWcMwOXiW+uXZ9ytX4qXe8dJA7mhoeS/pRy7xIW5pafWBn96OZjuyd4c9cOcd9vv/3/+fnTl5VpougFK6irIQD915lw2NjvhiI5H8d1mHDpji4CAbBA5YMVeySxcu2I9++F2BYda6elstkcSSZN3WVZuannSZwXsmck/ctIJYH07tzF3HFRG9LRWlG7o2tHOvPfaxz9rBw/e4+xHPANaQMiZwSsFFQmg0wA5gifLge3SO/hg0o/uDNX+XhEMVYUE0LgP5iYiZ3qq2BQ8Dprxifdb7zMY2pVmgulZvO0aPbL/n9gA09HmSMo/hD//wf7fxydO2Wrpq++4YsuHRQZtfXPaRM4G1Kk/Ky6jdphB+kw5dOqZRZBVoDXsYJWxtRdFtioHKnH/fsMWrFVSAURJoQQFRrpnNqoV85tkf+8Kr/Awb1hvVapT1GbZVFpMs2pYaw7EDO21goFfCIHBr6bTOjgH7z//pZ3b82BWlmXmwQ2r5d3l/LUL6sY991AUP4Y3AhCQAdu9fmKSSBmVictL+9b/+164kCDADAffdd593+i+KUfhWIlWsAEULn4OihGtB4YIyczByf+edd7qysHgDike/GIHnQjzB1OfZ9wvcE54L96PMMCAGMN4rDn4Lz4fvNwvhvvD5+hB+v/636mvX/0YIv7/fPeF8s6P6NwbjqJ/Q11j923uFcE8oR+SI+uAaZwZzIAEMED388MO+Yj5Lx9G3iUUB8LGcHHKC50V4NpRrCCEd4X3UMzOCPv7xj7vJj0scfeS4GjEQ+eUvf9maMy3W0tYqppe3hvKKnXz5Ofu//V//qRXzW1YWA9wUyCRa0vZP/9nv2OjYHu9eQtmipr7GGfDTT//EWts77MLZ8/bS88/qnjVrTNcI9HYIOJn2uKY8l+34ibft8KG7BNidll2RDM3NK41my4vstssurvQ1kuYeO3L/w7b34BFrSjRaQaDM7rS1NBjou6xUzhsqh4r0KqggngFeLjpTMtFZeNOwJpJ3Xib6eZVn1mL1rDMck8mfEKREfa1Yn+gfygp4wsjrGppVD1dtbr7RPvmJbwt8sUFvr+G8YTHkb3zzGwLLScsXl1QBjT6TiP4K3A1wimcq5oaAFIpMxzBOpqxaRG4hz1ubMauUI+bp6Pd+AWFx4PQvOugY5jK+aDXuKzo8stPa2zrFavEfWzO2AKaFYrYAu3zizN/a3mJje8ZkUjR6XwutZ0WVx2j+xYtXVcAJn90DyPE7XREffexRd6TNZNJii2LZOugjYfuQWzrSjUpunZtfgTkg3CgkfZWAUXUJBEW7/nMIfA9uSgAnn1EyGCfX6BMD3FA0GC738N4QF41AULb3C+GZEH7FPG9PgUI5cKb+iQc2iXkO04QJUoeY56xxQJ0iH5Q38hhWk6dOA4C+VwCkf+u3fsuZLO9kSiXgiWwgc3h55HNrll+at9ZUgyXrNu33/tX/x86ePif5kMkqOlbRO2KpmH3z29+2QekWSz82q95bdG6RLjCr5/s/+IG9+cabdlLgmIzLuqwTuMn87e9jxfuKtB05x8+6xi22VCJji3puNZv3WYBYfQ16XzKett1j++xTn/qcjezarfyx71kxcvqn+8xZ4pbwDegUzmGWi6W5k7/yB6q41al/EbRzMBWUyTaLAvE5XcfnNNoXiv5gPAXCOA1/FCn1zILIONlPTjLgVS+r7gjdr/7+2wk3uCp99StfsbmFSZntqzKb426q16glaGxKe+UWSkqozN7K+qb7YzJixwLEbAJHRy3AubUBcEZOq+8fSPj2fZ4HhHBLGWeGEaswMeIcd6fZIZkSAO3SCq2bmAIthkB0bM8u27t/r0yODglnxCoZlcctKh5LKm2F7RF1lrKq2IKvas7+NUlvFScmpv07JtCMmO7k5Iyo/Xsfk9OzNjkz58yBrTwAMQSbALCxWhPxRX1IkWJRfgS+h4MQrvN8UMBgkoczccEu+IzCAKKwVJSwWvkDgLogKf5wDiG8i1B9/VfgeSN4Xl9+nCm/8B12GawWnue3Q4cO2f333+9LxiEHbFvMYGDox6bOOADUMFmCQBzU/fWB9/MO6p3PsMtvfeubNjI8JLZc2jaZmZ7MpBEWymmWSmxadu6qtTXG7fzpY/Ynf/iHIhySvzqBtixFY6BX4LLrwAErKA9T09M2PTUn2Z+3c+cu2v/6v/6unTt/Tvq86sDJivIsXn7gwC4RqKxkErNZZbO54eyarrtCDm8Ys1Yx0M1KnQA0LUBttr7eQRvsH7KW5hYxYVlHIjt1Yqwxfa7ZZHReeQQwRZYk7X4WAjoUeGlQ1tvgRqkDnvis1tQxI3FJ4LkgHWPTQv2o29B7yhHsxTJk8MlXZ9PP0WBbXFbsolhrje3dc4+uvRP/Bw03gOcTTzzp4Gm1Jevt6xT7xJ+MVYAafMSNgSP6HWGFOL4CnKyqgivQZgWml7b6umallMElYny/QMLDjdHZR9P0Obgg8Jk5rDDNgcEeGx7tVyGXrbiet4cffciO3HVYDDKjgmDEHEZMF0KdGPO6WpZNa2tt0+eSWptoq1dWrWHF6jOnz3phh/7EaVbAzy7Z7OyCr2sIWL3roft5hoPvMFoCCoWjP+Y2pgM7iAZlI6BgpLE6hN+DIhI4s90E7BWF4TlMS77zPhSGzc/YaA7TkHeiwMEvMLynOm6+o4TV7wjhv0bwpDzCYF0Ap3AQyCOKGMoufA9Ay7M8BwDSN/3YY495o0mAZbI5G/IBiMI2eZ7yJT7KmjInVMtEKNfwPdQX91DHgPKXvvQlXd/0OFmwB9DkMwdTFtOyFnvTCRvq7bBjb7xqP3vmWaW1SYxThKYhLuhR/LVbNrJnt+WVhvl5yW+Wzf5W7Dvf/Y7A/g3lSWmpxZRmskrJ+gdETFK10iN0iEZe5SWSw8g6LkSCS+vuGRCQJe3tY6fs0sUJxZe1lWWZ75SXzPLeVJ2OeovjZC8QBUz1sPIqSBRosj0weYVZwkWBA6mxrnHoXUq3NER//IbFVdB5Te/UZ+UKnQczuBEfcZWeDsoOveJVAt66uCzRWZGpOjUGDwpXdIcI2O2Em4DnN3wr0S0laM++HbZzbIcqhSX5oe610Qi8+3VFQkTnrERPlcNovJS8JqVyknng41+3EqrvCp+plOhM+8OafKzY4tuZ1sssaqy3lvYmgeiANbek9RstFctpSTjocFZF0a8JqAAmuF7ho1osranCcdYVwOiPOboMHg0OsWnWdkELWMMiDO91cC/zcnkHisB8dSoegKNcALfBgUGbuHrVrxMCg3AB2T4I1WeOakXlQCl4NrybPOEfyoHiMjKK6UZfGIH3kw7eFZgrR3g+xE8In/9rB88AiITq8g91Vl1ufKfcabzwy8U8xxoAKJkbTjcOjVywCniG+KlHd2LXtdDY8dt7lSX1F0CW5+jrfOSRh3Wd7WpYn6HRZZC4aWR9tSORjK4m6cJG0f7Nv/k9uyrLaqMmYUWZrJs1DZYrFa1J+rBHLLlNMsPCGbgSnjp5yl588TmVCUPCAqTasjU1NkiuMjrLDJbZXlcn/cLJfUuAs6V04zKk5KUbO6w102nZ5ZwtzK1YblXA5r9DXsSK47WWHT9vR0R8GhVHqk6slZF7lq9T3ljTtFasuA4PHWZECSyZHcWf3qj0wDjV0ChOPjPWUSf2mUpSF5AmniGNYpr0fergPhWZzlHjg7/oxkadnTk7JSxI2IH99wsLlEY1BrcTbgDPr3/9CRX2RVvfWLOhkd6I0VFOSgAsju1EpYIWkymNILARG4640UKoMrXXJYwMFunze8jEzQP3bx/+rLcIouB1qqwambKxDaUrZ+NTF2ytsGQp3KJ4rQKOuCZQxDQHCFnchDjwSYuWujJfQCTdnPJ9jXCSp3JxyG1va3fBi559/xFPAnJRrRRhczMEHCbLdUxr+ne4Xq2EQWHCe6rPHNxDOlBGlIe+LOLlmguB4uIzSsU99JuhjARAFDZKmriHdxMHnzmIn7gI1Z9J73/N4EndhPInUM4EypqyIfAbMs9Az5EjR9xEB0RxMcPBnf5G5ID7qp+n3HkHYIdFwjlYKIR3K0ue4aAhJn08961vfcuGBvuli1HDCKuCuLBeBP2pgGejiENyQw365Lj9/h/8WzFOAfBmg3X0DFttLKnPFYHopt15/33WqPwwbsHiGT/56Y8tm11UegsCGpGOpjrJcLfyHNN3kSWZ75xRdRbfYfYRLkg1Ww2y1pYt1pC0/fsOyURvU9rikqVmMdYeGxzusYX5aSvNzdiDKjehhMBz05Jij006N4oYNQrAElsiNZAbASlkSBLrf6AmJQS4eh152bD54LyY8KKs3QjMo/3QANLIjSvyAIrKUaRTocbWciU7cfKKbVTSSuu9Hy54fuPJb0Zz24tL1tndosICfGiZyRDKK4isa7BUImpF0+lGAVK0YT9uCYBnnVEhAk898b5BGfUcegj3o+R8jsAT4GT3vlxhRbcXLS7zQequgmPpfRZNAAgxAeh3Yv44fRzRCCp9nL6D3jZDbkqnjO0M6LNdXsn52oEIXHd3jxcyprYn510EOgRSR2uN9wFCi2kG+yQAavi5kY4do6NuZhM3AWUiuBBsv6P6zBEAlq4AFASlQQGDQhKIh+9RmlmFe9mBlAPwRknZl4nOfPqBvbFQoEzCe4iTwGcAgjz818w8QwPjs9nCZx30I9IgPfDAA96fSdlyHcBklSxGvakDADHUSQjVdQYIUpcoNvczNTjcSXlWP0cIchD60/H3ffLJJxRHwi2+UIc8xrPIm/s96pX1xay98Pxz9p3vf9/WBXD7Dt5l3/w7v23d/YP6jg9mzvYfPuQzepAlZubQN1ssZK2tvdH6+9tlvYkUyXQvlwuS6YLSgOxIZvyFUCiZ2YqbLjrbrLNzZy76+hSf/cznbeeOMbvrziO2c9ewGuWsPffsTyyl+x48eq/ViujUbRQElkWrlTWY2CpZSvqbFojVKA8lHyxWHegvmiqtQzjhfzr7lFOBeKm0bPncrJJT0C/SD7cY6UNmtH3D9Z1yoYzQa7o6WHj51KkJsdMO27f3vghUPyzw/MpXv2Ir2XlR/BXr7mlzk5hJ/0kxs6ZmMc1UEtRQyyWBUyWwCGoiRavHfG0WMq23Snk7s9cUjBRWHyFgHlDwngPdL2ou+g0wsmxUTQ1TufK2WlzwbUHKlTUVESDAaDndAluW8A5tgZUErFgoSSCZI09BsgBHfJuB4S3ANqr01eKaVOtmFi02eyUB/D29ve7mwHOYCnq5p+ndDuQntP5UEJWFGR1MLJh4TuDXLJNqdMcOB9Zq5UJgKZ9wEKo/cw/MhO+YZXwnXH9viAsBQXkA3Lm5WR+gYOtWzBfyBiMdHBiQmcP2spGZTuMX4uAgDhQ8AHwI4Z3cE+4P7w/h+s/cQ14RWF3gqv9GLviNa5z57v1m0Sf/F/3M7zwRnuXwCx6uT0u4FoLHvf2d3zmoowBIzF7jr17gyQgt3TcAJk/EWL9WZY6M4CbGiDmfeZaZQCzcwWwwFiamzCiv8K6IDUaAyWfeSV8bo8gNipcJHizryLzy5ZVI9phJQ/a4L+QlBOIHbJGd3p4e2y/Wq7uMbWqi4lB+JNcRy5LcKx0bqytWnJ+y/+n/+T/a7NKabTU02z/8P/1frHtop7X29Nm+I4fsyL33WH08abMz09YsM//4ay/auZNvWVtLo3X3timdbJ8tk1qmNUu3RasyKS8iUQwM1RhradZKr2ot09Jph++8x1559Q07f/6SvfjSy/bSiy/4tONnn33GXtDnufkFy7T32b33PeRTQ+tEfBqk5/WM4gvkSDf2ar3yoTd5ftYF0FYbF5Qoj5jzyrBLisqMXXBZEGR9Pat0yOLTH4PLMeWJ+et0MTJpxdMNZkDGxJRXljdkts+pYeiw/Qfuch2+rshvOdzIPL/5pMzaeVtYmrR+UXZG22PxlK/9R4I2GJRRxkpK/JpalFKFJd3o31BGt5iSWOtuQjiksmJJVMMwHASDN4SgLwLYWqZo6vUM4kQqxDxY9jWpqBWTIGzlLL+xLElU69TIniRlsU0VGgsQsFJ0hf7LDd3LKGajKrZWoMVOkGzXSp8TI6q1Ega1kwJa5saSFgaX+vq6fDHXK1fGfX5uOq3GQlUqaVbS9KAL9bscVQHlQcBhfTBAgAkFapSSrOg7bAOgoo+Mc/AJ5Z6gaISg5OHgPn6/Hjw5wmcCv/GZe/t7u73vE6WdX1i0ObHeufl5TxfbPLAdckdHp69oj+kJKwYEeJY8wMT4HNIXQvXn8L7w/uoQfuP9NCBe+9yng89kA+WnvzhyaJZZrHv5zacdVt+rI3zncGahM4BSXR4Evod383t12sJ38kBdweRq9W48SI4IHJmyt0pDo7zjsnPvfff59c6ODmfjmOU4t588edL3iadsCMQX3sOZozodIY36IpgQTYgxUy9aWQkyks/l3a3IScN2cnkkxEkIwMy1HTt3yspr9vUc2J5mbWVNFmLJ+zDXpY/4Psd17+bKkm2szdlf/sV/tsuTiza654jd9+inbCFXsBg74MZjlhIRWlpctueefsraZX231JYsLZ0bHe51YgJBgd0pNslEQkyN3TAhCsoXvpE+PZKJHDV28NCdMs132cVL47YiMgLY5qWbWDlZdpSooMeyVjv67OFHH7OaQtGa0XeRng1ImLNLAd6GcABArcdkj9laudaKmzBJXVe+2JcpGgTacl/zUkn4s7Eighfhi2pZ/+sQO66LsfFcSkyWawJaPbu50WATEzk7f2FJddBhBw4d9sYd5LmdcAN4fu2rX5dgbYh9zlqL6HtahUyCGJFjJs9abtWWlpcsp0JiBG1DJjObWeHyE5ntLFQsxcNVCTqvZ6MDlkkiw4FwMZoYLWCwqcqqbIppqQJFGN00jyX1nEx2UyUy1ZM+STbK8j2MZJ5QLKztybzWchnXJfP0Nrc0+x7zMAlM+xLmfbkUrdxUivpEooVBzDLNbWp9l2xhflnsbGeUTpUGLdl7BQQ6CDZHYBmwz6Dc7DBKnyegSsD8A1hxUwnP8wwhKF84CCguCkp/bACA6t+5RuA79xEnbJXz6OhOd2fBcXheJhkLpMzOz4kBz/oe9bybtQBw0OYzgTzgjA+AAhCkNaSPOHlHAA7eGX4L7w7pIpA2yp/folS+E7jGnTzPEfJEHCFcH1/4zjxs4ibN4Xd+u/a74rv+NwLX+Uye6GYBvH77t3/bGzRMbxQdv0umGcKwcANCzlh9iIYHwKU+gqUR6uPdQvVvpACiCGjig4hbX1dnh6dplW1fdCv9dcXY6N4AAM5ESURBVF6Ourf6Wd4T3kUjSsGx+lF2eUX1uGSL0sUFgeXq2ooVsKIEVpvS0TPHXrTv/+B7tlao2NEHHrZHPvoxAYosMZ+Fh2W2pXtO2PyVS9YmkvKljz1kR8Z22I6hAUur0S9KrzZUJtQU3BBzGiDaVBrxl1SL6IM3m4Wy7R7dJb3rtAsXLtnU5LTyoPv1JNM0o6nXNSJaRfv4xz9h+3aMWEMxZ7FKXmDIoJT0kbt1HwcD0+uydAuWtLVNkaU6xjUEoFgwihP/T79feJErLKieFh2v1Ab7W2mAfU68CpVN79hPKeHb/MTUmDfa5OSqXbg4p7pot737D+qJgFEfPNwAnk88/k2ls2SXrpxyJ3n2Mt+/74Aqr9ZnD7DEfbT1MCNb9H+qUtmxT4lgy4vGREbMD/clMcotFrQgYdERFgwI4ImMbGGam+6vUUXFxFbitBoq7npRbbWGVruuz9yHgEV7vMCQmpWOtJiDLyIgYYaNltfFRGnjXfg2xVRTvkUIpiiAgFvSEo68Mu3Z6pQpYzjjM810cnJWcbZ6n5/v/EcU7xF4ZwAdPqNUHFeuXHEl41pUYRG7RDEZTAA4UQbuJTiQUNnXHYRq8CS+638nVF8jXlzG2CZ6RUrF5n2jPoA0IsVLO9PD121RbHNygm1mIxAlbgJpQkFxuMZM5b0APgfljrITuL/6CNcAJtLAZweC8FtVegncx7tIM/eEc/gc8hI+h8DvABvP8pn0BFAk8AyBdwN2fA/dEHgksHYqa1YyOn7fAw/65+985zvupwugsmjHnj27be+evfaVr37Z49m7e7cv6OHdHoODPnjHwBp1E+r/ZqE63c7flLRYgs3T4mrEV7yPHS+QuZkZn/78jm78/LPVMkZeaPRZuHtlacUBdJF+bpnpK9lly6pe15aWbUus78Rrz9mzzz1ndckmG929TyyuYjmVe3Nri/IaUx7W7IpYdELy0p2stTsGOq2hnLOUXlfRO1aYVbjGAt3SGyWnIvN3g9FvgShWGWQxJgBNCqDmJ6btwB13i5isi4QseANOY8EC6sxvZy1g9qB//CtftrX5Gfv+f/hjG+nKWDpJIwfRAgz5k2xsql5jjXZhesmKtQm9LyWZVZ2qTABNaZqXR62xR5FIWyUrshN5NVB+NUoPRMv3LlI7rxQ7TiUTuIol7fTJCVlaeRsbO2QDg7iVRW+/nXAj8/zak0pU1sYnz9qevSNSvmFVdK91dvVYj45GUWEWIG5tbbaO9jafG47JzNJUrALNrILFRfYdUUbEPr2vwQVDr0Ao/OAaJbJh6zV5WfwlscWEjqTVNIiBbolNrmetWJFJo1aFpe/0gAQJ5sEoJatFRyYFQp+RctexgZxaMR88Utz80cIDmOwISjeCb72RaqZEnVmw/iDmPWljyw6c8nt6+3jVLQWEnEpDyVBURr0D8wR4GGwjKoAHwee+cPAcz1d/rj4IATzfzWyvVt4QR7OYRX9vj/cLXTx/zqZnph1s+qX4bJPS1tZhPTLdEUbiBQgCmAFECD7dBTQ2pJnBEV8kt7PTAZWBE8CU38KZ52jQOGBXAbhID6n2/kWlL+SBdPMe+qNJA+XDb+EZAnFyH9c4+O4Vt51P3kEaqX/SwL2kh7TSANIAMMuHPktADz9MzjzLcfL0aRsfH/c04G707W//lj322Eftq1/5ku3bt99+8tOfWWumRUq2y+NjfjplRFlRZkzD5TP1c7MQ8kHwXOs7DX1jKumWWkwyTZxcnxUpYSKK16HfWvXsdn7JP91AvsGi3luSteUyrLQs5wSmYp+AZ0GAWi/gWJiZtDdPnLTNhpTtOXzUahKNtirCMKt7sjkBp/K+qWcP7xqy/f3SY5GXpnpZLqr7S5euSC/yPqjKtEYT4wRfKgLPDZnENNBx6XRtvmwHh0dt//CYvfL6CWHFqI3t2uUzlVgfYkjljd/rZz/9aXv4wQdscfKq/fA//ZnVFLN27+G9lm4Uo9ysuEmuXOuf+KTMvvX6hJ28PG2WarFNmaER5ySoUcUsxCyvyyvv85YX80TvKSOmikvslT4RMiyULQG9ZMfdEytbanBKPli0vFyxhx76hKUzrSpfycOHBZ5f/coTaimKMvEuW6vMdna17Ovut4TYWaNasYSof7kiM1nCi0mD4LIMf0q/4bElg0AssGj5nJikWB00GiCjJagVmAB4W4xuqQBgnXVxWsOEdaglyrSl3BHXttloWdQe94jKuhSptl4CR98iTLHBCwXHd0CU0fJMSzSYRUcz/UoosrdnSgObas3LLJ+emvXl6+bnF915F1N2UdevXp1W+tMSxrIahE436VBYQhDe60O4Fs7cR98YDBMFZpEGnPJ95ZZtBau+l2soPErB9esPwvuBZziHwErfNRtla25qtJ0jg9Ypq2FpYd4uX7nsCz83NjX71gRp5a+/v8+BjjRThxWlMzA6gIkBLg7YMmdYKoH0csDS2DYiWkylw4GVg++AGEwPlsaZPfr5zPsATd5HfytrWZJHZmmFfJEGnicdvAcQBGQAcT8UH+/jOkySvcbxKuAzZ0akMcXJD/ngoFGDXbIuANs/c+wSo4SBsoL7Pfcc9UaFgTZ2h33m2edcjh66/z7vo/YlGpMpTxv1i/UQGhnCDfVQVVd+5lA9ereTZDMry4DnKcM+pZsZbyt05Ujz0anwHPGEuAiUH2DvbQhmrM5FNTyFdTG8Qs7KKsuS0pcSELOo8dtnLsoETlgs02arpQ2bFSstCXgXdabrJi3sqi8tW39r3Doapbcy/a9OTtmkdCKbl24BC6JtufyqlSVXzF3BJTClfNTJats3MGT37j5gPa2dNjk1Z+fPnLFiPmvdqp+Bvm7r7uyw9kxadLJkr73wvL38k6dsZ2+7PXrfndbbmREAKw8VZhkpz4q8zIxCWUinxift7OScdQ7vlDXKDEPKg+42gaTqhZ1ya2uzNjN3ydZy8yqHaIubupqYigQyIvtT5YOXEOVJubINyNJiSRYXDc2G5OYuXzwIwI1Y/wcPN4Dnt578to9qr2RnJOSbYhpiLL0DAiHdorwiQAgAYEjHMOBFvxr7pCNgDe5zJmZRLFheAuLOqyp0bzBq6QcrektR1yDTVWZ6aV2CJKYLUNIXw3am6XS0rSnbkSL8iJ8zHBU0fYgUTkzgyAAC6/zRX8SoZTwec1MevzXSVCfgHL98NZp+Obtg+TWZtMtZmT1r3mpjAsE+2Tqks6Nbhaws6r8umVSMvgKgDsIS5mohvlkA5AII/fqv/7oDCa4ffA/Pc+Y+zhyE6nP1QXg/8KwOXKNp2ihkbX56wlZkHg329djIUORrCiO+ePmKs0DmE589c9p+9KMfXcsj7wmhOo2kn/5A2BaDSwApA0wcgBKAxMg+9UT+CcgISg6Y9YrJd3R1OdjBWgFCAA7Qoi+YLXVhUuSP93IAftzDJnmwRYCRa/16tlesmnt4F6wTgCUNZ6S4+FniNsQCKjQKgDLskjSTB8LXv/512yUW2iYFZwk1Au/mHvrNmcpLXPfcw/YxrSof1ZveB4mA0dCYUJaAH8e7hevrCQIRd6YcrbTE7Dd8NFm5iHdgfusJ/f08A+ccvrOrJoNajpqSVe6mD5VxWQZA65ExpTEuIHn5pVdsTgShVpbimuR7KSuyIICemrhqecz8+Tlbmbxo+4Y6bLRH+Syv+YIgV2bmbVGMUo9IEOq824lN1aB0nR1tMhY3rLi0YoMtbfbAgUMy+ZusTrrCikwjA31WWF0Se12ymckrduH0caspFWx5csL62prty594zI4e3C0y1iLAEWgKiBsALpnXG9LVTRGzoqzL7z7zrDXJ2k13dnveKuWc0qHywtcbABdWZFcnBJwLYqLMaWe6OFiEnm33d3vx1UOfXP7xEFicL9jsjJj6Stl277lDjbDid7W6UZ9uJdwAnl/+4uMCQTEQy/moe1OTWKFa5Uy6XeAiZqBWrQGXAGXUd6kUy4SFsngqZjWj1y0tLLChilaLIYtZdYAfnYRXjJL+idq6stidTMxWAZxAtFhYtQUpO7vfsRc8m7khaPiTNqbSDpJM8kdZGiQs+G6u655NOjUUKKwtVSqdM3FWVRGgzk3P2dSkFF3nBqZ5btRaWcwyGjGMOug58BJgKhdgyrsYHGhKtygP0Q6YKFZgh+8XMNVhJpiIDz/8oF2+dNnGxfoAExQ+KEH1EcLNrgfwfLcBo3AOoUGNT01pVVbWhpXFFqYnLqnBUHpkOnULdJZk0rHV8ulTJ+20zFbyRf4C04NRAaTBXA7vCqAWmHLISzD5OXgWEGMACtACGAFPdxVT2gI4Uofkhxk4gB3ACKhycD9sDGYJYwUgiZvA+9wU0/uZxQOTvHTpkm9WFmbzAPSUGWfSStp5b8gHvwHC+/bu8UaEOHHvQn4BDoD5mWee87hhxi0tbHNN33a0sC/LI5I/Gg7yS11THjcL4Z3XgtJBg88g4qrqBKVlqUU2ROzp63cgXhEjpQkL5U/a+RzywLO+Lbfuicna4wPbaOCrgEVXp4a/XmSmVse4ZC+nhgASwHYan/zEx2z/2Kjt2zVsmXitzV0+Z3cIOD/1wF2WlNxkZfZfZk2HhVXLrysVAk7GM2pktjO/PaFyahIh6RIT75W87OkbsKH2DouJLeJ6xHqbzcKNgd422zXSZ52tTbazv8fu2rPT7t63x/aqIW9PiNTUqqH0GX4Ap8BfwsGan+sCunVhyp/+8Hv2xvnT1qfGc0MNVq64JmJGOnLCiSWlc96mZ8dtfvGKLNdowMndtASaG9JxqgMZASPw9nH3Kh31dXFhTEENPZbDhh06fNQa05J7VcSHxjy/8eR/oxfnbX7hijWIeTK1qlsI3Z7pUSLE+JSIdVUsIVo5WixFT7P6dE6sRzCpCq7xftHO7nbr7Gq3rp4Ondss3cIK9bg7Fbyjd8tkwskEYFsPIZ8DMau7s61pdmVNbHFJgIdSYEJU9L4GS8pET8TpeE+4YHAQ6DJQQ6YWb9Y3z7p08ZIKVJWjFo31Betr8AeNKgr3BJSNPk7m0aNs/Nbc3KLrFbGQBV8PESXnPgAFAX6vEH7HtIIpwsJRhjMCKeIHQEMIilWtXNXXwvVq8KwGgfB7OEdBDdWWGrD1Ndso5iTsAj2Z8cvM0deBWXR1clqNVUwNVO4aKNFviGmKstKPB5Dyzuvfx8E9KHMIoVEAQPiNcuIIAfbIIJVeHsmJ4iDecD+mfFRWSf8MsPJ+vtMPSgjg4UDP+xVHGJQj7cQZ0ksIaSUEoCfwO/ETL87uPt1YSsdjRQEXjBOPkj/90z918IRh3n30br8feYSZwmJhtmHgD8AL770+VKeDoDcpvew1LrNdzNNdtCS7K6s5lZPYmFj15MS45QTIlGtIO7JDoBwGZc3ghubloQYfxWeiBn6edIOxcHC9iEONdHFxalJsUqxMSrF714g9dN9Ra2tk2maDjXa22n0Hxuy+PaPWKCDblJV4+dK4zS4XLCuOsyUCotKxBvojBc4MT8SVldGeXjugBm7f0LB1y8KL07CQNuUtrgZ7S+y1TgRpcz1vmVSDdYh4JSWTDaW8JSoCSzHGGn2vqZPOKr01yn+9AA73wM2GpJ2ZmLK/+MkPbPfdB21ZbHFqcd4XASqszdny/Lgtzo2rnsRsRRA2a5k4wCpvReeNTL1kthPWIw0Jf7BRegboVmQa6dQkXjWyLgpbduDgXZZuzigdvL9aj2493ACeX//Kb0jBKja3OC4WNilTIWVdos9tbZ2qCAZtMIfr3PWHfabZfL5RQOGrzIthMurNlhklFRQ7Weohb91pxWGkLZkmi6cwBzFd8u576MXn5kElMssBsiaWyGoVc8rbzNyE79wJQyCwhxFslExj+jD7aXl+xY6/edJOHj8hAcwJNJYUBwuUCFbFYDfWo34Qhu4RWvoAHTQlGMSB+Q/gtbW2yyRgB07zRWIpeFqxakW4WeB3hBqFDv1sVOO6PqNs/I4yBGW+Qbm2v1dfD+B5a32eui5FADzjYgx1zLhya4DFHCo2Oy9WLxBINTarjqKBNeJGUQNYAQiAGJ+rwZ5ws/dTfiHPBACR38I1RqiJh9H2cJ2D+8Jn4iAdgIU3aDoTwjvCPVgMmJB8h9li+gIoId5wL9+JL3wmcA4H7/7MZz6jNKkuFB+s5K23jtnOXTuU/1X70z/7M3+edVpbpFz4MMOoAU1AO6xuFdyXiDO8vzqE970TKBMxuG3whNEid9nVaBbZzl27fOBzfm7WGS2WnT+1HTcN6P/5v/vv7I5DB61XINbUGM1n39IrSvhLMlVO9c1ATkxyvjxxxQrZJVmNzXZw9w4b7e+wrmaxfnG8JgFcp8AtI8CrV5nPz7CSmIBqtWyV2qTSHVNDLDYp4GWFeTRtSIz9IINBjCeozGC4qhglUHUp/fAVk9ipE28XuhAEXlJY3VuxpD43sLCP0rqh+zb0XuRScKH7WDouYWvSv3/3F39pKZn0m0nVi/Ruy8dI1i2/Om+V4rLeU7BYnDU59btknAFnuvp8ZJ19zyqqC5Urf170IkrewOgz8/cnriqPyyVZw812+Mi93m1D8X5ozPNLX3tcgGhStgkp27KArk4mdtIyTa1SPBiKEggLFCCqTKUxnNRK1cYsGUupDVGxsRw+OqBbENB8YUVCWhBbrNE9NQLbemtWnAw+NaZwbgcQFdEmgJyz3NqyAFB0PZa0jpZ2a86kvPWjXxU32rWVnA9I4W7EiOCrr7xhr77wpi3MrKjAMM/YW3rNWQxMi1WtWfkFKz2bzalOBRxqAHxv+G2HfnxYoxHoaLR4USYaMzoaZVbBYF2IlUQUi2y/W0ChAwBwb2tbu5uIC0uL10AEwFb1OvugZtnqIChbtdJ9MPAkKoGXGq6NdQmIPjfARhQ/7KRUEc+vyGwWeOJCEpgdpjGKSZoxwxlZ9jxeFzffuU46OKrvqU4bnwEoAIGRVgdW7tetmN3Rro3Kg0rA/wG4HonSqg/UAZ+5xneexdk+2nOcUjMHM4CeEAD7+jRXpynUB2BD3dL/unPHiKcF15rf+Wf/zLezPXzHHVKwcbtw/oJbNlf1GbCDdQKaHLBzwBPwDu+4WeC91ekh4Xh90EAz84yfAG7KYnlpQfJfb4fuOGSN0rMrV8UaJSTICTORkNe9e/fY3/97f8+ZJ1N+9+3fZ7t2j9nA8IB1y7LraG21RoBNeslW4NOzl/XSoh3YM2IfOXrAdrY3WkY6mK6pWKPkol5gC8hNzc3YJbq30IvauDGhwcud9SAAQ7G7zkyj3SHTO52M+9YdzAKivN2i0OGLceDMvqnGTJ8bFA9daGx1gV+mIM4qircsJa7oYC3POmEE/kz4jZZkff7w1Zfs9YtnLdPXzaOqM9K3LgxQo7M9n57+XQzNsn5Dl9BEnxEokHRc0m+4Gfp4jAqPkXQftBYqFQobaiCYvpy3/oFRO3rPA4ojGlS+3XADeH7tiW9YrRI7PnnRzetKpWCZ1rSVpJCtrZ1ilxJkZQrEj9bKiyhxrC4hhSU7ikpyXpJyruVzXpmppCBV94vXqyBkXqrweQ5Wx8gZm8k1NwugM2yLkZTuVGxJArqyLNNojYGIOldG+lpHhkatXemoqPBPnThjL734mp04fspN9pqNegcFRgdxadp3YJ/YY6ctLmVtTWDLtqiwznXdg5m2LsBEORFswLPMBlHZZbHsLj2/ZTNTM1K0PgcAFMFZlLMm1dJNWivuQaGC0vAZ5WO0GWVbXl5RfgHM6FkXAAkSK8oEZQsH4YOCJ+7MVqFzX0wA4PQWTEKkhoI+pbxa5mS61QdPKKcAOJjtsDveR4PDtfcChvcKIX00IvT9YsY7aOp7FGcEvH7oPj+iR/0zOYoANAJKBxjKTAEQJG7MZ8rTFfi6ENLOmRDywRmGTaBODh865HUJs/z+977vlsK999yj3+L26quvOsCRhgCcWA/0rXIAwO8XQjm8EyQ/KgvYDmkPeYNNl1UfzDRqFlG4486j3jV14dIlyXjExPn+1a99VZZYxmWXsYZEiq6OZuvr77PdAtGRwUH3SWVAbmF+1i6eedt621vsI3ffZYd3DFiLQCvGhBTJOQ2XsMZWC3mbVL5mGEQVMxNcuXwyFbJBwEmDlU402O6RfutmsEhpjmSGRpS68isqJz3jE2Iw4MEHcqezfnOndj2zITnfUroB2y1ZPjGBGgBXm0zYq2fP2J/9+Ec2sHfMSnqUKZO+ctOGyllYg1uXXhoBpOL0hdKlM1iSjMP43mQ6YJwEGh7/TTrM5J1kvMmXyFtcXLWCiFSmpcP27L1DcUTeQHqJP/dBww3g+fiTv6EXl6RwRZtbuKqEm0AtLUBp1dGulzG6zawdJuOrqAQoUVACoPhKDAqTUCvIiOLa6opPpWQKHh3m7IRJoeJ8SwFg5udy9H9uCJwz1r69NxCuQ5jS0G5/Ruelhaxa6axYadGee+YFO/72SZuanLWKCkSi6ZW9LvCAGcN49x84KMCL2fzCsjNUthIpFtgBFCYK5SfN+IVF+8JzAKLd3SxRV+sMjfny7OcCg4PlEOiGUHLeN6A8CD/lwUBIBKDLXkYBEFBqqi8oWzgIATxhhoFhVf8eziHQxteoXmAN74CnhEnCVpaAO3g2YYpG4MnzpKMaPGGe18d7s/Bu95Af0kq6GQAKo+KY5DRCMEbewwHT5aDvMJyrDwJlR3ykkziJH+b5buB5s8B9pJe4yCd5f/DBBzxdmOpPPfWUj7DTZfHwww/Z9PSMD6gB0ozaMzAFiGK2EwdHSMu7lQPXr/+N5wBw0s6zhKisWN2rKBY4b739A2Kgd8icz9qsTHiA5OjdR8WWBhzEGZUHwBm8yukZViBi8LSttcW7GXr7++3EG29Y9uJlOzS6yx66807raGqk5fH3wPw2Y/U+JXJa77sq1rmylkNyXC8BN5cb3N4EYMMDvbZT7JbyD41XkMUQfBEffQWQcaCPpjZHBxgRHfqNPk50X5ghaLMaycO0mPy//973rLm/25Jtbb5eBhiD94CvBO+vwVqjvKQ3MEmVvbil6zFpQraoV2fB+JurnLEmN3TdcUjlMzM1KwJVFj7UCF96bMfOPSoPBt+oQ97xwcMN4Pnlr35DmVOia9cFVNMWT6C8CZlgI8rAupghC4DAvuhrACwjBQQIXRCUEFrGeD0+aU0qP9F1tdRUMGCqiB0Mc2rxmwQKLGnHrAtGNKkEWB3A2uCO9zG/J5ZoFGDFBb4JO/bmcXv6qZ/ZhQuXxQDoI6VCBeB6j5uAigO3koZ4zEZ37PQWiKmX6wLPgoBQN/kAAQw0EoBoRJM+NfphaFXXyzUC8nalxSSoi8p/k48AU0EEnnNBugXlRclQVkAEk4v+LAAU5QmAQCr8ULzhIATwvGWz/W8AeIbr3o8n5glAAT5MBQWAGIzBlYhRa66Hg++AUzj4HsxzQAPACYNZ78U8bxYCmAcLgjzff/8DYiDEV+fASZ8m6fu1X/uk70GFry4rKKGYADvfWYKO96KchA8DPDmzNieytCpraEaA1treasPDQz45hLUI7jp6t5usZdURXiHUEyCKh8C0ymZ5eclnHXF9dmbW3n79TeuQvuwZ3mE7R0ac+eNjjYP7Ju5/eu/c0qJNCFAWREbwh/RpfEpDDWxQaWLlI/yE9+wctZZ0tLwhgbIjXJ+3nwNN6RTHO8AJQRDz9bEH9KbGitKfOoH6D55/zi6qMejZNWoFgWadrNAYA2D6R8MB6fK1D6SX4Ar4IVXX+Z0GlQFgJsPoog7KFLmoccaKy2JFrJppo7W1AGmN7d2HC9wuZRmznWd49oOHG8Dzq1//pl7O1hp5uzpxwXfKY9Wijo5W88U1EjKfJQTx7Q7tdfYzchZHvwMthhRW6WF0u0GJZUYFUzqZEuagKBDBfGEQw33d1Howl5Y5qDjDujuGFI/tMxj9hlXm8zKzcyWZ6K/ayZNnHATrWNWlrArT69hon34hBp280iRomARjY3sEWo1iEvMS2ILSR1E1KN42pafRf6OzmmmZG/SJCmA3KwywqO4QJi9YVvAuuvN31DeIECEk/BxV1rsFFIODSuaM8uKCg5BzEFzJ9FtQtnAQuIdy/dsEnoSQZ/o8AQvciQBP+gpDA0QIeSLwufo78QNcOOdz8B3fWe75oMyzWvF5JgAgYMg15BL3p8h/dc59L9lRFROY2Uef/exn7NOf/rSvpkSfJ4H0cFzPwkIIv1eHavDkOfJCI8Nn5GpL8ktXF4xzYGjQBgb7rH9wwJKNKctLBusEBtFSeZGOoW8B3BcEuitLy17G3hWwlrcpme8Lq8s2t6zykwlZEGmplX6VFMfl8QmbmWcbC+LC5MUIV5rhn2KcaZGaPbt2WF93h14UDZhSdqT5ZvllMY5rbDOAKJ89Zg4FVT1EZ13f66RLz77xmv3oxResdbjfSg7quk9V2iBwBQ980Q5dgNj4tEuvRmBYSSKyKFYPoSuBZygeyoZuLMBzbmbe5udk8dXELZeviMk/YO2dPVYhyZ6Xd+Tug4QbwPPrT35LL193xrm6uigly/sIV2srMy1kgsUlAHH2M2LEG7bGclnr0ldSokQr8QmxRhajeOpHP7K3jx+zS2IRZ86esbPnztrpU2cEIgkxymaxTjFTFYODnhgh075oWVFu+jdbMu22JIF47plXpHyn3VRhuTlG0JmXzral0Z4lSjh1pfez5JcLlZhlX9+wCrTOVteKNqhWeGRkzHaO7rN77nnI9u69w3bv2m9HDt8jJd9jO3W0tnTpnfSnbrjCptMZ5Tmtz9FWCoAMDBLhgHXznmoFDsoflLVa2Di4zqAFB3kkTq4xcKEbrz0TAr+j3D6quv17iCt8rg40RDXreQlpWeYR3fSwazV+Ot4LPAFnlBBTOfR5vl94v3vCgBFgAaPD1ORdPPduByGcCZQFz3CEKZJcg5UCGNXPvVfgHuLgWcqbPkvY/90yh5k9BKskrfRrstQcK8Gzy+VTTz2t80/EjC87A2ZlJeIJdUG4GZhcn65wP+AJEw/MM9zHZ19CTZ9hW4wTjAwP+2+Uo3uHSC+YOQfrChNEgBAwihk09bX1PrOPuFjyrrGzzWplJa6sl+zkpQt25solm5xfsHkxzfmFFcl0VoCMGas4BE6Acp2YH6Y6xG9ksF8me59/9vdw2g7VefPAV92n3ES/6XA5VloY+NEH/16R/NWKEa+rDJfViP67v/xPluzutGRHm+XWJY+yGFkoaFOyKNVyHY5WQYsGoiBcDPB6aQpgo8VU6GelTOI6SyeVn6g/lrUA6txf/MK5i2LfNQ6cVpOwAweP+PhNWfFHAH97IYAnz3ua/t2//wt9WVdiyzJljqkVvGgtbTEJWKsdvfeQjwqODuxTZUuhwTEdjFxHrTnuRuv28usv2quvvGbjl6csmaJfYdNyBeaZq1B4kSq+paXNPvHJj9v9D9zpyo6za0yme7aQVX5k6hcqAswz9tOnnlGhNchMWfP+R983aZ09o4tWKkSFHC2Hp0KoE3BLWQECavPXPvVppXtQLTaL0DYqvbhENSnNSpFMAa9kHSgUbBjBo7IL+RWbmLgqU4gV4FX4Fy55nDDPgweZDjiiisUUUouo5zlCfxDKxb0IC9+Jm3g5CFxzZdHv9KuxPqR3s28rZfiN+wAdFA7WSzzheY7wuTrUyWKozc+blXKWqFm3en1Xodh6TcxWNxpsvlhjbT3RdhGBucGGGX0GOAE4ZvSEtN4shDSGd7/bvaSbLSPoR2TL3TfeeMOB4IME3kH85J00wgIpJ2YlhWX0CNenIXznHA7u5Vnion5omNgS+L//7/+RXydt+L9yna4oZzC6l1lr+H/+03/6T70+QvmHtHGEsqgO4Rq/Ew/fkR8agTAdNfzmMiN5KkmZkzJlPy25HRoadgf4XC6vsmRmUrROJes14Otag7zpeTwROAc2CmjI7DP83DcqJXvlhefs+GuvWEKaN9DRYkMdXZKPkiXFYvEB9cE5pYE8N4DE0sWO1jY7fMc+S0uXGOAFUN8vbGf3WlDJSN+264H4HaAbrFIvi1EE7F/+wb+x8ZUF69o5ZDL2oJueflZ7ivuYAt19Gz72wUxA6gM/cO5hIk1DjEafbUfUoCj/McVJmVIOEAN0vKMtbYVcwd5+64ysMLwm8tbROWjf/M2/K0yRrsaTUf4BstsIYevhSAoV2GYjEpwtKW2v0togECnaWm7dMk3t+l0VKtBii+H6mkY9KCame5JuAsfsf/u9f2V//ud/ptb6gsWSDd6hLfhwofGVTcSASrmKjZ+ftN//V//Ofvj9H/to+OyczDPcTzZqjf1Pfvijp+2ZZ9gvOnKEx7eTzl9oOM7t1JXPc3VaL1ahg3UGWRektiZpR48+ZLt2HbCmdKdYbpvAkpHyyG0Jy7FGzBn8LDIPTQwatyd3edABI2ZRCWaZ4KsI4yEAOEy5xGxMJKMJAoBmUA4+U5GwU1cIKSm/EYLycuZezszL3r17tytuAFxAh/v+tgfK4W9KCCBFGaNYHJQ1i/X+D//D/12NyYr/TvcSDRV909Hc+T63hH7nd37HR+OpN47bCcQfyoR3E/jOZ5gwALNPsvDJxz7qI+cbWAbSQeQ+u7Iqi6jFErLYJDlu9UhIRArwdIlACpcmZKcsGfSViXTfy68ds+dffcuKdQnL1yUtLuAYk17sOHK/rUlHsEQgMlIG94CB3CTVWOwaHbJWlQVApoR7Wt8vQHiwCNGhcNBw14p81CgPeCZtJWI2vjBvv/tvf99mcmvWNjRgeaW1rDxsiEVuqKw3VBYsXwc5wt80l0cvsLxiynKj63G98sKyl5MTc5bPMWuwwYkVlitjMZA4vIFo+CaZLKAyKYplU3bDQ7io1TlpiBrJ928Y3i9cM9uf+Ma3lGj8pEB95g6X9SK1yqsr1q6Wa3hwSKXQaE3JTgEbwoAwCUJjSfvLv/wz+9HTP3S6nGlrdTOkLDTzPhgHElX0hl6lAqDPkpVbjp88Zg899IDewajqho8y/tEf/4ldujCudyu7W5gtkXkOO6KLgBlDtEY41UcCqRZH5waZBGO79tpjH/2E7dt3UGyyUc8K4MQ4acncLUjJ1UnvEnPEmVwHBS71Qob0O2lkgEeMWXIDY6XVD6slMRq/sDDnLidM4QygGQCRwQcYCmYhwgzbCApHWjkAV/LCcyx2waBYUWYoys014uG+YLYTR5RP0veOAodzCFGfp8x2KQF+nnwnU7ditlfUomAK08jdSrj+3dcH4sUUhhkw4EP5BdC41RDeQd5JYzDbGVCibN4vDSGE+yhbypi8co1yYDSd/k7kiWX7+J1+TZjt97//A/ujP/ojr1Pyw4EM8Gz1u2+Wjuproe6QB7pggtlOIE3IAw3p3WLWnR3tMk1LLhPc4sQhFncQx8LjedYcZVUlpiQzek1gwBYdYwlGJrEce+F1e/X5l3xGICuG7ZY+fOwTnxYrTVhDU4s1iNHls4tiSyU13rgaCXRktg8P9As86e6KfFA5Ozt7jwBw1or0cObAEEbXGMNhKbvaekiU2XnJwf/ye78nMK+zOx4SgCuDRek8ul+Dq2B21QdUW9rYQpzxBclrIi3CxKIsEftm00bYOOVHOVEueAIRR7GYU2KYzScC1JQUYOZt/MqEGp0mm5/D17xe2PBJy7R2OEliAM4X5N7OxwcNwWy/JtWApWpeEQphpHBOm8XKmMY4M73o7O3c2Sveh8BouJvMupdW6yUJ4fiVqxKyBu8fZMS7JPD0ZbOWVqNd9VaKVlwrW361aBWxPoAQn8p0I87ZMfsP/+HP3QVpcnLKWSbbgFRkSuAetV7mXgBGrYUqQ1XkA0YwUfpHf+3XPme//oUvyeQZVcUn3LzHURf3BkbqPV8svLyFky2uDgIbfVfWrCGB+4Su639GNlEmFCBi4J3OQoMCATIwUNgIlYhCc2AO0y+GnyCrjqOEKBsKwpnA/fTZ0bfGWpJ/8Rd/4aPNdBtEA1LRqkUhBCW73YBgBOGo/vxfUwhgR1lSDxw0XoAorI/6+if/5J/Y3/27f9eefPJJ+/a3v23/6B/9I/vd3/1dr0cC9V5dLx80uOxIUUlDdR2TLpguaYIJP/3UU/baK6/Y88897yPpcelAo0gMbGlV4ILPJys/saJ8QpZcRfKJMvh2OXpHjd7x8ksv2VvPv2x1RVltAs6xkV12z933qxGV5SUdWxegNvcNWHtPv9Ht5wsWy9psE7vdMTLkS8ThT4C5DrQ4KPLdYRGrLzr0A1lAraJres7LmmYbT3fhAyA9Mbdgf/wXf2n/y+//ngCzYumuNlsTLsRYFzgZV/KVCD2blb7MTM8qr3GRsxZrlqWbl5U6cZU1KpYcf7q7+i3d1Gb5NawIxjYinYX0RIsJNQgnNqy1RVayznXKLwPO5JMp1+0d3SJT0bJ1lK2vTvULhmvM8/Env67SpP8AsJGpqVLMlZYEr6r0zXoBVaPNzaz6nHMW/2Av9cpG0Tu56Zx9+umf2IF9h4X8KrTpCbUGFEzS1os4yjepZWGpuhoJ75pM5qyNDHXbl7/wRW99z5+9aP/7H/yxrSzTfxq33v4+B18c9PNF1u/L++hgRRXD/ikcdfVJO3LXPfbpz3ze+vt3qCCVRtVpNP0uYpoIF5VDoL6pXGeh+tON0YEs6LpfU8vtpofi4Cm6BzIsIptK2uT0lMqiRumIRoJxYaKhQPhhFpgDmOFhJSDej3mA0vCZ0dCTJ4/bhQvndT6h8sj6mpukldHUpN5BEtydS+xKDzvTQHkIxBMYHIJaHWCaWzDPzYh5so0ro5DXM88ww4jnUerAPAEU8nJ9vDcL73UPZUE50OXBgNHfBOYJWBEPB8yP/JPnwET5nT5fGjzSHLpPeDakmzPfOUJchOvTEX7nfsqCeEqykvA0YWEPFgjmyXbJztDIqEzTgj37/PM2I7bLUnKLslrqZe2NX53wPmMGtUgBjvvs0VUv3WhtafNuMozOIoQCyRdZee2NN+w5xbVJ/7cswJFdw/boYx/Ru9qcqTozRAckF+l4wtb1bhY+7pCZftfePdaTSVudiFDdpixG6TyMsm5L8iehZIsMw9GphkEbXOoV3FQX2MYFZnrnFia6rMrCVoOduTprz7153H7vz/7cLktX1uIqu9aUxZtTlm5J2mZFDLJSsCa2+lF541GwsJi1++991JrTXXb5wrQ9+9NXLbtUtIJAtFLatNZMmxqQRpnjCyrbDWvKNFhTi/S5nj2NWFCo2TJNg8KVw9bS2G5Tk2xBU7IVEbbPfP4r1tUz4MCOU73P23FAuDU5uj7cwDwjJqkD8FDBsYAw7jUMxOBmwKIZFPybx16z3/v9/02t9otCf5nT6wU7fOSwffazn5OA+FZOYoOtTrcblFAWDlnJriihMkfzOX0vqOVssC9+/gsCoHZLxRrtxLHTtrQowS6qRREBbk63S5nZV6he6Ujp2QY9h/mu1kbm/M4de+23vv137TOf+ZzuaxX+0R9EJqLsVAu4vkWV7f/r8Mvbn687GK1zG16fUQTfGEzx4PR9+PBhKUM0UIQSvqRWHhOP37nGtrQf/ehH3QxDCakXrgOgKFOWMlBASVFYFIsAGKBo3p/l99f6fjooD2Ac8hHuDwr9QcI2UXjXEPLwTpn9lxECy6McAUXOACZlToNBfilPGCC+qXRdBLClPEK41XIJzxEHZ9gRfpw0tAAm12Ch3T09ThpIS+TrqXrXdVYowwRnBhyDS8gFXUuZ5rS7/tEY8UytCAvrLzRLRpKpJjt+4pQ9++xzang3fcBo94H9AozPW6vMWvoUVbPSDA6lUXE2iL0OHThkjV09llcDe3lu0a7ML1tR+rosnCzJxC+qQd9M1Np6fY2VlUaLN5kJoLYaMrZe02Q1SbHAzYRN5zZtrTZlJycW7bsvvGH/4t/+if3Pf/CH9h9EpooJscuWZquo4ciLFNTFBXgCayanVGTh0YDhbdBKf3N3r75HE0s6u1iAe1jWL2tn4EXDwFPUgLHeBL6rNKqUHRYEYzVYoC0tKmNx5wYRq6YUZGFd72uVPrVtM3U0m0KgLN6p39sN15jn177+TUW67eMo9sL+yGygBEDCSi5cvCjze9rYovT4iTft9ddfEiAsWU9vt3W0dwhAD3kfDStVY9bSonR2CnzVCqaSEoxyXi3oqj304IP29//+37MHH7hfBbGh31P2ssyVN986pnfXq7Vttl0796qlLYkRZEXV221pIW/rJcycQbvv3ofskUc+ImFSZQrsWBzE54r/EkJgEByY8FReGHmFwcBYmEEEWAYmQ4ic7v2jP0uAefJcWNyX+HAPwoeR7gD6fLiGawxKzFJtxJtdYc+oyC8Q5UQxrwdQ7+MU82QZMe/zvI55FmCe6Xdnnh9WnyfpQ/j/pjDPELg/5Dmkha6SsAQe9UD5hrr6oPFXB5691jhSHlJ+9lynAX5ezJD3AwjsGcXRLGBEHtCxYM1chXnKlGbRabxMSA2981h7bKNRKhV8XAIghOm3NLeo3OO2OL/oC418/BOflN5GPqS+lJ3OWFYOokoTmziyIVy7ZBfjd3Zl2U5fGbeLs3N2YnzCJlcLtiY2N708Z3Mq75mVnF2dz8kML9jMYtkm5/N2eWbZXhHpefHEeXvr3KQ9/9YZK8WabEGAtShAKzPyLzgRTIpNJzydWGQtKm+2g8Fqzq2xpQZ7S6V811L6ounL3Ld3n+8EwMh6X3+3PfDg3dbUnLCTp45L2DekG326P1opyw8x06UlFjlfUVyygp/6kV26zDbq64rnbtt/x2HVLbVD3W/XrU6Cj9sKN/h5fu3x39D/25ErgSbgTPpeI/QZdNqJE2/b88/9WADGmpeNViyv2dkzp+z48WMqiA0bGoi2ati3d7/deeROteTD1t7abHv2DFv/QJfdffdh+43f+KZ95tOfd5cfY41PvQW219ndY9/5zvfdRaGpkf139siEVwWulsVIC2JOcT3/kD326CdkFo8qTaLeaiXdpNX5l8WXUF6EnYPPCDmf8QskAHgoCUqA8nGgOJHyRErK/QgOfaJUNArBDBYW/GVghRF8dmZEgXHxAYQZdMJ1iHvYhXNlOepDJa4ABNXhV+B588B9HNQHcVE/1AXgxYAWZ9LLb5QvZcJnjlt5B/ddH7jGO2BElO0Xvvgl+/Vf/5z98Ic/8gb0c5/7nPeR09/KHknMaqKesVgATgayTp8+42CLfBCHr4ug5NBPD2vTS2x6atq6xZgbkwyObtgdBw95fF0qK+aU4yIEy2VOfFiQBfZJtjaV51XJWZ3yn0w3W1tPnzV1iAR09FhFDPPSwqotSiamlxbs1JVJO315XmCZt/NXl+yCzObFQsmW9Puy2KM1S1/FYnfeccR2HThsw3v2WkbpWtN7swL5DaXFy1NF1dfXbz3CkhXpDSCJjGLplcvojGRXYAmAYoXtP7hPurJD5KJXeNNkE5OXxB5L1t7ZrEcUn/JCGTP4LPjxMmLm2JkzJ+3cmfNupdbWCTfufUB626k4kUH4Jn8K+u/DA8+v/6b+JzblsgbwZAYRgyjRHPdLF8/Y5QtnbGSQrRGaRY3Veqv1YymtE2+/bWdU6SxgwCyNznbR8I42GxsbtOGRXtu3f5ftkEJ1iFmFRYk3NtQ6MSIv8MNxno7v115905gNsHfPQTfjV7OshDNkhw/dbWM790ng03oOAUDIMTNJOcX4ywlB6YMyUR60npxRAM4csEcUhvt4hoN+GZ5BOVEKBpqYqQJYwl6ZecM1Rny5hsP2Y4895iAWloej/zQlEIomEUio9C7ivD5dvwLPmwfKK9QJz4TvgCjpJHA9HIBs+HwrIcQdAmVKPRE3jBb/1I997OO2pAaQqal0/dA9QLkAnkw3xUpjJtabb77hu3nSkLJ4DWuKcm+5TFcVEq66pi9SQMiuDbzrmWee8VXi2VKa9SA6OrusyAgJ+dUTgKr38OsLWsI1BnfYL6gmlvTfcSmSxFh9Uqa49CuV6bK+0T0OqC2dvQLVIWvp2mEd/buso2/IeoaHbPcdAukhmda7+61vx4A1NMZBC71b+ixMaBGDHh3brcYpqQYj67rAwFR3T7e1imhMTU85I6avn3EGdJrB4LCBG+Mcbx17w956+w07c+6UnT7ztmXXlsXiJekC0HW9hwkszB5k8Lq3t99nJuEdtLg4Z8uyVGvrEtbR3WtH77pXz7EwDFC3XRYqTsfS2wzvAp6KtUampxTQ/XX0Job/2V7j0pVzNnnlkjvqMvrdlE7KdKb1ZkplzC5fvmSnTp4UW1x1twrAs4aR7c1oxDwSTlUTLSKsbGvd2Bq4XBazVBkeOnRYgjRll69MSBh63P1o377Dan32WmeHWlOBgK+uwuGFEAHHNn7+lYSgYJhXnOnzxPwDLFDISMhRIlrbyAQERAAmHMYBTYQehaFPizOB/jcY6dGjR13xeA/KR8uKu1dfb59/B+jCaDHhmpKzmEOl6NPr6rfU4kqQbwU8AfUQJ8yX9F+L813Ce/3O83+TwJPAvcQT8ha+kz7KgPzzPdz7fiE8HwKATNoia6PO08re+Cy8TEPLFsG42FB/lDe6QRyM5gO0zKRjYgayQIOMtweeHixTB/uMvusdkveKdAn/Ztzm8AP92U9/ai88/6K1tdA9xsi8Gm4BCCZ+g/QMNx4C5j3iKNxVWqXyYmRsXUEcvg6mkARmxsZprDhU2aiz9U3Jc32TxZvarTHdZUkRnMbmlCWbam3dVm2jZlmAmRWLnJH8MJV2Wixw2Rfh5n0tmTbr6xmwrrYuybCstLUVlUGLb70cdWGZp89XWGMQl6IHd0i9EksjgetkXT3pqxizHdlHKat3YJ4zdZqdSDMZuiywQsGCDRGyki3Mril/tXbkyN2+EAh5YxCYQTOC/x99vK1wE/D8liJUqwV4KgPEzjRMFhdg8eLLl8/aIgMkaiEYAGK0mIU48MEaGhpwECFTZ2RyHD/2lqWbG30jKBY5UPYVHUYDf7A1Kh+H1ahAiqL3uAndd9+9MoHpW6y13p5+MVw9LxB1P1EliYqOBDwoAilX+AUK4oMGFAcloX8SIIK10V3BtRBoRUlbUEYUA1Oc7ScC4wFsUQoAkmdxzt+/f7/3owbl5HfuRxgBNxy4UULeC+B5/DpUDbZFI8RouwTog4InefgvFTxvFkI6OYeG6FZCYK7V6aMeAUHqhg3maAB9Lr7uJeABwnNBPihz8gJr5HkABHkJ3TywtLRM6a985auSsQ7JTdbvZ1AJJYA1oZd4rsBYhwYGfbsVwDVfLAj0KtYhdgcANSsenmNRcHQEpumL6eiQ9vAyq8j68z56vTvy14SrKi01Kh8TK90kXYA3sw+ZLbis7wx+Zq0s0Nwsr/r+RctLczY7NSngmrGF+UXLixW2NbdZR2u79Q52WU9/l2SWPk6lUToPU3TQ01FTp7eTMfQaWeGzDkbROfjMHPoZxc16vbDYLpn/bDGOiyWrpNF1GJXllk1fXVK9pOze+x4U4Le4RgB1+J+Tzwik/cP2+YOFm4DnN1UrJDRKLL6etTVqmfQbI+qXx8/avOh2Mhb1E7EHNWsRMr8WWaL/BezHdSm3lrXXxbTYy6ettcs62noUJ86pKC6KjR8mhRS1LKzaVCiuynxP26EDh2zXzjEH1LW1PElTkLmiCnbAAUUp6+3Dw+2VwW2FoDgINAqDcgeF4CAgjBGA1ngfFtfpLwVIQl8YfZsoFYF4Hn/8cc8f86sx13mWcmbhE94YFJX3MUiFaU+8vv4k0+gw238FnrcUQjo53yp4BgDk4LkQB+mjD5uN7WCa/O6jyEovbBThZEYQnyl7yoTfGRikAeRAXvgNOWfe9he/+CU7eOCgm/YwVZgZ7yPXrA8BePAdIHng/vvEyujHpY+zxhcYgfCw0yy7MzjbVRrZfgS/TkbkN3RGr9E/LBvRGZXpNnhxmT8+0E1gAidjauiqwGJFRs6i+FXOXeNKkr3FmVmbYCuPyRlZnWvGLhL0sy6vLFtTqtHaOlqsLFN7ObtkCzKpF5fmlVZ8X6N3cNBgwDSRb8qN+qWLAiyhiwJGyX2r2ZzlViOyATnDsm1ooHx5loFp1mrYsqnJZWtt67aHHn7UanGh0jXm8Ud54yCv4dsHDzcZMHpScUmQHEBhemKMmxGlZo3PqxPnbFktSgKn8+2KZHc9WhNmB7GmJuYD/Q7RBlpm41em7LXX37ZcvujrErZIQTesqIrgeZnAUvY6nNVZl18ViUnCtE5WjoeSN6nlpE8Hs4eCjVrOKMNRwW9n/vbK4LYCSsRAAyBIegGxKB0oVPQ7M6AQBhZ0QDkw1wG8e++9x/uEyQsHZtmnPvUp+9SvfcpX1PnhD3/onf4ALQqGgmCO+KQBvQNFD0rEjoqUKQw4r8YqvzIXme2/As/3DSGdnG8VPHk/ZUf9UlbsPQTTZBtjXJ34nd9C2oiXOsaBPXwmsPAI777nnnt8oAjAZe52V1eHfeQjj7m7G11YTz/9Y+/queuuo4o3qhevU30mAJi+8WKCGThMSsH1SkrnDBUAmXQWx+g2k1dqdCSkV/iK+uI2Ah7WwGVPDMgLgELS3eGdzzLKa2vYZrwgecoqQzLHK8tWu5G3jULO5gWWVy9M2NXLcwJxppmKbAmgMY+hBCXFLfHTsWXnL1+ws+fPKH5AkoWAmGWnstyicYn6cSPTne4uz55nA8JE2VGuIyPDAsQOuzo+690b7I2WSIq9xmDzjdbTzcBSh4+VXL4w5aPsg8OjvgiK73OkuKmZ6PilgCeZIeuY7CisgFPf6SZZXJi3JaYnJhPuvM5iBSxgUBQzKpfWJQCMEmedUTLAxJakxANThH2dOHXC+zhZXZ3ZEpt0Zqs1qGyo4pSxRAN7rzPXFnM28k1jceTWNoGTChw3J58yplJVWSp9EkwS5gUQVbifFce1ItniE/cE5d0usGs3vFuI4vL4giJvAvf0a8IsNiSE+q2OhQuKyveKGgRWXcIkkjCoVWUv9aBoyysr9vbbJ2TelTz/uGHsGhvzxW/p6sCEYzAJX1HmvPs6hpIiFC4y/xTftlTxv4OR0sU1wPnyxfNWkUA7aKLA3KWyWVdaZRBaUfiQEKtnhR5AmTwF8IQRhQEj4ruW3+33he8hXP+9OvDMjeA544pB4FlYBLmg7xxlV9V7eqN+Lu4jDX67x4cLC0D14YFn9CxlGwFi1EjxOcpzBFJKkQhBVA/UB2F4eMTuvOtOO3L4sNcffd+k2f2BuYE80cWkj4x0Bz9h/DJ99Xid8c+kXOZm5/wd7Nx54MB+d89h0PHqxFV77tnnVW5T9mtqVGk8vNyIVP8hD5i8586dEWvE9S2jOsWtkPIDXCMgQgs42NeL9TCZ3kgXmm8RLpBj+cd1yWhRILZFv2Kd6sJJDBYTSxuWrGFz1WI10unNeTHNOdsoL9rKwoxduXBZbHNWn1nukTqjr5QuCvJaq3gFug0bls3N2VphwVZWZepLb33LG+k36WO2X1TXpBKcEPJIBigvbwR0DX9XzHCYMyRhaXHVrlyW9VYuWaal0drbW7zhQnYbGhods2amFgWuJbv3/octKZn3lZacdf4ywfOJJ/Q/kdFC6mXKVDRlU0pch6metsnpSxZLbQkEJXC6t8b7RaJO5s0NMRx8vBaXdJ1+zYqYY8IyrU3WnGl0/8/jJ07Z6dOXbdeOfdbcmJACkSGBzoZMivWob6YeBQI8VXkbUv1Eql6tSqtalZT7nC6r1QHfY/X4uTWo/CkW6ob0RALvuoVWkj2lzWcdqbxozaioUGzRQU4ozEjo+Z/+FYSRz7TS7hZFJ/tWrRqHJn9qo2ZOZbFm9fENu3jxqkykBuvq7PeRQNh7rQSSyufZrq4eMcVmWxODvnJl3CYmJ8Q0Z+zY28ectTMKyUSDvVKgbTX0RoD3R4qsFJKp7c/b8OgCV6+mlwaL+bz4hOJsXatyZJwV1gl4lmSqsd1qXhZAZB5G4AGwA/C4XPE5BJSQI1Ja0kBJRSH6fPNDt0pOmGE0KlaQssmpGZvZBk/uoG+KrUcapGA0LltqONl2gb6vaCUelTXxExHfdGKxFjeHVXmX3wc8I/CLziHd1QfXaDTwDY4mPCgdesRHnUkjMqPv65Ih4JJ1DGKyHvbu22933X233XX0qHXJgiBvutnryBs65Y6BUK8fXec3TwnxIXjcofRTn/TT0ZeJs/fU1KQD6ezMtBjVFTt18oRll5dtbNeYfUwMtFHvJ4GY1oAmoJJKsu9WwX7w/b8QmMxZczplTYoTMPT8S06ZCx+XDDSo7hdm5qykBpZVmSoq83hCuqzfayXLMZnVFZUHmlajOmEniTqBZ72uxDcl28U52yzNiHEuWrkwa9OTF5XOq6rXeZEmrMQtS9RXrJHdObvbJMuLYrSyXNlmvHZD8r8m60t6LWuUUX0AbnNDZrRw0011gX+t9HerTMeB6j5GOQpPJAs+dRT9VdmyRu+U5Gj8yqQvCFIsFIUJPTY6Mqb40yqjmE+waahjGcRlG+jfY7v3HHJz3bfrEEKABpGUEt75dDvh5szzWqQcZCDa0IvV4Bub0lKwuBLJEmZLqkBARWa9/nB0Z3FkVjihdcmuLAtI35k5Qxzs3lhe37Rsltk5r1gxvypAbLWmFKu4KHsSXswQzH9ADgxF7BBQ1v1sbGJuL47xkTAyWwkFhOmwIjZXASqABeF1ARaYeleED4RJyPX9xkOx6RxlGTCvPqI/FFxQqFfDNGXG1K1aZ49Zdx/TJzfswrlxO/n2OQk7Ds/Kp8wS8p6Isxye4t5U+pXPLrWeAwP9Ovqso73Ndu3cZUODgzY8NGQZtkMlCbqfpISj+tO1sF2mFZk0sBUGkXqk1LAU5kHDMGkwVKBiAbUyoZQWvZ/rHABI8HeEiXLAFAEYfoteofpXHq4P3HNDerYDzwTmycy0qalpgWdktjt0SJ5QGvrJAcyONhZHSUsRt3ejVN6RAwcBntDJmecHBM8QuA9mTT5IA5/dalDZkX9+h3W7jKsMKE/YOIySLhVGzBk5ZwAIN7xQ5pRRSEN4J/HfLJDvUGL+xHYZtbW2Wa8AoFd56+nqtsGBIds9JqXfvUfyMeh3A+aknXfwPt4LCL762kt24aKYZ4yBEll+66y9y5RlHQJNZ8zSI4hIMpWI4tHzcdXJkiyd+maZsYlaK0hnWTwjHctY41bckqUNS5SLFivlxDJnbb12zorlDdVh3s6dzdrVK2zRk7eGuBqeRM6aWsqWiq3pvUXFO610sHQc9Ze0jUpKeiyr0Vqspb3XevpGVZdd1tYh81oWZXZ1RYCPTCAPyp903NsalF9KicRImSku7wYrS27BHHzBseCoHwaXmRwgQ1hxMLhdK3lqkU6NSUfJt+JRvbxb3dxueBfwfCfwwlBpyqLOJmBosc6ObmU6ZWvZogCQ/lG15BJIWnI6pXFcZ2MrlLQoU575uz7tKhZtz9GcblHrkbPTMuNPiInSivf3D7nfF/02gGZkOgggBM5b+rxpsCX6GjF7Mu4mlUqxbNWKCrLgfYKIaFnvgXV5Bep+nt2Sab1VSzcA8XKoNgJYkqlwpijE1K4d+u564YNaFQH0qlhmybp64jY0mrIOgWdtA3uI19n4+LRdusi2CJGbVibTrDQlVdECN1/UFSUWrOs1ni5vlPzFUblJKYKS3Bii+0KoVtogHLTMrD/a3tll6ea0hFBmmkCBubxFCR4jvg3MZ1YaUH7SiHcE5wCWOI0TiDccQWGrQ/T+d9JTHXjmXcFTZc4gGqYr7iotLZloAoCUuTkjuZL5RV1iRod3KLpfGDwJXI/SEMVJYMEXBm0YKQcU6ZPGr/KuO++0Pfv22tju3dfKhN+JA/AN5VLdsLxbeqJwY5pgkax/i2kPY3R3nWsEgneRZjFg3QOTJwCKS4vL9oMfft8uXz4nXVmzgcEelXOtgGvGFpam9PyGxZTmZIKFe2jwFYneB5OmvzMncsM21CsbWavRc42JlNWXxIYFSnGRnZTM9JrClNjmtBVqZCLnVu3C+LKsJJM5XLZKif3nY7K6stY/HFfdlKy8Om/ZJTFT6W60/5CYbT0bR0Ks1OA0tNqhux8UIc7YBZn6Bb1vYHhIpnhCltiSUhg1ZqQTnoF8Ri6NgJ7kzwEhus7ycsuLa15nfX0D1tPTr4aCXUglE7JgO9r7rLWlW/ElXCd8z7GqxufDCu8LntWCSOYQHDVfSkTMenuGrb9v0KZF39kKmH6FSJYEuPqfZ5nbjjnEoh4oBIM+MLOKWjtmRWCS0Ff41lsn1IpeUKUk1foOStHpSBbYKWUVX7gfIcCIQqkwt1TRiQbflhgAxUxYXcu6SQLz9PUElY4Ic5Qo78dV4V0DRf8huscPrum8/Zu3eTBQWj9VXq3At1RessbmTdu7v9eGRpplXqzIzFmVoJSNfeBXV0p26fyUzKNNsfIFN4/pZ2KKnZuE+mNEFVaNyYpBQmOIQsAOEAwlPBIUKpqU6L8opSG974QIBCJAQDgwcbbUAsPAmTvchRdAOuPCuLC0rHTGxPzTemuNwF5CJmaFUz4Ayjz9MF0QsOB7eAdHNUgQIiH8+fSEQJrei3mieKMjrJRu9vrrr8kMuyIAzXpDm1JaYL90+xAH71B0vxB4hrRzPfT14gb05S9/2QfmGM0mPu6DieL1gL8tpi1smHQg9zwX4nZFVwhpCKD8boF882s4iIc6jfwbKV/Fuy2z/grqUteIkvJANgALpna+IottYXFWOrWk+uu00Z19KjvqV2mUnC4uzfgiwDRUsQaBsXTF+yEliyXFwzKLpLe8VVS+lL91McfNgtUVZ62YvWS5tQtWrJmxpfUJOza1ZOeXWi3ZNOBug4vzE1YqTtlQf9x272yzpflxm5+QSV+uFfPb0D0ddve9R+zq5FUx2qLKMOELl/RIzu5+4GN2+sKsMpdUI96oNFWstaNJDees0q6GXTqhYpI+qPFAMSgN5Z+561xDJ/HrXFrE4T4qq57ufslTkxoh1WlTh7WJ3cZjMuGNtQJUtnqOBoryJs8fZrgl8AyMiCNqdQEBlpKqFcNhs6oRtXIpH00vCESjvkEYKP1JEjwJAa0pNJvtOlgZZksKTmZYHaZFpgvyff78BXv77bdUsHW63iwWKvYqLs7AFCwxYi0AKX1TpI3pXBUpfb0YS7OlW5gOl5OCMJIM61RxM6Dk0spnFegWzucIOoqMAuhHABOU9mJQxSl+fFB9U7pa3plTWsrW3gXbzFhXd0KAA4tjTu2qu4LUmoAp3maXL05bdrmgCkypkpdsbnbWFubnvI8R1xKEAcaJGwksGh9Ztav6jKDUOtjqhmvCgzBBkF31lJGgoK58Vd/9rOfLEir6OzHZiA+AxDySFCmLDVIymWNin+zRA3Bi9oyNjflINqtEoaSYp3TMh8EjAAdgJYS+Ut7HbyGEdCAryAhn4gY8WV6QiQTkAnOdFcDZUHBVJhuDPwg3YE668DBgXc1JgS2TLhSzGgM9I7Bjm136QlnCDzObdxCQS9LCET4TgkcB4Aco0jDg/kVev/CFL9idd95lZ86c9vi4zsFsIMqM51jQg6UCyb8r73YekdvwrmqFDL8TQnrC77W61xti3cMfaz74/dwn/aC+eceWGBSziXgno9A0YqSPcnr66R9532iR7qAtdjZosH0Hd0g2GTxid9hV6Qs7BGx519nK8qJ0b10NUlJ1z2r5tQIa1vdck5lebzG9PsVA0fKMNdqy5VbOW6EyZ8tinqcW5u3Y7IItN+y27pHPWbP0dGnhtC3PvWxjAyVrTazZ1Pm3raxGuUYskrI4cOcu+8a3H7f7H7rbUmlm+czYamFV6lVj+VLe0u2jtnvvPdY/sMMOHDioei3asWMvqXSK0gCRo81oRD0eS3jdk16CD44p/eybRtcgOzysrUVTMlmwvb9/RCA6JNnp0TNJFSnWomL0QWiVuco2EL/qOvpFQwBPYnSJ+3d/8qec3jPgjsAjMCfVtldWg3S+kF+1N996Q2b4MZmq9CEhQBICFczmJnv2SZiEBCi1LwLQ2OSjcrQsrQLQxqaULzKSXV2SAvfYnUcPSpgP+XWphOIS4xQw4wjLslSMqjHKx4IA65WclC4p6l6y8+cEWAslpUcAuRUXbgKkVDBMGDZDVhFcThEIUGlcQ9a3BJYxSRYDPQB0W3ujmGa7xZIsjTdj9bGKGo2YgAGzCAHPq0J1byVjLzx7yp76/qsqj4wURIDjCkLxRmWWFjDwPtxDWH8Qj4QGH/RSYnRvqFwUiX43DoCLvsswaht+DwpK4Clckiq1MeVZ5aR0eSOg97BKOMxnTmwYj4fsWsH27z8gZjjsJjsBVsOAEQAK2OB6xW8oMWYt74Gd4R5CGqPPy16mpAXBBKy4H+bK6Cd9hSyn9+JLL9t5vTcaEEKAN+3o0TttoL/Hp6SePnlS75IVIlacVKvEnkHHjp8QOx0RKMRd+AfVQO/cuUPFveFuPsxOAehJC+nlCOUB6APCpImyg0miPKE8IzCMGnh2zYTZ0V/MewL4+rEtIrcSApCGZ0P9EDjHZHHg1kY5A4CkgTQ7mLrQ6Tk15oU8C82IATIfXMpPmbL4tvs16w7yyyDsxmbROrqabGzPgMBThKaGxcFzAlYc2CXPpYTIi0z3ZJPek5D102Xtrd0Wbemtd8p6jKsu6ivS05oVleuigDNvc8V1OzVXEmj2mrXutMbMTttaq1hfesk2539mG9NPW2XmnNXnSzbQXmtJWTNXZ4vWuqvHnvz2E9bYgj+qCk7sb/zikv3bP3ra3jo5b7FEr6U777LWzj1KS4f0q95eeuUpseRzds9RNQBK/8rSvJUZQ6mL6Xc1VsIV7wtVRagqvQtscGDE3njjhI6z1tzUag8//BHbu+eAyoVZUmgBZQnoqgxYc+6XGMI2HLzVa/pWwLOGVZekzEqtzhIaZVDwpesITY2YxlV7883XbWLikiqduapltXSi9WoxJVPOrljhBUBMpgWC9bqoAmK2wOjOUSkxU9UuuYAcPnLQPvvpT8tMGLDiutgGTFakDXOAUbUaoz8KYFlTFOz1TYdxwubm1uzieZmLs1m9l4GRlO7Rzwg0VM4DZwkkI6HbJcAUsNq6ohRzzVdwYUGC5ha9o0bgX1v01p10wRpTKRgoCzJsCkxKMlvE/IoN9sZr5+zF5485A21ooD+Rio0qFYxG6SMli1raqIshYjQoHQfKjqIw+s0yZizk2ijF5zrPEgf3EwLgSuwkMLBp5Un36JsOvUfKhpLSZUD/4vxCZBKzeyQgyEGAnRGIm0DauI/0hGsE3gsIMGUQiwKQos+SWVEA5yOPPOKuU7BDBq+eee55mXvzbiKzdTX79P/4x09J6Mfsi1/8gg+UMRg5KfP+j//k3/vqWlgOf+fv/B01MpvuB5kVW8L8Z9AQly7iDw0LwAdbJP2khTPAHwHNO6DGZ8CIMqSrJJRhYCUB7ELYUrH+/JWbh/AezuEgPuLmgHVPjl/x7gkaKH5z4NRvob4hFNIepSns1YPFwx7zMr8FAnyGtbsjvfSAPv+ePlz4kra+AdvEbU4Jlj6ywvrmOgNGqnMnC0qfqq9RpvJQ36C1t7T7mj8NIji1knOzvOULyzY+t2QXFqWT/fdZrP9hW7I+u3L5NdvdMWWtNmXTb/+lbc68aTtaau3gaMzaMnjfxO3C9KLVy8p47JMfEaGQfq5vqC6zIjErdvlqnRrPKatstVumZ8zy5XrlNWK/2dVp3Ttndx4Zth1DrN95Tvc12Fp5Q/VeFLlg+UBcApFfZnBtsMWS8CRuHZ0jllE+RoZ3Kb/0l4pgOHhGuoB+vqPnv5xwW+Ap6eC/6KM/poSqdrjCSu9kGJcMRgJfevE5tZzTAj2ESSY2fTB63gVV91T0xzmZFMhI8VHGjs5Wd35dyS5K0Wd9a+IHxWI+9tjH1Np2qrBgNwJd3z+JXfMENCbzQwBaEdOicx1gZtRtanrJzp1lvvA2sEYI6ke0XSrfo/5UgJ8D879fgtnUHLd1mTBbVvDKZH8nd3mQ4tF2kHd85gLQRWZivUkmbXZm1Z772Vsy4zGFYdtihDLtowqOukHwSOCsf/48ylStVFyL7pPwSAnSYlQMaHAEvz9CuA8WSKvvJv524BbKm0VF8KkMriy+lzfAJ4XknX5NSh3ey2fOHPwW3kHgu/cDO3DCgiMQJ52Y+wzCMGcbhgWre/nV12xeAHLPPXdbX2+Pg+e//Jf/syLa8EG1Rt1DOzy/uCSlm1JMNdbd0+urua9kV33keWkla6zAv7letp+IeQKa+MJiglenM4TwuTrdfKZsOWMah7IGiAHc6ucJtwqeUXlEZUAIQIypzUIgNCrlfLSlCmyXe9nmhTNpQH4oS4ATrxR0CB6K3yZuQ4AmLHQDBJScZlqS1jfQJcZJftbV2CuVkmNIgA+akmjJWbRikTREeavXu+rpKpMsdjS3WFu6WbqI/2TellXuV69O29TcqmUrjXbkka9YXcc+W7M2qy2fsquv/3MrTp+1zpqs3TXaaGP9McWpZ3F0l16XYxmbq++xWun26Eif7dwxYCePnZUVMSoStWQ//tllyxWjBUdaZVqz0DqLnqysTEuHs/bYo3daq4DywpnTtrauumGcZLOs9K+qnKKFazDHx69MC5DHra9vh33+899SeURdb+xAEbFNAmVBAXC8owe/jBDAE5vypn2eNwvu0uOJk1BK6umLJJlUPH05VN5GZcP71VD0eLxBLU3WW1QcenWj5w9h2qqDmcLcit4nSF8kzuQlARELYbDlwHqpYsffPmHnzl2wluZ269juFN7aoN8IV4Sk0iEg9U2iFCc+ZpsCy628BC0ls63derrbrFuAjANwJpOU6SBTRoyyuZk9ggSYzbX6vUnmYYft3jVsrR0Jmella4gXJRT0MbF3ioQry8AX+ZQ5KdAQlCq/CH1JQMGI5ppMFAY4GuzggQPeDxOxtMg1CHONwSMUgnPktkOpRoyOIwBBxF4k/AIKBIFBN8xVmAwKGQEmg2eRyw37XbM4yDU11tcK/azbgKj/PF4qiNrjEmkC9IjH7/Hr7zAo7uc30hW9i9HgYN767f6Z+uYMGPT394r5zzvLgonCKOm7w8m9s6tD5bgmUDnuIAFwORtWfrKra/5OnvvSl74sM32XKxl9s1ybV97p+7o6Pu73wThhmFEZRukPaePssrCdfj6TYMqCcgWwaGzIO2kOz/9cuO7ruwWeI348G2Dg7Ir6+uuv+4pZLFvIO1jDIaQHcsFnnnvnndQJBUqaov5O97ekYRJAkfz29lYxzmY1onEHFfydVfXRPUL6yjqj98qHAIVBRwA6ildmfjlv6YTqRjrQnWm0OllPs2uTdmHqop2/dEnlvyLAgvuW1dCdsr6unJVzL9rFl37f2tdO2lhL0T56qN1G20RcanNiiJJppamSbLSF9ZRdnmmz5144JVN9yvpVz6zRuXvvQTexT5+77BZUo6wO+rlXV5al0wVbW561kcFO2zncbdn5WR0LVhdLWlEyi09rMsGODP1eNwwoTk/NWn6VRdSbbWzPIeVdxEmgyVRVJ0WUpRMiteg0Jl6Bt1iJtxHed8DopsHTE2lOSCCgBx3DHUYi7HupSJ8k3GkbHhnVucnYioBOXu6l77EhIcCTwrsDuq4xug3IAARr2TVVqApT5hvTNDs7e+zypXE7eeqMXdI53cTAjVox+kDpGCYVejmdyywwgEJxUbHrXUzva7CW1kYxlTYb6G+z/oFm6+1vsp7elBQ6obiS1tvXZKpfmTBLOhbF0iqWYq6wADe1vTuo5Mtmp+d8vxX8zqKRQOVbmUUpW1tYPb9BABuxh96+Ltuxq9d69b7B4YwEyCzZJPbQykrZKSlCgwCegZImd7nK5ZZlrsT1LtiMlL4eUxPWQpnJnFd5wYALMrXnZqclVEvuT1sUyHBPtLd3qJNIqQEJ71NVYNSVlgvGTB8qis2iDCg1C/Zy75wE2QevVIfkyftc9TvxIcjRZ2KjgCMG6g2J0kY/Ng7k7NvvzEfXmJq5JsCkIW1ta4vKcEamLINCzDJTvdeJMZUYKFE5wgo/+rGP+6QCtjtpknlOY0rfK+GClJ1349bEKLyv0OWMWvmj/vXO8NmDJzOSMxpq5C8AKPm4Hjj57F/1X2SpEKLyjEbAlV7yrINGkEHB06dO2tvH3rY3BJqXlT66Qmj4fCBIqgHDMwFOveozHgfc1TA3bEgvYFY0fmqQkwJyHfHUpiUaJbexirXILO/qaVWZtlqmLS2zWI2DSAHWkqBYVQlIRA0v6VtXXkqybbHFavlNAFwrq2mop0NHl2WSCSus5WxictrOXp60SYEmJvRWjfROTHRkKG39PTU2efF5mzj3M9vRvGBHBxN2cEfakvWr0uy8SJ4aS1mKi3Xddr7Ua989U2PPjLfZYkFkRBZheVX6uNlkJ07O2Asvn5KpvWWtTTF78OgBG+lrs/amWoF4ox3aP2x7xvql64s2fvWSLS8tM+QuQsWqVF0ql4TNTE/petYSdLtV6mx1OS+SkhEwH1a54qNLIyigITip4xxOXonRl19CuC3wJFHhL0qchCp8lmChvFTploSLUWxG29kRb3h41LcMWJOiL6/Q94PQ1ltDnWj6upiLvrt/qAAU4UeRVwWimGwZKR2ryxelTLNqzV+TkOIM3KaWOMHmbXQbSEh9hE1xCHoEAGSLIBMUH88a+k4QXJS6oDNCuCblYz4w/X4IkFq8mA7fhRCTl3hiVsgzIpzUu5JSZgaranSt6MwJwGaEcLOCuwY5b5CiKB9q7TdkltTW5aylXWntjFlHF36YcevpS9vuPYO2c2xAANth2bUFsbE33VTLF7K2tLygY8ZBP5Fi1ofYg8ooYvn0LUtZlGJGqlmchVW5ZwRIC2qhyT8gSiD9hAhEKe+InYmoKOgzlEbXABzWm3yOfb5PnPQZXCgVZjENGmBTzZY4eI66RmTDgXtPj55ZWFy0VT0PqLFuI8xx19gurzfWKcBliplHZZmqLFCBb64sSpeXRx79iD308CN2UgwOK2Tvvn22qPTA6hhcuXz5iqebdWEB1mgWFs+SLvKrb+TP0xidw+/hMwyWLgsueQOi7xFLjRQRNs/DwZqiocQkJgCgWeXnpMrppRdftJPH3xZgXry2QE7UDUI3FvFFMpdMbEjpt8Sme0UmOsUgE5ZqIn7kb12NSsIyHTFrbquXrMe8UW1tTwlEmZmj+pZIxRKMOJM2ZmfpuhIPXkQ51p/yQtc65n0pnxNwlq1Rsjza32UjAqOEymZxdsHOn79sZ8UGs7lNyRuNCNuKb9qASERjrGST589ZfXnF7hzL2EE1+H2tamylKzXSj3WZ5suxNru02WcvLbbZn71VtDdz3XahYUjGn8BTec1enbaZiZydPqtGvRi3znSrDbU3m4w9a2+ut87WuLWmJXdqBKanxu3y+BW7Mjnpa4A2tbVaUwuz8LKS5yk1ptSNrCqZ7SXp1sJcVjrRZnv3sod/zPUQuaah8qr2gz9KhW+/vHB7zPNWAhKKDCtz9LdwRkA72jtteHDYwXNVLWCpjK/Zpvv4lcU6UGIkGsBFGFASpjqyqAYKzEhqJ4u+qsBeeOF5O6UWnzm+LZlmMVRYDOYjvp5EA6NVMrxFkigrQvZrR+L0Bn3X+1TIPtcWoPV+EwQ0LeVKqMJYG1FnduJkBFPPs9MnSsZMKnz0EqpwzCMWaCiWijLTZH5klxUnO/YxeUCA5WmhQgEf+nzxG2Q3xIJNTs7ZD3/4E+XlFYFt2dNI48EMErZa6B/otZ27dhgb7mGCRwCo+JSxSHBQpsjthY51BlYYwWa/amZvECeLTQO20RHNKiL9FDDgGgFD3M8sJcgKTphN7e1tPmpOfmFpN4aorqoDZjqAS/cC7IvnWLOUwSPi4v3nzp13U5xFe++66073B8W/k8UwGGzCMR3TlwWBGWQiPro+WM6PfNL3SQPAIFF13+87gfp+70DD7CqmhiZikJGMRGW5rXj6R95pPJhjHrobOF599RWB0DkrqvGsqIzdk4BuLB30m8MM3YQUiOKbLAm3u+85bPsP7LPl7IJkKTT2FTWWeYFFzkEvIZaf1EH+qF8AmPgZOFrfdkAPK4t5/ymf9W4GXbcQdt6tNNfRPyoLpaejTWyvz2Ky0PIiIidPnLarV8a9wd+sX5O1sWbDvc3WI2a4pnoqz0/bUEut3be/xXZ0yySuYUENpnrKIhApmG/oslcEln9+MWbPziTsQrbeGjsGLIsb4tq0mKpeuzRlpRyDpUnfWWKXTO/Rnm6LNyasqGLOqzxnFhbt8tVJO6+GcGZuXuQCC2237mm2CZEAGljc3NgUjj3RAMql5VWbmpmTtdFi+w/epTKKLAfXrRtk4Jcffnng6ZnykwRTrbkOBJStgGPxpI0M75ApwkoyJcsurzmAMguHe6hYn+8qYXDGAxIqoIALCyxlFROo9PtOk6xC9Pbbx2xyYsJ6urtc4SsIDsDpAzuAJkJKBzz9iPoiqY3Yl9pSAUuYjZSKZ1RpObsyPiOms2rzMhdm55dsalbvFOvE4TyptGM+hlkpgBmgicLgdsRoIz545BmnX3wUWYyhWASQ8F9rsrbWbpl6y/baq2/bC8+/aldkPjFYxmASaS0wW4qpbyq8jo5WGx0dlim96P6xACrlQLlglgJ6ADLp8LCdN35nqTL6Eml4cDGCucGUYcy8p0kmNjUEgEbmaI0N9A+6eT00OOD+npXtPkFCZK5XC+l2JVeF68GTtKDo1LN7DrS3OwiGBaSJk2sAKP2igKavjK60snAKI+qkh/RT5rz/wwDPyOcy6u8FLGlQ3BwXuNPlQvomBCakh0EfBsBw82LVd9JG+ZKGyD8TU3rbdFSj7DNs6mhkWd9A99WL3dVV3MLYvWen6pd9dhZFClhIh3UGmE2z4SAKaMAGWTSHdSkBZFwBmW1XkVUCwJJO1t9cV+McTSlWveDDyaLkaswZV4iLQLQ1pWyH6jGdSNmmGsa33njLrly86DrJYF26dcPadSQ3S7Z08Yr1pip2dFeLHRhOWkuyYHUVWU2bIgG1SVuK9dixSq/9aKbJvntxy96cq7NS07Ct1bbbYqnGWuIb1hcvW5cYaqqStwHp4ujQqA1291pHc5NM/hor6s2zsowmp+fskg9QLQrwYza8c0xss81d6Kb0G65K1Cv+2pQxExpYKT4r3ZyenJHctNi+fXdK1CNSFg5k6a8y3Jaf562FiKHpP9VtlCkKAiaEggEuCN36+prvf/TGm6/JVFyQoKGgCCZCo4QhmBIyCscXTVULi8AzWMDUvr6+XjcJV8Vkk2qh7r7nqH3+81+Q4MWltBQq744GX6JDICNGgHCDCWE5rAsXz9rrr73uG9wtLq55ZQG8jFLjqN/c2qx3ddu9dx+VGTmmVvOCDwYwW8iFWPHgt8m8e5x73SdVzJTWsVAoW3aFbgFe2GCvv37cXnvluC3Ms5ZjSdcYbCi4AzD9hDQODCxRXgfEVFjC7pVXjunedQEfG+ItKskMOrAqTlyC1qL3suqUypf+rm2WyIBUtDBslHfShGtJ3Dvat4y9vx2cxAgBSHw7KS1G4ulfhT2TBso7mLXVQTXlDVAI/E4cgN6ZM2cctINgA/gAFHFxBkABS1gp7yB9yAYDQPhlMmpPPrgfReI3gJ+42N+c9LBwNMDK8z8fthuS60JIC+msYTKBnotksOKNDLNXLl68cC1t4mbeV8s94XkCMuTX9L0ioMWykoR5eTE9EaBLsnDH9pbcwjrdX7Yjdx60o0fvUp7H1TgvOggz426zovKRHGAhYHXQKHZ2tllPb6fqhwExBpDYKllms5MAwDoqb1IG4YB54gzPRAPWc02Uctbb3mFtza1KzoadPn7Szp2m/7Fk6caUZVrSVhsTOZi+bHHJ2n17Wmyko86aEwCyGmfJPr2qxbomm7Yue3Y2bs8uN9mJVeluY6etiwzoMatPtdmWQP/utk0bjRWteW3KRtMNejdpZ23fmFjwpq3nV+1qdtUuzc75YCJdNJ1dqufePuVdlqWu19PVRDeeCEpR6WesAgLFGMLQ4A47c+qS6v452z122L7+9d8WoEA4oj74m8nnLzu872i7V9C2cAZ2Q0KDwIcQBIuA0EezaQDCiEECIvTOAGosWwf7dByTZPWL7YwMjajFYQHlnIQIMNLtYgZ6Ehn1+3x0GkHRu2m1nUWp4jDl02mmaJXt2LFjvloRYMJe1TDdspQDP0tcGpgxQnw+QqtX0Md68uQp+9f/+g/s0uUJgVxer00YWxzjgL+O60R5w5kfJs+LL7/kTvuHDt3hCuT9gWoIiI8SYAGGiKlh7pEPuu7rxCSaxI4X7OmnnrfXXz1hK+46xSLHDNqQEpT6nT5JzsSDtwEbZl0UM2CvFsolobJjLYAGgadv+q9rmHAM7DCAAtBQN9QT4EMdRmmK4gYcadXpo4MhsnXK7CzbKOR9tXvKlSonbwHEiYs0cfb6dVnwitE5ClyjYQT8AKPAPDl4pjoO0oojO+CHCc/BSvyw1mgEnfKP5M27HnQQiCusxB+YJ3Fzf5BVksR7CMTBZ840soA4eZoYv+Ks8urVcTt37qy98cYbYpZn1HAueNlwuGO6ouFdlCdlSYjepbpWXlmlHfev6J2s/pTUEVceEm49FYrMhGIh8aLt2LFT+etxFyamEuMnu76ODyfWFrtIqoHdqvEuFawGdmlQdsS0kFsBhMAEYMXbo65BZZiI3J14D7LjaYOUKHHtAu92kYtNxX+RPs7TZx1oYb8tmaSVimL/k1NWL90Y7UjbY/cPS54WrFK/ajmJynJ9m81Yrx0r9ttfjifsB2dzNh8fss2OPTa3LADfiFmrrKP+2hU7kl63w/FaGxRD3tnSZCNqjJuTTdKAWivq/QweXrw6YafHJ216YclZ5sDwqNUnGm16bkFlIXkT8YknG32WIt0oLOIMsWG2WU9Pr3V29NjUpBjrxQmRiYdlFe32evjrDO/LPIMQIjxU1M1C+I3WGgHjmVmxjkJu1U1CvsNSKBTOSFm36DwMq0EFznQ99iZhL/cptco//ulTNjV1VYoIczMJUzSSDOskObBJmBFTG+lXZLZCe1u7KyPmDiYeHfUHDx6yjz72Mduz+w7FveqtNeyV+byY1g0NtX7v/+uf/3P3SWSkGNOZlWcE/WIU9e4mBUtmIAfXkKUlmZtNMfsH//Dv2P4DYw4+mFK43aDg9J/CmmB89ONWxCpya2WZoi/YpfOTYjVFsUeBl0CzWIzWP0UIIpCL+jNpaaNGo84GWGVn914xoKIUKGGtGRqFLpWdGIZAGXyJRtJRIpmcUnrmhQOAdHEwiMSUvAhMo9FzaoG6CKvc04DQGNHgARgMiuErCwsmH2G2EQGmivntXSsCjZSEGyDkfQTqgC0oTp065aPs+HnyzgBuARBDCAoQrof7CC4328+EM8DLXvm8j/5QQBfZC8C8tibld7YYbcKGdcC9AGbELqMGiFFqGgsP+o5s0cfIm8mb7jAW5MYTAU8KAvmgHOhm4L0APzPGaMQcvOjfltWEUztuRsyWm56ZVHpWBZgXbWRkyI7efUTlMiHz/7LAccX7/bEm2CSNfb88Aa4jEA9ZCrEaGxnt8dlErBlL/2O+EDXMyAoDcuTfdVDfWdqtSXq1oz1tremMzc9l1Vi/ZVnJeUIANzLcbrNTZ2XlzVnDVlLmfcXuPdhl+8di1phettWaNZuvz9i51V57/WLSnp+K2ZWaTk9fTumsJDJ6nxoNAflY07oNFC/YzvqSDTZ0W7eswUwTftfrPuq/mCvY5OKyTc0u2PzCslqbRmvp6PS+zJxkC6uLGWgsp4iir6ksaKginNiQPiaso7PDMmLPsViTvf3mGfvB935in/nsV+yeex9Tnn9elv6qwy05yUeKF7HN0PrS2vOd1py+KDr3MdMQWF/IQKzFV6NWjSLU1DT3+8LFAkI2sucavKynp9OFl/UNO8QWc3kcoi/YT3/6EwEQS/9LiBUPLZG7f4jEAoIAJACMWQ2bYmtktmmltVpeWbKlxUVX/EcefsRX+0axGXzClJK6urI89ZMf2e/8zu+IvbbKRL5DgLPo/aCYo4UcC36sy8zFD3BdALYisycvcJqy3/6H37JPfe4xB08aCGY8sXMhAoAi+SCYhOPChXE7fvyUL866vo6rEaOGG1aUCY5vKwNDAANlDPACVjBRug0wix584BGx3Lt0PWVxKW6kKJFfJqzagQal2W6kiIdAfVEvABjX6cODCfrveCToGpXOd+oSVq8oHEgjIMcU3W74ttNHwOTmgJXC4ltlGgZZ8L7SoSFfHR12CFgF4AvxeHqrQrh2M/AMn8N37kG5GBCDvfEugIy8cZAOmOXsbJRn7ied1XngjAxtbUSDPASucw8AG0CYPwYwK4qDgTQaCOa9I1/IN989TtWVoDsqAxUoc8m9z3uL7gnYdmSdMOUSuaUve3Lqik1NjyutUf81IA77XNd9eFSwni3xI6M1tRvW3ZexgaEO5UfAr6usVsSCJQw20WB6esFu8qZzi9jvzq42EZMGO/b2WTt9CqZO+gpKu9IyM66yE2OvSdqmmF7jVtFG+mqta1DAJZCeivXYfzxm9r1jtda88yFbUtWXdV+9AD1WWrXehnXr2Vy2uwcz1lFbsMHmtLXXZNwayotA5MslsdMlG5+esYnZJduoi1uyKWNNrRkfLKI8GmSBMhCEC1pwNeM63hroOeMHlB2LmKTTLZZu7LDnn3vNTp24aJ/73JdteGSPyuPnZemvOtySk3yksJETNMLFwRxo2AWrvLB1Li18EELOcFRmtNChTl8co4KbtKYoKJ+N5d3EvAQwrEi05LNLWBR2UuwxZXv27reuzl6JsBQiFzEEAAVWBhNwc1KRUYDu4qQKoKOdKXz4YHbKpGPwiFaf7VzZwhTGyrqZpJ8+SnxIz5w7bf/5P39HpvGgDfYPCwyXTTJnhVJRjLHo09pocXHWZrGNDb0XlvbQw3fb4UP7bVXxr6xkpWCSWgEO7lQMDE1MzNhTP/qpjV+dUXqVi7pGAWdCaZTiboplizlEgwXMXKJBikxrkVylrUag32l3HLhL4PlRlUdGgsZ0Q6Yf0pdJfjElARwJkLMUKbI/zPMRk8WEBlyYxQObhGUXCjm9o+zlAnMHQVF04lA1uUISCTOaGMQiEB9lRgBkiTuShy01UlnvuwOokQEWseA9HAwIBZnwF/E/iq6DOMPhP72rHtDoRs/4N50BbywFGuywZTPyyFz7lZVlxRlNw+TdHv32+8iDN+AIodiRbyqme1lVnfyTCK7Rz80GZaxUnlfd0y30+c9/3pkucQCUxBcBPjaCGjF9RJejuHlPTADNQBysOC4AaLfGVEa/17nDNxMDaFxxJsdqgO3i50yZRgOHEBUBs96HXy9mP6vFM9BVLkZ90nh4+KLfigHXq5jiTuicUSPbJJBmgOXkyQsysWkIlbY68rxs+w/22n/zD75un/rqo7Zj36BIwZadO6UyXKtYvqHDXp3atDeX22whfsBW9NtGaUm6UrG+pgYbrcvaA5mijW1M2/62hPVKR+vwTlERZislm1pdszOqm9MXJQciEqynGUu1SJ4apVN41ET92oAnniHIEumPLB4mvGzp97hlWjKuZwxq4vqnIrClhbwdOXyvje3ar3y8q8D8lYX3HW1HQILg0uKiFMyeePbZZ31RBc+8fo8ACQUUUEqAWB3eF6Rw4JQw1dHxq1aS9StVQKoSf4ZpmYxIu6uFigl/v7m5Bbtw8bJaskY7cuSo9fZ0S8jWBIrRDoKuAIobIXa2AJNQFpQUTwNpmp+f836nZgk+W4bQl4VrCYss4NaUzjBKa97fSv/SzPSs9ekzgwX58poqTuAu4WU7A3xQ17fNpHwua3v37bZv/eZXLZmqtYxMI9xsmB1TKpaVADG+lbzK50WbnJxVHCyaklAcSpeAs1iouJmGa8q6lJPypU+WkV/AEDZ315332KOPftzuPHKfrmOey+yWErr7ltKjAvAyh8W7ruoSy3vRX4YSodOhnAgodCrF4hdtsgxoqGb1/shbYHlFTJtFKAASSlGPuAnqbluwsghMKWvOlAFgxmf/on/4QWI50E8IYLGb4+TkhLMnFIX76fog3uiIBJ+zf44w6Ibgedw+kB3yRb0yc+f48eMCH/pmkT2lVc9HgzMATwTYyKEgbvvZiDl73jw/HAIoNeAM9NCowAIx+WGEeDywev0DDzxkH//4x92CIW9RHFG6ozLGdoLVRRURnOjdA0JsMprEQb85wAxxqI/2E1J5lgUO+NZyDy45ZDBaZkEERI0xMsGAJANF+bUV/9ymdBTdeyPaToM0OUEhPeiqvqdU7nwevzIhFq7ncCTX35YYZktLnT3xG5+1wcFmK9YtWFt3xmfCJepa7M1jl+z8bNHOZ2N2Jpu0fHLYipK7ge6kNa+O252Nq3Z3c8mG4xXbNzpq6SbYbcLLeC63aBfErs9MTttFthapj+ldHQLEZqURNy4GgvBZjpb5w0JjcAvrD/YJIUIEWGC5xNbKqlO23cATZnW1IFlKK81j0tERyVkkG3/d4Qbw/OrXn3BFCQIShBdBoaWHaTKSSqU5U6LCqTzdw/0oDJ/9OqCJ0pFRzHWdJOrOaDB1+Bz6LRCqSCBVeGWAqtbmZPbhnrNXLf7g4JDuaXCWx8i0M1A9C2tjlBpg8Z0BFZ0DntK3KBMcZ2YWImGqH0Bw8fJpCcmrUpCcK0SbzPXDdx525WfpOPw0qTg2VgPccHBmju3yyrTVx8r28KN32W//g9+wgYEuCQTKtOEO9azopAz4ANAPvv8z+9EPnlda8zJD6qK4BMYICcoJ4xAuS0EFylKsDTFRFnEYGt5lDzz4mB09+oA1S/DWBbw0sFE9bB/SUQQOAOB/V1T9RUvvUY3UF8yHxow60SW/E1bcJPbSapnmZu+fnp+bl1JHjUJ2BVaalRKLEeWXdZ31LaXQW5i3W3o2ps+6F5/FCq5OrFIvYJW2M/mAlcxVzF7NHIDIxNVJY3tqdjXEEyEaWEOuonRTf+TCzS8lwhWCpJJivgsIyS9eE6wy9NZbx+25Z56XycsI/aaUj1JgEQ3MQMVRKyBcp98MC4HRfTG5DVEWpZsJEO1tKTXIgKnqtZ5FN9gCN+9AhPtWtBQcrlkx33zt4UceszvukGxI7pCrAIqRvAuYqRtPq/5TOlXcOpQ/fQVQVCmeBzJFQ+f9zIqI7WyaxUQ7O/rcGpmZVpnn6LOEgQKWIgRicpj/vuCH8k+dM2GkKdkscEwrf5SZCIpYOCCKoNBVViewY2db+r4vXhoX21M6lDC8S2wzZztH2+2RB/aLpeZ95a3VhVW7cvaCrRbyNqX4J9fWbWUjYUurG9bR3GZ99au2xyZsT7xo+zIx2ynTuydDV02j3h+X5ZW3mfkFOz0+YRevztrK6rrkq8tSyVaVQMwKIh410o+4iAwL+9BtRjnXCyeYdEC3iJclecHXWLq7tlbWbwLOrZTSLHbbPao4mebNilAQMeT8rz/chHk+4cAIgHJGUGCI+Ln96Ec/chMNgAQ4UQQC9wKWnAOIwjiZcodAMXpOHC5EKqSg2ABm+B5CeJ74kMKslO+yGC79aQfvOCSAGfH34IOH0rHGH9P6fLsJGn9/d8RKSSMmf+iXZG5wV0+b2OWSj7SyCEVKoOdx7ztore0txlamoyNDPq++s6PN2lqbrL2jyR566C770hc/ZV/+0qetq1utqdhA5AwtQGBbVr2bPK6uFu2P/ug/id3BDtaNVZmYkpiXeQa7YOAHkywv04uR+GJpw1vwj33s1/SOj9jw8E7lizKIyksFogNF2T62VZM3vxP4dv1BoLzfOShXgKGtlQ2zutXAsB3Kqneb0H9Mx9mWwAZnbJ8WKiDKC0jT6YSNjParTDfU4CTt0OExsdiU9fa1Kfd5KdCcQInCh3nCIphAILasKFfV+E2rnJl6R13js0e9AQbRII3KDZcyVV4ETDTU+k6BKp/MdMKV7eWXX7JzZ847Q1HVqqzpPllTXHl/N+tYdna12I4d/Upjg8q9R4Ads3NnT3pDwKI0ozv6fBWiSoU1X0veECMXdPd4neTY1mGnfebTnzV2q2xr73TLIRLzny/XqGwj0sDXAJnXbts+/DqAqpPrhf6c2Ot9+DX39Q76UnFLS1g/E7pbYKPGGza97sCv7yoKf17P9XUPCJiaJEd5rz8GtJA7b0JVrvW6OSbWxzz7mdlFNSY8p7JWWmrFPFszMr1Hun1mXq3un5uaVZ3VWryp3c5cmrGZRUz7uK2rMelM1du+ti07kF63sc5262tpt7bGNpVZTGW6abMLS3bhyrhduDphc8s5NQgd1qUGQWReZEONWKLRUrLytlS/2dyylQTQMXRe+k6DhMIy8QSvGkmE6pWBTWQiKYbdbZlMp3V1DlpTqk2ZwPJBJ6JGy8v9rzncMNr+R//hzyVMrIy0bRKoYmCcP/7xj1VgZQdOOnYDqJIJPiMYHDxHnxTgx+985xnO3Eccga1yP/cSB9c4h4Pv/F6RIm6KAeIO8sijD0sxmhVXjR17+y17441XJSSY2OsudOzWl4wzhU7pkLQggDgYwyAZDW9va7HegU4bHhm2+YV5B1XMuDsOHrQvfelLqvhOVY/YbX5R6Sx5mtdkLsVjLB7CrI9NHzBilL5ckVknU5j+wrKYGKZXXV1SCj5lv/Vb/welo0Mtb4099tgDDhgXzl8Ws6uI2S67sAKyLBTd2z9gH3nkI7Zr15j3G0Yj4io7Ol69WgCRDzMgplH/Nfkbv3LZXnv1Fbt06az3W7EYA07cTAX0Nk11MDw8ZHv2jtmVKywxuC5T9n5ZAgP+++LyospxUTfW2bxMxMWFvC3OC1BXpIQVZIGV6yUrAkoYFQtXN2fS1tvLNgnisWIirgasu6oGIzLvI4fxkyePe5cCLjsSCeEIkwJYM4EVytlut8aXZRsZFaCI2TJFlu1nV1bnva/6+InT9sJzL/mgA9M4H3n4QeUtL0Z2wcrFGsmOWJaUnj7pRLzJ14V88MGHpLQt7jbEliV65YcSfEnC6JMfLuPKJ3lFP+gmOHXyNTv+9muGp0mmWcwLeRNbo8x0t+Su3u6956j7ai5lly2phr5ev7EQBvPYGwDlonRUMkQXF91Gm2yqiIGge5JxWQsbs2o8t+yJJz5uHSMZe/PESfvoI1+yCyfn7Xf/xR/bar7WSgK0rtFBS7Q0CezWbbSz1RqZmizQrHXvkZxNyDSfmJm3xbVV5lKJhDAizuaMSrPSkW5psy3p+ILkI5fH60YkS//54Kvi50D+6fvEPYk6Yo1euqcamzK2Y3SXr21AgyEYUqAFicATvaD8/rrDDQNGX/na45w8cSgXszmefvppH6nlO0oH4AGMATABOH6D6WEKDw6qNW1vdz88RkT379/vZ1x46DfF1YXP+OjxLAEwJQRgBbgBcQKd5AAKjrSY7zBVpvrt3DnmJlA+V7CVNeZ002cXxUO83s+l0o/ii0yy7Cqb8W/4Rmxsj0GfHIMclwUM9AOyL1KbhKauTkIt0GT9yThrkYqFbUlpa+sqYiwMAgmQ1cSuV2CUOe+TZdrlmkDxe999ytcYxB9zx47d1lCXErMQ+6lJKI463S+BHN1j993/oJT1EZVVh/e3edeFhCVi4kHZPmwhoZtAsK53YFo3Z1rd/xD/W0CKQRL9LLDj/fogNtrT1+HMc3F5Uoqxat29GV0v6te8L3TS2poUqLFaVcr6+7rEANv1vU6NBf3AOI1LYRQbngTUyeLivI8+M+Xx6sS4+5ZOXJ3WMaV6uOyO6qycxNJ1mNQwUxqsOsCksipGmBIQ3mt3HT1gg0Nq8KTgqRQshr4xtvlQgy7mPKm4JwVEABT+twz44B3C4tV1tSkBZ8HlZ+/ug/bJT3xGjegRKXPCHd8ZAcY6+tCKn7iqA1H7pcjKQm4HB/ttcGBAsrXljJ3dIWmUYcduyUnHWPUforCIBSjZdVcfNUwwTkBzHfc4pX8tm1P5lxUvjTCMXo2XTPlUQuRgaUGM/LyNi9UXxfLyuZi98JPTNnFx2WIbceuSXnQ3N9iu3maxzSbLpDLWUCMraY1pqrNqfCbs0sSMrcriS4qNNrd1SXfwWZU8tQhoGzPelzs9N6s0UCfMKpTpjpkuZPXuJeWrslHjhKJG5n+xuGlJPTc8NGY7d+xT49Hu8UXlBuvk/E4Z/k0AzxvM9sef/AYnD7DEF154wUc23TSoAqZwBnwQShasPXz4sE+zY/sFtjQIM0WCawegCaBiJgN+OESHz4AtBQKrDaAJGPMOgFQYLSGL9u9m4APXDvo4B4dwrO6zYlkmsVpBZmi4QOp3Fs0gThgP7h90wGNyrKys+YgnHdf9fX3GhnbzC3POdN56+w2xl7gN9PWqgvVeNdv0e8YEJvT94ceXEKjCmjDHfLBC78Mkx+xrTre5M+/58xd1f8J2je1zVrO4kBVorOlayvbvO2T33veg9Yt1KkIBKmwEBh8pbHU3BnFHB+HDERhA2vsZBdAAJf3H1NXY2G5vBOkLpX8W5gw76uhssQ6ZxOcvnRJr77OMFKqkxoQR68iNDHN0Q4DJ8nm1qp+0DQ12q15axGY3nJmyBzgHDAj26AMsSgLKXS9wpdGgT9d3GlB8DOgAliyCwfzwynpBzMRsZLhTcrZX7CkpQKxx0KQ/k8bNNlUHpawaNDwN4s42L/mg5qZAo8l27dzjjdv83IqtZsuWbm6ze+9+0O6//xHFLYZMX7lMeADJBzBUt6Hkf+HgIPDzgdW/osE0lTRkRGc8TYaGRyUbLBBNv/2SLBtmeGGYb9nojhEfdF1cXrJEY6M3guglJnutlKQg64UdJtkkjcFJ2J2vHC85w/GcxgwGn8uXbXF1U2Sixk6+ddnGL8xYSmbzDgH4yGCP7Rzu9SmVKTHOkuJZnFuyqYlZu3Rl0qYXlmXmt1gy025FlVlB5csaEMlk2vfKWhWRYEEX3plsTOo35IwuoWgmVVwMM9bAIuI1qg98rulKGFPjdZf19Q67Ox/AGY8zWSLqbqKLJJL/qEai73+94Qbw/OKXv+JASWZpNdjygEIgA15J+swZsLvvvvv8YLOsaJZP2t0NuJdAPAQXDj3nBbj9WzgDkIArLBSgBXT5jgkLiPIcC7siWAw4EAcOyvgj0oJBLtnSg8Uz2Pye/cF9ryQJP2CEaw2gSR8LI5hM/2IkGfDwkWe1vgB7a1vGXWtgX2+++aqY0YwUtN1NbsSWbTNISgNeAzqcfQtoaPVTquSkmCyVzWZUuDy99dYxxZW3/oFRCW3SFba9o9cefeRjAqBdei6mNMKKo1Y19AFF4WYqi+DcqIC3E7w+AGiAmjJUWeC21RCP+Tz6dHOLwAWXJuprw7q6OwSITVK0ZTt06ID74mEJMNWzXo0RC6REfnp5N/lhgLHEprW0xWxkZ6/irZVlMKvssbgvK6Mj/MykwaAHOPEkgGUxYUBAWMnpPhbKyKskSopLoLmjz1ck6uhICjDVyBhrpLK98qoik1VRKdj6BvdjCdV4fzOzzOrqEjZ+eVL11ej76efWZC2ofT0gRX30kY9K5npUDgAQprESRtFvF/XNauF2A3GTZ2QoOoBCLLeo+wR9QCUY+GTjspZMmxqgEWfrMHVfnUnse3Coz1ZUD/hLsksq9zMg6pomklHKrVmlVBZI0sWkxl+/8G76mHkjLyFfsfqk2r60FRZVD7l1626Xqbyjx5l8W0daYI61EBOjrIjBz9i5C1dsQqSgKFbcJfmujTfaYjZvmwLcJjVCNE5MG6Yv1pc9VPCBTVU2Fh86WSqJdG2x86beK0DGOutTXMwYGhlll1IaMCxarAyssKiwQt+yR+dnffBK+usNN2WeVCQAFhZDCKDJAXNkBglO52zRCisM4EgI5+pQfS2AJiESmHcO3oMg8Q4AksAAFUyCwuI9ME/WcWRWAnwnKkTXRuvu6bKe7j7v+2Jk0teTFFiyxQOKziAGFUN68CujRWRRD1rJVYE12x77qL5+P3/uor3+xluq4LINDg/L5GDtUVxb6LOlJYzM3sh1SMCDD6pMQPawJw37xMZffPFFTyd78wxKEcbEQtNqsRmEQKiictVBXw7MxMsmysuNIeT1Fw8qAv2ng1dy0vsYZMOsg2k6C93NntcCWjFKFrjYsWtE4B8tPgxjh6XV1wjVpAz4NBIHu5lWBIKruUVZAqq3zZyyVbLevk7bs3dI9YOLDn3QjGyXI+VSIjY3ZBk0lAUEzCcv6L3r1tmdtp6+jJh7v915dJ/t2z9izZl6W8sviL1EI/ikjbanIUYjhptbUYyqoHxQtvWq75jXBeuwzs0uCpDUCLR02sEDR3xgDtCRSHmdwfKo02h0nFIhaduF9KEECv3nA9nnuKYTtCpSRWdblK90YWBwQI3tgMBs03fMZIeFxuZGMbomq6NPVuQBFh8TUYmrUS/l1HipYVsXeDIQ5nHqHZGrkgA4iJeEoKGStq50tw33d4t89Fhvf8bU1hielyKEdnVmzS5emdYxbgU1dOmObovJhF8prNtSrmCJpowayE5bWly1yclpd9ejb5suH19TV/GUinSXMVkBMMdtL+nmOhbg3v2H7ciRe62ltUNpUyOufIcFWzzR1+rh2n83Of/1hRsGjP7tH/17Z4woNgsw4M8JkMK0YJgs+sAWsPSBUunVo+6uhDoCGPK5OlwTkvcI4XneT2DhCEB8YX5B5lRMCtBqDzz4gGj/ddsmuPkoAREVZWYH/V0vv/KSHT/2lhhh1NeWaU5LuQFihIrBKilYjD7AspRXJoYYVUtrRuy3W3HVOHDn8jnbMTIk0+4uX6Sjnr3bK0WBqdKn12N24WMp7qh4lF986mSGwCRffPF1mbpTMttb9Dq2GckofcwcEQveLiPhr8yU0KdDfnS40hKk2dcCv/98ed5O8DeorIgLQUWJqKZoHQIGKASMaiDqGrZMhN7mF6fsyvgpgd+wykqKxcQGgScO2ABORsw83QzjrrPmlrifUXL8R71PtblZZRFTfaUMx/+tjZjMvyWbmVqxQh7rhtlWZYEBAKjGsRG/wYp1CSTSmaRAtqCyYlBJdavreAcwoQJFw9NCpajnar1Pc1P1iM9ufg3AlxIK/WnQWMlqanLJujuHbGhoTMCivNYy8MmAqIAfdoZF4oESonwUM7L4IZS5Bx/s8A/bh4LX88/XcQScke78/9s77yY5ryu9nwmd0/TkAGCQEwlmihIVGCXtSrbXW2uVbH/FrbLXW/uHaktWSWubVCBBECDAgAxMzj0dZnq6e8bP79x+B4NAieISJAj0Gbzo9MYbnvuccM/l6q1tHJO8Vuzipfc1KAmgEjyb2L9ABo0hLpBNYFrS8y9OX7dtDfjVUkuD2CYV68/hzLNL5aK226t9M6mEjfVN2NjQiOcRTeVVtxro6q2mrZa2bGpq3WZnAwFJpOMeL13TecvMNEqI/YvVq8fZ0jKTEzRQupOZtoS5RUOAQBTQZBoyfYHyhTT09w/Y8RMnpZFNqj1gqsM0Rz/QYKH6ZDTrbhfPruz2ByR6/xXVy79DHjjDqCmmByjiSMGYD5h+//vfN3ItwjwipsnIiERAt1fuBU7EG8Rf2Dg352XjPjAHMFNoZpaEFTUj8cK+iX0CO66tguQy0XGoGsJFmCEgS/LlETUOjNzY1Mi9iGeS41BHUZlCo9ImZoAdldRxiz5FU+qJWEtfYUCNaEGq/AW7fvOGV34uV9C9iak48KjjqWN4SIvOgrmAd9ioRsdG7cTJk1bo63MVhUXi6ESwHRiBM081bjpveJA94h9pKNHmD6rt3yntDqu2Gj7yp/fMVInYuIdg9WyKOZbFMtcskyPvwLp3XIgMZhLKmED/2qbUe484qLvdGSbNctSZbL/qa9tqtYaOwdED8JVUr12WzSV9UT3Om833WDrHGvzb6qCJsPXFpeq3BNRiojs1DXgV3Wjd2WYizbQ+1bMGnih2UkOtXxe2CZtUkfo1ifOEbaFdpAQWtJGNGrG3Se1LjkjmUWPCoS3D+ELZ+LbbYe9v219OHnAer4PoOrwLYM0W6gXzEBEqNQ0KYty1ddUJ9dJQuYu9q63R3mnHeOBjumeyF+3o+636jpi4iIIu66ApwkCkBISBmUrMtNs/WbS+IWlMKQGdbmNtfcvmFsp29dqcTU0vuLaWlxa4rdeVStXWxDZz/YOe2IM+Mj017eFeTOzwnKK6Voh8CfHXdQ2KzIojNnNLTLi/f8Re+c73fRo0E2Bg/JQ9zkp/bopC/ZKB3Muf8vEy2isP/PIbkfvU9l/88r86WEasjjnKLCGLbTM4bsL3CO8j0GO797svIxzHOSKA5pXsMWRIIps45XZgUqq1N/Y713Avuz4zauMAwfCPLW5sfMKOkWRVoyXTB+nkvTEcPqgJwRNP5dMAUcu5HmpeuVLzEAqAAsCkY95WY7l85Yo6Y8OKAmdmUWFb86mMKjOu11RrJrxGN6P3DbGzuo7v98wwWzou2GPpoKHDR0ko6PB3ye5nypsPdL49O/mzP2Dj5c8InTIcGu0f2LowR1ciTnPDGWY8JcDJ0OlqUqNJ0lzXK4NL3aMbKPtMRoxTYJbJkkiEEKcNdxZgZ0sl8wJcHV3ZVN0EGzHaAiFnpO3bFOieP3/Wrl791JaWZjwvAo7J6elbfn1YaDwhWOxhXjkD24afX7XUBs5esTEGWuaBJx0QSQqTcg80dUu0hcDDy4OZYjgemzoHsatlXSOtYwn8D15slv+402Yj8OTzHtCj4KJdvF4i2f3yHtmzz+cdt+dQrxtedW3YW5eY9uZmxRYWpuzm7csajEq6hZbAk7303MmcZdJ9lib3pwaRgULWWiIINdXBptTsYO5CmIWEFpC2AxOjdnByn42MDFk6K0DVIFmu1W1eoHnt5oKAc97tnP2D2D6LVqlvSUXfspi0T7zhkAXICE5At8+qLrBPEhEB+wxbU21KDyYNjNlVg/2j9tILr9gPfhRszC0Vrzvn8Lzr2Aa2B4k7X+mHrhl5Sex5bUvU7vd89U3JfeAJ89wLfhQGqyHiTEFdi9gmcqex3ZEHfffXyt5z8F71I8ablaqRcZAaGRn1CmMvfo/2p/GBQih4DIN0cCoqFhdb3X/QGwTguLyypu8FWDoXozPTCrHR6EQedIwjibCKaM49nZYpdQToM5if++CiXb96zW2ZZIfy9YradQwY4zSjHTBDZ7NecvYWjzdtfKJP50mp/sUcpFI1xQ56pM6Q67HbPdGMvwJVbbApTujB//69Tu7GSp412vhM1e19Rfit/Rq9ddFNqkx2ttPam5lg+ugzharWxfo08XXLDbRscJR1o0o624pU3qYuX7diPmf9+YJlkmIMKtPGhpgPgf7bOlOvADSNaUfsTx2VKaz1etWYOo+XvLy25uWZSalzN8xuXpu2Cx9ctssfT1ul1GXLcxu2sli15YWSVctihqCn6onMR1kAWoMbJgYccCRTiQnpM6R80+NiZlA1uk2a0DCSVdNWmXVGeegULsRKEsAPGPfEWrah+9psCNhjDJ4BRGGyBD7AnLwovYD8jbb2q4OqfkeDYaFBPrtKzm96cWGfvRs3oVc/lvOEze3vu8eFOvZ20E2ikFU965yHxUln0n02BFC6fw36ydSw7dt3wnKZMVtbbKgmc3bikAiC2v6cBp9tppt6GJ36q+ojrYrYNzxghyfG7MDokBVzaQ12LCPTtLXVus1Mrwg4p21ptWy9GnyyAwNWU8eZoe1rAMxnB9RO41ZaXbfFhTDrb1vAR5QI94zWgiYGIJKblNC8VqNHfSBlR4+csjff/KkdOnRUz6vy1f7eV/T8wRGkNtPuw55IiDLXPnfKabdQg0Q/PwLyQPCE+TU1aqGiY9/klc882F5W+nUJ14T10ikK6sB7Pfp/TvDOwyqYqqmbdwDEm0x+TBKysggZrAUGw2jJ8zFYYIAPc6axhamD6tmZzkgYFFMc2Viu9dLF8666EtfK/HnUw5XVRTVapjTG1JHJUZhSo2qIkREcj+e4yyYmRtQBYr5GUWs7TADgeaK8jqGB6D9GYDczwLfofNH3vPI52tgv6qC83/ObC6/8zm9AMynvENQqpipu6r4a7h0fGy/4wmPxWFgNlGz4HI8Tgg5CxqqhwQGBalCdYe2kX8Pr7SnU1FGpK1h5Kp0RyGUErqRbq9nU7Rm7eOETu3blls7Va9vqYNtNMrdj7uhS+RIvHPPyxcvs02/1HWtHETtIvB91Sb5LTDQh3ljaAvup/kKd0SExLWB/TYZ99D1OJQAUhx8sCaa9sbnuTqZoQgXig5fu3ZmTv/fC9vfhlZeobNn4Tt2n/VOQvR+i99FrAIWgNaH5ABhixkzF7KI+YO9ztrR8U5rPsg/AySQAD0vjXuNqV8PSZA7Z2fc/sfUSqQS7xe76baOyYvXKsm3W1qwqxqqWayPS2A4d2OdLcQwOFL1cmFNfVnueW1yzqzdn7frtaQ2gvTasftETT9qaVPQyIUXpnBUKmF+2XEUnAsaf2NsggKdn0SsEhCnVRE1QbnjVh4fH7Y3Xf2wvvfhdH8iYauzl6sUQlYUfHl7DS1v4dPc3j6LcB57/8ItfOmhEgAVwUlgwtm9SuD6ARGf4ouANC2Rj/6jSGd1QwycPHHQ1HUcUpyP2kfnh3mG0N52XpCV0SEK2mHFE8oi1tRUrFvs8DjQtwPzkk099HXG8oqPjo1KlUr6Uwtz8nM5CQ2JJhYxAJ21rZbEJVsjcXPO14UfH8mpMNVtf2XK7kNs/vd3Q0HRTAk7Bit6r7KNHdnCMNgYFNtRTXv0ptUU7I7zf+1mi/Xe6sE9uiNEITHrqAnOzXIGsTQSO41AAdNQsUGtBGglqIGzP12xKxnQsoCSmnSJ1GE4Bqenu7ca7Chvpsly2KIbdpYHmM082zbpNVamBuVxRwMz63XXveHiGsX3hfCOv5ai0C5g92akWFpjBJOaa79N3zKnudrMM9Ua7gPmTC5ZZZL5MRejTvgGUlAtmmZzYM+BB/abSAuk0jJPrC2gEXq586K+HRB+6nhflbpkie1/3bkj0KnGEYAtAefcWhLLCLkvuS4AzhFutWakyY+uVWanda/qeBNDYKptqV7ovMeYtAVmyu19teNzG9x23Z55/xSbUluubVatXl2ycReN6GYRaNtRfsKMiC6NS0T0Dkx5lU0A3v7xqV2/ctiu3dC2cddm8p4xbW6/ZSqmiAabbiv2DPpiTn4DJDB7yp8oPCZxJpkI+A9gmAz6mFAYx8r322dNPPWNvvvG27ZuYVJ2oOFQe3oa8UnihnYft2yz3gecv/9t/d9DkwSKQ4jMFF8nX/dBcL7o+nSUCxC8izoI0EHCMP5cqGfsl20Gp4YcOH3G2t7S4ogYRbGg4TJifzWwbhNkRIX8o86p7bHV1xbMsEYWAPRMQvnjxkjEbi1AqQn1gTyS6rdU2HUzphIMD/RrZYcQwtZJeNywp8InHcrofWO+mOlO78ztL5OpRp6OK2uIdGtE+u+DIewSgi+rnTp2F77Q56NYEKmI06R2x8YSlM13qOPPOdASRev4dqV4h1o5O4gvPqZBINuHZseKkQxN/TemeugNw4+0muxSdh3g9pqouL5btj384Z7/9ze9tdaUqwNvxtZs2aluebrC+JRVfYMuUPqoTcwmztrgOzjbuF5sZ6i3B1LB8XLGALs4GOq2rfXpMwpZ8GYwtcgcQE6wBQt+6bVtthueg2cJAw2e0iIQGNtRL6pXyCwxfVRHOq7LCxhikXX6+IexE+UafI7lnH68DXve0V+pA9Yz5hhwCxL6ul8UY69q2lq3eKOuwMBDA7glsJ5IkleiyfDJv3Vtpu3J12rrjeVtcq9nC0op9dP59W52/bicPjdhgPi7tIGfFvqybPQgdUhWqjit2RaB5/ZZU9DVpComMDY7vt52ehK3ot5oGPF/SpW/QSM14+/aswBJG3OVtgPAyngJzF2xfxaiypt0ykSRhZ868YK+/9padPv20Twwh0J1+xj4AKwVLHUTA+XXjyFct94Hn3//DL/TAdzpd9JCAFSD0TUgElHvv5YtIULvD/nQYPmOrwehNowYccDJMTh62fK7g0/ZIF0cHptEG1QoHlPbXeWA4LL1A2jemzqG6p1JZG8SWqv3I2s6qioDlqRNP+eqQPsNC7KcmlX5hecHVfxpeTqN9Wmo9bJpQKtbvxkHCGjhEBdDoBFO6rpjSNnGU4Z71RftVz8ar7svtcnTknR4BSshCH/bjhdfwHGywna6uksBDKhjMU50Uz3bGQ4V2xK7LDkDYsRhIOC/ACXfnldVOmasMMCWTMNAQGUHnCMkuMnofsxvXZuwP7561zz67aa0GDjmSM5PqbUuAPWBj4/usVCoLEMXqcaSJOQLCOKWkhNuzz52xTC6jTgs4dzvIshzz7NyCldYqloinXSuC+TAoej5MDSoMQu6ckuaACYH65zvYMo48jy9V+4ZZ+qQJXY3YUwYNlrqAgbJmEIzQ2TxFqU8UYVDpAwC4+JsHtUV2jnZC2vu1wZgsVCyFzUQAQsEWl6QSCzybTZYhFqjqN7zW2BAbWyoPbIsC/758xob7huz6x7dsRaA5v1qxmflln866qnPUy/N2bH/REj3MqFP9aaCjDZfKVZuanpOKPmXT8yu23aX2luu3bmlEy2Kb80urPtuqJ64Bb7lk8wvkfSi5iYC6hUTgoKUN+kKKHnyvcoChaxArFgftzbf+1l5+6RWf7suA54Oentp9W8AL5bGnWT4Och94/uKXd6Zn0lD2yhcFra9a7r2PLyp779fPoYbUo4ZDDQZ7DZ1BrFTb0OCIHT9+3EFxeWnJ1RPUVoLksb3R+CPvfGCuqI7b6tAln6WEVx4Q5YpTU9P2wYcfGnjXP1SUWptQwy96R19dXbeV5bItzK9af2FYzKCg0V4dnnW902ScCV7S7SagoHsUENFIGeUR7lVP4c/CvfOeudA93SEkRIo0T6dnC6oq4KD2r93xNrN21LZl82JprBcu1a4ulrPlIUiE9tyJQkAt5lpMOKDsWI4YbzVlAUihxnH+pAaATDqv97r3naSefcn+9VcspXxWIFdzkGLRO2YThfV6cALl7ITKmrJYWy2rzOsqty11Uu0vIEukeu3pp08J/ADNiudihd0D4MRxLi6s6riKlznJp1H3qR+m4TpDFkA2Ycy6R4CVGWRB+8BeT5monHZSAk8mBgCUAjSm4uoeAFCSBnf1sPIlV3QIgDT5cyMOoHzhv0XlrN25R7W50FxDe2EoCJpCUM2xM+NoKpUXbW7hps3O3tBgu6TjiGgIzks/q+oXxadR1+BFAm0928ED+w2CfPXSVT1PwnZUscRwNlR/3a2KtTaW7NBE0YqFFCqXT4VcFAjiDLo+NWsrZQLbiza6b9LKUtdnpL6z2BqhZXHV89zcotrzuuoDcwEPEcx14X505xrkIsBU8VpBgPvyS9+1n//sP9rICJNaYPkcBdCGvhUGHDYvEc6k7fGQBzqMHl8BVhj+2KhEWIkqVh0BNkhml9GxCU++7IlxK4QcMXqHxgMDcCDVe9KJEfiLogfYAbbkDmWu/uDQkJWlYl4gae+lCxqtW1IXE5bL0LCHBB596pe9On/dVtWAa1LV6LQpMTmWU4ZRkfmd+wS0dAm91ZXEyuioobOqKQqMQ8MMDTU8EvoRbE2g0MWsnaqO27REWsd0b4g1Ltjyyg0du6nrxcS4uV5yl7kxG6sigHKw1HdpqX2ZNImjVWbYQPXK4MEzh6WcSQiT1f7d9uEHrDHzb3bls9vuACKjPqq6e2FVgNjIeJZ8X8GGVU4LCyz+RWiTVHYxTzI5uQNI+7300gsenlauMAWTKZ1BPcS7j2OChNPTU/O2uLgiNT7uZeaPrz8PmNf1qDMAFCCFubI6ZtBCVJcNBqRuXTfkUvDH0zVgvmTMYlpoUHe5b8oCkFUZOYrqQnxqxwqHNuXf6P716qCJqSuAMvXRJSbI520Tc99YFtu8rWdbEmjpZwdV7aP/aYe0l5bAs6n78ymserXmlg0Ws5ZPpTzR8cLinNs5NzdK1qqv2UZp1p4+ccCOHhyzLZXXigaXWQ0yV25M2wJJaZJZi9HuelM2ozKrVDY9UB1n3OzMnLZ5V9EpPxxADFY80aYGIpim17nqcksDYK/OceTISfvhj96wZ599Uc+rstT9UhIaxh3Q9VHvtTGI875dZv6Qj4k8geB5d+3BTKKvsHkSi1js6/fY0KxYDbGldDqAE1sPhu/ARNVlBFiAHayG86CiMCMJ9R6nFPsyks/MLgkk1wIQqonhBSZbUy7LcgTMw1ZjF4guawPEsLn2D/RZNifGFFPnl3pX28TT2VSHppNjgyRZhJ6Ge9eGmk0n7OqGuTCzRIDTU7Ncocv6BrqsUCQ4HRAXK2uEdXPYuLavOy/GiQebxBQwh9oGavKKra6QGHlLDC/nPYDfye6NZxxveWmtYRc+vGK/+fW7du7sJ1YpYSNL6oZUJqidYrAOvHQcvRCPi9NndGTMA6xhkp6pX52S2T4ErgOeJ06cFGNMqvzXHNywb7JP9IqHOSSW2AhTA9fXHeRJSQdAEjHBgMVlcXywDhFJeJ2567c61/S4zw1naDAp7MXUIflnW1LddRWVva6N40YgcIdthsHLy1vvwvRUQB92qd9cNQc4eQ/ocj5yuS5ZpbYihl3Sd5sadNQWxLJTBP6LZROihWOnBzt4KqkBgYxeaesRGCfEyFs6Lqf9x4aHPINVU4wzKTU/l9yxp47vt5PHDuh+N6WiT9vNm8tS0xesplvKD45ab7pgVQHxguozSUaxvgErlyo2dWNKQFoVCw/JzV2zcHVfrFfvGaApF1aQZdA6KtB8+62/sZdfftUGB0Z9kAyAyX57RSXTbpvhP8rr3n2+3fJkgaeQxqckukQVCXsTS5IKxCsdFyZBJx4aGraJ8Ql1wphAZNlBBEZIRyQYH5XG7W06C4DIufgLa+AQlpS0fQcOa1+z27emxJRuq4MnxE6LUqduqTMtCgiqlkuPWH/fmDNfPMazC9N2a+qawGvOU76NTZDCr1+sgaD8sjo+getq5HqUaB0eVETsaNs769aT2LJ0dscK/T0OmrHkhljMsrW6Vv37TDLvUQGwSrb65qZ7VW/dnnJQRB0uFLIeIQCjw+kFyLHGOFnwyYTEUsq1asv+3/85Z++/95HKRyx9m5RjmEHobKGM3B6qMoXFOZkR8OC0IVcjs9cAV5KQYKtlnjwOPcDuxIlTDobLS6uepwAGCytmgIN9EoDNOvaYRKkDFoDD5oyTZWhowFV5BwDVFYyK42ChDAAxqfHxlOoYZ7tqW7vofmFcDKAqVBUsDhJsfaxYCaN05qxz+AwaqKt2IwQqMH6iQHDUARDUA60AwGRChLZtnF0rtra+qPc1642L0Wd73enGvr0CTgYVhxiOV1EkUnEBa0qDbFbAyXC2aQszl22jsmopMpRlkzYx1i+2OWmnju63ggbapYVZu3r9qt2cmlN9NG149KBlCoO2rnJaVhmq4G3y0GEjaz51XRKQMhsJ5yhOIQZ9T1cI+/eBgzpUm9PxyUTGXvnu9+2tt3/iCVYwG5DABPB0k0p7ILlL+MIfqv3hvh2+3RKB5+4jPmj1zMdJWJqVDhSNgrCJwCSDChyYH3ZE2MOON/BtdQKWkP3jn961tTUM+3WN0pyHUC6piAaoxsV6xBLUl4LKCMtL6viUWGRRBdy0hfkpnXPLXnj+aTt16rDlC0lbmFuwyjpTOUnoS4eJe7jO9Oy0ffrZFa+U/uKg7dt3Sg0844HpTPP0lGN6D/ARawljLhQy6pTYBnG8wETJUFRRR6TftGytxJpK+r7R595rAB6A4ng8uiurKwI4mIT+mB2l5ywWASKmMqKeiwkLGDFpMF31o/NXbXWp4fbWhsgZs618Zpd0URa3gzESpUDcqzMqdUquyaD0ox+9LrZdsoOTGlw8yBwHmdl6edUuXvrATp46KrW9z+bmZmxpecHvC2fa2uqSroWNN+mAiIOPUB8ACmCOx3fsyLERO37iqO3fP65vBM7lkl+X2VEQKQ+/E+tjwCGYm2mkLIMBkOO8Y64+ZVjXQAW7Z14+4N6Sqt9sAnIMtFQ0dR2iJTinh0nxEGKd5D+ABZINnlAzVHmiKbA/ozVg2yWXAuehrMBjrBpu79bx7qXWIJ4VaBWk3bRqa7Y4d81WBJCp3oQV8326D/2ezvtAtbxCeNyyVaQxJLN9NjBwUFrQlq2W18U4N61bBCCbyzvTJvMYaet6xOK3dSzDP1qVO4N0I3QP4qNh4GSgOnz4lL3xxptqg2K2KnNPced8i7JgUNR5pPG0IeR+waEpoWgeJ/lCSw8/cdKu7BBSQrGgDsMoN+za1av2yacXbb205KyE+MYedURslokEa8nHnJ0SGExOTJJX4DAiJpR9WcgLxwjg+vZbb9iRIwfVmaQiC7hY+XMDL4E61DDr2sNy1dvrzOapbzsDg/WhJqJikz2dWEDsZhv1ir5jWqTAsDcAFcyYIHdxCH2GLREPKRW10S2VueJMg86Lkwjwx8sc1iJi9knDlhalMqtzxWIp7UM+1JjU45rbx65fv2nVctMaVYAT1RTzg8Baz0ynwrnkIKzvsYHxTKjcxP49+9wLduzoKV0zL9WTeyNDFvcnUBQLK6lsUYlX10iaPC9QmPZBZXNz3ZaXZ9V5YfwMhMH+inMtsEp1eoCquyTGnbIXXjptJ04fctWYhf3W1slozkDRtFQm46wYxwz3TSA4+VhRUwsCJjz2DChMjMBBQm5WQIMBAacO7Fmc180bsFSmGTLDKQA0IC5g0QCGyg/jBnRBJXciaXClw5HaD4ebgzgajAYRQJTB3G3Qeh62nO41oXokufSG1P5GZcV8ZVfPEq/nUduo4gxKCmiLfbape1zbqNmKnnlocEhtM67nL7U1CLIu6X5UP8wMY/VaBnsVvNc1OXKpP56JPLknT56xU6df0MDcp/ZCWQCabaFrPG6I+FdIBzwfJPeAJ40fphA6kgmANu3ji+ft3Nk/SQUEGOhM4k4CHTo53t20VHDMABv1mgA0LuDEMZOwlo7NZVNiADUxzpLA85C99NIZgckRsYaqXb5y1WbmZ109HBjCtkXcJHGNJFdoqXM2Pb0aYT7BRiUmKlYSshi1HEhgkthXYXssd7Fv35jngSRnJsyqJeD2jiR1mU4LywA4sdnB4gjxIfuT574UG0OdhiVevnxdnbDq4ENH226KidW7/FwACq+AGAyecCvW8eYzajHr4h8+fNTeeusnAvmQui9KkgKYeOPTAAXTw7Yb2Q/X11dUJp/6om94qnGykMwX0GQVSa4lpZfKoqr0P3ZrMTupxkPDWTv19GEbGC4Y2bIYLMgGxQAkeNJz6j50PGCFHdVBVADKvZALgdhK2DfMOqZ7XiutS3tYFoiRoCbp9Yy9sKrBDeDMpHMCTRKXYI/dEJuD0fH8WwJBIgKwtwa0wVGpB3eVF6B2p6WAuwVDxX6AjV2/sSIoKRJRq7WL7kUgKwaOI4npj60m4XcskIdTjOWy14OdHvPFyKgP5KwMyxpSekyvD0wzPDPZvNzGqfvS2bwtYL8kt8Orr/7Antcgl+KZElk32VDA0f1Hr0+ydMDzQYLegvhLANDgBKBBYw/TCK1v52Zm7fyFsx6nF+yNW84uYSWwmmwuY/GkOqeYAI0NbzrnS6qzsLgcnmRfZ1y60QsvPmdvvP66xZK9NjM35eoeGYsAkw2p5iQpkQKpDsSWUGffsYsXP7W52UUB2qqrymkx3KZUQ5hZXWCGSu/3LNb5nVdesNNPnVCHV2dNA/Q9Pr8ecAx2SdT0LT0b00WxweUEgNh1u+zTj6/YtWtTYs11dfSsOqy5t7YusMHRUBWI4VSro7YLvLEz4mDCyUYSlaHhCfvpT3/myVFCKsFgK0QFxIHj5Qt4uPda94Oqjx3Ay177iEWfO3fOpmeuqcwWpUqGWS46wIGXJXk9FIkz6dk9v2XKPEPTyETBs+ATyzkhNT4sS4GdDpDmnQBK98T98Bzcu5sCdO6e3pbKVAPRVsuD++fnlrV/OB47LtcGdEmAIszzGF4WGRwZHRDokO4QQgcoC+S39dzah7pBI9AFVRdoCAH40UywNbKuObb1EP2gu6NoBKKe/Jvy0DVb+h07ZFwaQSbT5/V488Ztu317Ss+1o3aX9UQevXHy2pbdboytOtI08J67I8jbea+XCVyY9HCTBw/bCy+87Am7sfuTMIX7pY1wH4Eh3wHRJ1k64PkguQs86aBiX96J6TTYtfSDQIUs6oSivPf+O3bl6scCiorbSJMkBW419NrrnZh54LDHpDoLcYUtdRBOPswccalttfV1NewNK/b32amnjmk7bklfkwf2CMhs2fJq2ebnV+3WzRlbL6Hm1+z61RkbKI7pd1apxJ6GXdKc9aEKsrwyAe9bjZp35L/7u5/Z2MSQ+kvZ8vmM7gEbpA7mHYOCroM9Lp7otVQClbrHPvnksidCqW8ysyetjtoUc6HzxNQxUQXLAgeAGjajjg1pwiamTprNFjwO8MjR055PYBPQU8eHhQMQLlHLU5mSkQpzAyzbAUZl7o1SAuguLE7ZufO/txvXrukwNIEQwkR59uo47KvSpPVU6uQEvccbPg2WaaejY4O+Oiq5Gphv39xpq6tusyQOFHsm1yQ8TCxO7LKH2VMqj0sapObn16zYN6ZbgqWrbhgYNHhwPEtHMwgy8LAl0z32ve+96E6hVIrz6llb2k/nJxYVgOahYYU+AUPi7zXoNlSAaB0NaTkwUMrJTSDbsFANzGKFsZ6UPu94XObKypotLS7rdcVzp07sm3BwK5UrPikBRx/1Q0wy6nrA7VC+rSasN6U2sGWDg6O+euuJk0/pbrBTqy61Pzk60dRDfXBsu2905MH5PDtyN3jSXrzRwJjUufhCTdlBiwF8fHyfe+VJhwZ7ocGiCsFAaXh0AEZ9VEE6CQ4YGjggAaB4OIpG+Uqtpg4xJxV12pe+cOfTNvGGXW6H6x8YEJsSI1SnffedP9itG1M2Mrxf6peYhrZEPC/W1LKBft1Lsk8dLKZ9UQN3PC4SN+6pU6eNxdGy2bzAnLXpYUYElm/rvmsOHKjVqKrM5PnXf/2N7mlJHXPAbWssa0Gnq1VgP2GjHFgvh/nnEEZw8cUXX7Wf/+w/+WJe2ayO3SSKQYOJ2JIH4OvZ2TwnKoUkVkOpos4DvoEh4kQi6J8lS7o8q9a+8f16zXmQPGyKGiG7j6ufYpyARC82YZU9mfG3xOo369iYYeDdvkAhcaAkBHEbqwoZDCUG1R2Geh8AnCD1ui0tLNl77523yvqWjQ5N6hBmmGXVFpIW782KMRa9vKhfWCUJYDY3KjYxMeprPaGxcI2wBhZRHXqiGO+xSYfAeAZnDQHaD+eUABIWream2/B7Qaug7aFSM3FiRwDO9MnrN27abSIWVAFj42M+pRWgJQRswWcJrbQBXseqnKlrH1qkrvOe75hk8Mwzz/vS1wcmj3pdsoKl29VJ2ae2zj0iDM4duSNPWJznFxRA04ET2fsheq9WrQYGQDqYSkiZNzo6LtBKuWOHaYeM1lWpbAzaOHJgNxjk6ch0eJazwEbGapqcMy61PhbvscXFeV9Fslota/8eZ0qkYsMeNjwwrE60Y7/77b+po1bt5PEz6nA59xrfvjkn1W3OmSmAOTGx322jeGNRz2ErZICqbpT0O5+ZQZQTiOb0O06isGgYLBIQBfTfeef33tHGxw6o8yR9H1Tz9VIlqP16j02UgHPAkdi/n//8P9tLL77izxymuIYwHgYgOjdsC+9zYDPBFKKzOIsMEj7zH1NoUTFd1dfvhAThrWdVA8J75ubnHTib6vWAsR7KjyaEixhaJheEOeJNZ57kEi1oAGq0UP3rYs4h1hX2BVMnCQzMEA0B+/Hq8rp9eO6SJWJ5O3H8WanRKQ/L+uj8Z7ayVPZBgeVHAK95t1WrnrY3Ld+XdhUe8wPP65md2vkReDDszMTmUg6Ygfw3/USbQlPBxsm+OHswnRCITplj855SHV++fMXKVdasT6o8yL05YCWp6LOz876WEPXO2cLSM4CxBjYNLLqUrhPq6tnnX7af/PhvBJ7YNvNe5zi+fBDRfXgdiP1j+qHuaLcduSMd8PzCEgFn2GhG4IKalTZUbEbsHRsZG/PcoazACBuhYxMjNzA44g6FZTVsBw1YjzoQHRUwbKoTsXwys0sKUt/xbE5NzUhVXRJzI2C+oI5KkpE1Swpwp27dNpbqffbMi9bTlfTpnufOng9hJ+qo6+V1gUReTCtv0zM3BdTr9t3vvmxPP31SIAxANJyNwi4rlQ29lnVfpk5MGreU1E0cIkl3iJTE8ggpQo0DMD39mO6XJLbYNIkqwDn0wx+9Zm//+McOJAAWSad5lYKte2q495l53SEPJq86ITNwiBEUyOEoctsy3+1o/26VLqqz9ud3QsZYgbO3hxCyHjt4MIR3kTCY+fao7klPO8cMoaZYYdzqzZqr0sJZO3zkoE8+AAx6493O6hggKAtnmrBHAQQ1zH+9Yr9rAs/ZqUXLZfrt1IkzVi3X7eNLn9rC7KLXa6VaEUh3q6yzUp9ndI6qJVI99vzzZ3wSBKDu7FZthATbsOxkKqv7T2nQ3LJr12+5/ZjBdnVx3VYWVsUaF1XXG3q2jE3uP6R7S6iuF+zK5VsaIGfNF3ZTZY2rrRX7CrZRFejXNmyG+M5lBkYNJNJkaKAOvAxsUtUZLGHJ+WzRXv3eD+173/2hBpOim26o2x2VgQNnu5l74DvAqbvvyP3SAc8vKlGL2t1gTYCgXlyC2klANt5TMisRbsRoT9ZybGN4Q2EhLIAGOAVw0HFiGkJAdbqkhxIBWJkssYMZMRmzq1duCujW/XOfOktO7OmFF58XgBE6s6MONKROwbEbAoUQm3r48H5fF2hm9prduvWpfffV5+3UUwfFOlcEYk2/PrZHVFkkMEGxTamzeJP1he53wyYPHPZYz4yY9YpURebxh9k6W7pPlmDotePHj9hrr//Anjp9wk0MAAiJTsLKllIbu6tGzlDe79iGBoqqv2f+OPlEec8MHECPyAW+J3yrN0bMI4yb/fU5Acji5CrrNcSwDg7ldf1JvRZURosey4pXnmcEcAm9YtG0yYP77dTp487smS+PcwrbLuFdgCcxjdQFDhEGMAY22GIukxV4sTJoU2A14bOjAF1s2CJjqutuO6bnJ2zt9tQ1PWvDXnrpWVfbYbY4r1jG5datRbFBnjchRjpuhw6dtGqlaZ98ck3nJiGLGGhdA63YPao7Wgk22EOHjumaRauUGypv0vVtCCwrPoGBtlAurdnc3LzqpWSV9ZoAUq1QLBM7JxqH5x0QaFYqdW8jTz/9vP3NT3/uoWKEiPm6W2q3vZgGaAfenjWcE/KlzVmn/9KRe+WJC5L/0hJalSS8kk5MyqHeoSqGDbXGkwHvsMImWXpwPtRtZXXJZqZv2ezcTYEnoTQ4n4jBVOeTytcQfmHXIht7oy4QEYASfJ/LZoXPbVCrly0mQHju+aft6TMnxRgKYoEt++C9K2JH27Z/4pTOkbTL1y4KBHYsl8uqY16y8x+9bz/+6Ws2OTnqq1pidxNn1D4h9ImAexw9IQGI2Jbun2dglhC5NrGDEhgvbHEHBMDeIyaE3ZbA82yhYAcOHNCxPWJ/2EwbYnwkgCZXQMpDt1g0L6il2CZZpgRnETY/1O2WgxdzuWHpAEdYFgVwIzAdQAdg9U83SNhOHLVff3h/fWaMWBqD0uzMrF2/dkWMUYAotZzMSr1JVmPtd/tjoZ/Yzi7b1OBAIHqCGF0BI951Bgq86tQzHmbPuCWVOSUm3tSzM3d/dnrF9u874hvlMz09I41i0G7eumEfXTon4J61A5NjNnloXM/EUiUtH2w++uhTW17jeYhAYCnnEYHYU7qW2e3bt70cUL8TqpmE7osVSJvYulVmg0MjevCk3bgxZ+c//MQzee00qlbsz/nyJ6U1DWa6X+ygmFOwO6MB6Qb1KDgBMWPE7MjhE/bC86/Y2Nh+lRtTYHValROmDhx1HiqlARSmGeajB7bpq1nSvjtynzxUbztggpG5KdUl8tJFthM2Gv+3xo6yC54IDVOU0NknzE0bjg/tgn2OGSUiHP4ZtZwM5qijV65cUoe7rk4qZieGQj5JloaIZ9SItQtLSsTVYQq5nDpzzdV81gsihrDYn1bHq9ltHX/0yKQ9JfX74MFDtt3ESQKIJKyQH1Ql0jGaPiuHddaJM0TFRbVlTfp0Oi51MOEqOXbQ9ZLU8lLFnQzrpbKzZtbQjwFcehbsYDhmcB6QDIVAcRxirgqKtfUIaAm5AQDwDtMBAU2YEQMCNkq91T442GCsqIhqD/qjrLgHQBiHFeYAWB3xkzBhMuwDgMTVEhbFQMNSJXwHQEehM9QMAMxqpwTdg7UYAVDFPcZSdcH1WQsrl0u5KQFGKtzwcsCLzQBCKkHuEQzhvAk9cyaR1r1wt4Qy6T7FElHXDx484vbEzfqG3bx9zdVmpj06CIv1TU3f1vlWrVJb9zjQlVWxv2owRYyNDen4A3bk6BGfl3/l8g3XLHY2N311S8wcMWkPOBxfeOFFPUfczl/41BYXpJKrrEg3R0QH7QzPPBoP6eNwtDFVlFlPNZi0AD6XK9j3vvcDe+bp57yN8F2IFoBZelNWWUAC9Fbl5eDJn14DfurZtf/XJRFO0J4wd/AaYQUSYUe03zcpD83bHoEkD09DDF7N8BmhMHj/KBTCFxJuc3dDleEPVZ0/npeWRqXyvr2jdzpU6zB3mOVbB/oHndmQ8CJa+hY7nYcp6xDApq1JO4tD1cJuVapUrFuMjKDlFXW0mzdvq1NWPY60R+ptIrNtrJWOra871pDqua7fGtoEJs2qOghhNGQH4l6I7QT0YgI5TAF5sdyMq6T9/UVnvDi7m2LQOEDI5sSc++YOji3Yie5Vv8cEyiQp2dhYt9pGWc9Tlaq+LqBjeYuKGB5L0gK0NZVJyweNapVEI9ghg2MFOyYAz3IUwfssVqrrNLQP+5Emjw3wr4t9kySFCIQtsS/soQSiowUEG6qelXNQ/jofsbKwVpw2JFgOIC2AF2gLl92GTGwmYE65E5bDcwJKlI3bQcUgsdWyfEosqTruFjL3bNrM3A2bX5pSvcxbd4JZWVK9q1Ldr03bxQufqe5wJKXcFDM9OycVHS85YVHdbmLYt591iCZsZXnJJytskkdWAyEMkllQvoa5UH/fvkkBZcZWV1jfaYMmpnvQb7BussTQBnkV8yd8jEFoQwy6rzhqzzz3sr366o/syJETqkeaIwOialDnZm0slbheAxDd6YehzXoURLt9fxMS4Uf0ng28gIxF33/T8tBsnjwggIlEowafo4LYWzCPs/DsODKI7+P5YWUDA4OesYlZG4wlOxpcUFmpBtQowmmIPfSGrI4CY4IdYMdCbSaoO53KupPo+rU5W1qo2vpqw6fT7Rje9TW9EppECjZiPsma1LJsDlaJGh3UXnoiwIRqzQZoAAL5vowViwWfqw/DS8LaxC6pKex4umEHmR0BMaya4PxEHC1C6rnUYgCCqkdtDWv0hPomkN4Z7npZDC28J5wGtkZ0AGFPgBsp0QixqepZyfUJw4Ox4g0nTpSyotywRRJk78TJaRT3EJZN4T5pWmHmU82Bk/uADWOzDflLQ+RDU2yTjsmMLeqLz6jCPJunqNM58N5TB9hCw6wgtAaiLHICv4bdvDZjF89/bFO3prxc8305aRNkb2pIC1izxiZhVxoYNUKSHKa/2Gejw8OeDg7QJXwL7z7PpafTGcSo1W4m9qNm99j8/KKXQV3lzgDIb8wg4yHxkLPEs4pOH+O2/8Bhe/snf2unT59x5ulOI9qWd3P6IhvlpYs9Yt2P8mfbC5D0G+okwhTeR5jyTcpDA8+oMfKgkerOd1HBRN8/zkLn9dAUtQPUUUKFmDNMDGNf36AvkgXzJH8mIUCJOEv4EivJDB083im1bTEoqZ6oZ5QnTABGQLIK205YJjVkn16asv/5P/633bh+S1etutpPI/PrqZyxWdJxYqKLaamcqMqkoWPaKCo6dkCPNRR40qH4DPPCGQQb6xXIsMww7Iy52DgqWD8fxlrIE8uIDVfqbIpj1PhVrR7PKGDOZEiWTBzrnbqmXwBkMMBNsT932NRR+2GnhEqFpCUBbMv6HdMBKjFhRZu+TwjMh6E2pfKSoR7mtm01DUjEWvpyHAIgVg7AAUTbQx3H3udB8RoksClyPAjCb8Tc8h5w5lpMp6WPemC7yhFAJZMQILglsJ+6PWsfXbhi//LP/9f+9IdzFtODM51yfHxI12x4ftclHxwEvlsatFQPaBl44UeGB218bNRmpqc1SJA1ioGDhCIAWrs8pZqfPn1Kg9+Ozc3Ou22WwQCzDPUCM2XM5X6ajS4bHdnvC6699trbntEd9ZxfUdUBTEwPfHYbPa/Ud9DNHylBU90LlBGQ4qSLcIXXb1oeGnjy4Nig3n33XV8v/fLly14odBQenIKgUB5v5kmlh0oOIyqAFjqw170aMTM7yB/abDFHnFU34277w/uLrY/UZMQqEvSdkWrt2d4FRDh4CIhPJ4t27PAZy6ZGxGIW7MMP3rdKactu3Viwhdk139ZWSHAhdaeRtLU1dVKBhNuxtHl+S71uCYhY8ZIEINQJYMfdU1+AMKBAeAw2WRKd4HbiPY6tvkJODEf3FiPBSMKSuldAB2bKvTJwwHZ9zryz0S4/jkxEaV+yOKy9DpDjBCFJCUkzwvcxZ8VEBxTE5pwN6xjOgV2U1oNtkLbEZz9Wx+CgorzZODeJWohvDMusYGvFjtvtrJaF/gBonF4wXth9mEaqIacXpk5gPJmlUmLZfTYxcdhnGzHr6J//12+sP39QoPUdO370iO65S4A557bQlbWSWGnNWjsC6c2WrtWt46VZFNJi9uTUzAn4CV1TfQjoGVjJMRpCs4jxFGCk4xo4MGFsua25KQbMs2N/Zu0nbLDxWNaef/479vrrP7HJyaN+vybADMAa2CYDLq98EzZe2OHRAk+wAVLF640bN+z8+fOe1OXSpUveLsEQfsM2/03LQ/G285CoTr/61a/swoULAohB/+wB2tWqnTlzxp555hkH2EeBfj9MiWyhsCyYgjMudV7eU+xBfSZzeMPtgcurs+p0s65mx2It2z85qnJCddzQK57iqgdDx7pQlQviHFkrrRDTOGCHD41Kjf+T3bxxVadmjZwwiyYPExV4ZdJZ2xQgM+e7rx91btuBiKBzqgHAGRgYcADT0e6FpdNy75FThfri3gNjdEOaq7IMEtgOadx0dtganRxAxLYGg/BMRc4oa7qWgFGqL8cGJwujCWFDBOHDrMKUVt5TZgApSYMDSzZnhrQlOhogzHlh+cViUecOoTpMXYRZwuhYNK5XQIlTjExI3d16Lms4K8bcwfk9CTLsUtfDFgxAJQS6rJaK4M1GU+jtTgmEm8Y6PxcvXLfpmwSnk51/Tex+w6MqSusl2xCw9fZmA3huEOu6owGA1QoGrX8gb6OjIyIYq/4s5XJVYFy2KtmLu2FbIhm2ZUePHhZTzdvSYslXESUeN53Ki9HnPBJi/8QhsdNn7cD+wyrPtBio7pO2RoU6RuqVJubtDdkDnnr+Rw08wQTaEITrH//xH/WMZa9T8OPgwYP++uabb/qKDREj/abkoXjbaXw05rNnz9qvf/1rf1A6GzMh+P7UqVP23HPPeWdi32+6EB6uAApRY5W0Vakg4dVDQ8SaUCVJdsyiYMurM2IeTRsZLXog+FZjXapcy1U+5pQvzC6JhQ1aU4zywrnr9tknt+3AvkE7NJkRIMR0/ILHfeLNr1YrDnqeVg6dmixBUl0DC8SrC1MjoW9cnTKr++iyre0NKw4UfODjOGxy3C6AB6ACUKwcCrgAmlHsI+pypVL2MCPYm6rXw26qtYp/xpPu7EF1DmA5oAronI0LnFkhk6WHAeYoppKThDyrXc6+YZIk8MX0ANjh4QfQWZyPteJR51dWVnWOVlstx2SCLZNrYqrIidnCroMTgmeBGS8tLfk1uUc6L/GXqWQugL/uh9jLudkFK+QHpGqTU7VpC3Mle+f/fKB91cn7mB3UUAdnZVQcWQkxSWykrC+1KQAPoDw2Pqy+MGBZsWgGC7Lgc78rKzi48H6To1Vqu+pxfHzU8tmCrrskUF5U3W9aRux3bGyfHTt2yo4cOiFWnFJdYg7TwMarypxWFyRqa3sl+u7RY54ReJIo+5/+6Z98gGRAj8gXc/hff/11B1LqDvxgQ6LXr0seWqgSD8KICnjCHmZnZz0ekAKg0x06dMi/f/xVd5pxNOpLaNn3CNMuQ3uG2UjBEkhWaupMYqA7UumyedRYAHZTnQ+21uWxoKj99VqXnXv/E6nrl227WbFnnhpUGY/5OjyE9ZB1HtsmFwAoS2tVm5sX6LgpFi86atCOADrrAAoI0YA3BAZdMWyfYXE1xjfqCXBhAKTe8jkWXwsqNJsH/OuaPAMNHkbIubp6mD+PZz2YawAwF50TRoyNkWB1Xjkvr7BTGCnxj6j+wdYHU067LZh7oP1gViBuFIcW98YzMnGAfWG9qLqo5sSl5sTAAWUAlYGFbFSwVZxUJPZAZee83DOip6dG9D2OPZwUPfoNMwQhU3HPhv/ZJ9fs7HsfaWCglusW85lQsO5eVXVc7L/HyG6EFkDEATPPJsbHbN++fSoLMXwNPCw4CHgKHwSc3H/V0tm4Tewb9nKsi7XCOtfWKmKdWdXvYTt88JjKQcC+zf0kgtNsj9wBzz0SAWXUBh8x4ESoT9oZdTw1NWW//e1v/TPxsk899ZSzUF8nTIN6hB1s3wQBe2jgycPQuGnErGcOeFIgL7/8sjdwvmcf3j+ZcqeyvaGrw8KuKBcvkm5iJutSMaX+ba6rc2zY0GBejKNf7ITli5mlJBCpbdu//fYP9uG5z2ynIZU8RVakwKpIiwa7BLCKxX53OvWoQyczfTq+yxkpzhe6PYk3ADg84ajnXQI1KeHuvOFOOQdqPQ0FDRCg9STGunnPTqSnoBFzXd9P71HdAbtuMddgtgjHITwnadYIiA/efxxGzMAJgO1ebe1H+3AVlPf6DZYIUKNiMwGB8yBRaXIMXmhsuTBTzsevPAfgif0MWzxOFIAUWypOMDotzFIF5h55AJtlMEgHCLPGbOJJrdPk+eT5yBqVtyufXbNLH6nsNRrFVYcskbGtAQl7ZIO4SzHqfF9RA2TL62tifL/l833WV+iz4ZFRZ7QANuXTaAT2aDvkh+3yqAcMOziyqB+VnvX3FaxXrL5OIpZt4iBJZh3WavL/3Omnn9j9LmGHqJSQaIf7dvxGJcIE2Gdklrl48aJrOydPnnTihUT1jlDHoZ6/Xnlo4BkBJELDRCJDMMLDUlDRKP/Yyn2jfNSI25XPzzQW7cdsDkEMLUjf8TuzmPAAE0hOEuKy5cRCi/1JqW7qZOooLMvx7jtn7f33LliztmV5sZxufQ/7YcMp4gHnAgTsgHjDE2mp6uqAzDBBzWO+MwwStZZGCvMr61wABBK+QzWn/qA4oYFTfzBYQNBvW3XLW77nmnice/28zCHnXkKeU4TjqXt/BTx1r4TgMOAypRGw9lkv7fbizFYgD+DBYLHB0q7Yn7bEeeg/nCMjdo5DCu87QI5DCbbL/qENUp44s8Kqm1G7ZGMAIbUbaf0APBx2xItir2RyAd9j5iAECOZ48/pt++M77+nZd0xXsWSvVPEtBpJeY8JPj8D+medetMlDOJMYxAa9zJih1BvTPep5PGZTBReWjqZepZGx8mkzJBVhcApLSwMqxLHyfcg0xXIkDGDejmhTDp5RG7tXQlne+Y36DQPToyDUo9e/12V4T91EbJSBF1DdS7r4ng3h+69THhp48uB0juhBeUAaJ698vrcQnizZW8m8x3fN/6oGGoLKJZSNfhPokiEeUMKu1miSSUcAmBToxcI+H330oZ09+4FV12qW7cmpQwUgwVtPghFshA5mYkQeIyj1ETCKwofc/qhOTidmPjcHN3f0qotSP9wL4EfH5jNhO8GxQragAIjUNfGQsE3t3n4Mnk2DqM4FswordOIFD+dB2Ceo7jDcELxPG6H9IFHHwJzAIZga+Mc1g7kg3B+/A2rOfMXa2NevSYiYfmc/2hzni+yznAeAplw4F+fUN95JAd21tRXdL+fCXJF1bz9RDhxPFi3O8fvf/9E+PH/RSK7SLRWaDFVb9S6BYrcGuWF79fs/9Pnp3QwQOruXhQYnVH8GKYR74yl9nGAnBloGQOrdn499GJUYXHlW+o4f6Qw7lLPkrgH6z0n0O1cN5fuoSIQTSAScEWgiUXuI9kGi775uicDzK0ew0BBDw6ByI+BE9oLokylRo2WjDIAlh061f+ee6hT6HxVOallXO59lb09anbOo79NiQN22usLCYWT7Zt3zugCPGTabFk/H3FvexTz1pNRIAFgAgCrX7fUCcKTEkAR40lRbjS5nS0zFZBE3HDio9JVKSa8kOyY7fUv7NAILiDqtwAlGiveafeiTEFOAldlRLVEv9kUFxyYZknCQxYgpk/oFYNMfnzkYeynnAzQ8vlSAEwAymANoLigqTDclqQeTBzAhsBEXyT4ch4pOcD1p5XjFxokzikTCTHVldVDaZKW67o4sTBsMLgTh6wna244NDhQtn2V5jaQNDw1aVoCZiCWskEPtLvqSHeQPJc4SD3w2N2Bb1FM8bWeee9l+/OP/YCePP2exHlZF5VlV9jh12ow+ejau5YOCAHMHYNT1wUP2Y3PgRFQ+oQuF7+lD7BvANgJEhJ3+3EabY+P9oyVhIAxsEsCMBr1I+H3vPmzftFCSX7n4iKqH4/XJBcqvRgQfAqyEACjEHPI+Gc+pUwKAKuOulDp6n881BxTIiIOKR/b73riATp8BGDordkPWNKfDEkDujh6vHxrsjhir1EZYm5pFa6vlKc9Y+oIe3RAwsQwES4uQkIP5+DtSL1t63db1ugTgxCxiOmCaJatIkkUKFZiOTjYjnDVV3SMLmhFvCVjCOhlUya2Jtx4nEEAKA41MBQAKhANGSYcCzGlXUYZ1hh9+jxw7JJ8mUoDIApo4c/TJeoUDJjiZ0pZOZtVGCcYmvjAsEUImLOb7MyiwfnoynbGygJWBJ5UlC73ZeqViG3VCwUjwnNeWs1Qyb0cPn7C//7v/Ym++8ZY7hXwVUZUP/YAyRfw9D/MAiQAh2jry6EsH2R5xYb6zYE8AJSBsST0VWLJIW10MtFgYs4G+CYFG2nJiRaiG2PQElVLTmRbJzBQBkECCOc0NqYt10VURRJ24V5DWo89S6fWRedIk4GVWktvSdC7sotgPWR8I5sT3ABXC+kEwRrzRTNmMpm/2wqq0y3aLaamchxhQ/SZGDLNr6ft6nSTENb1H3Qc8sZ+GcCoAEiDjPY4pXj3jvL7jXvx+hD/cC6+owHjLmWGEE8zXFlIZBDtuSG7CtE9P8qFyIImGbl3HNHQC2B0hU00PQWIVTY4nQ1F3LGOxBIlSsgLBbjF8lWd929ZKYts6tM7AZTnVwbi9/OIP7LXXfmoTE5M6P2FnrAIAgfDb3gXMzwPPe4GTrSOPvlBLXptflc2zI1+x7KBuM8bRqUEv4huJjwwq5/LKslXWl6xSXrbp6SmBEFmAqh4uhlocOisqUNNYspdXqhz7HWt2hyl/qII6u86HFri5QY5NAaF+x6YYTDE4bcL5UJcBRmx4zPtmvjf3QktCJVf3d9DQCdr2UFK9cb2giQAOQSXD8RFWcoyYMSeBicIgw34hlpRjmzgSdGFsuZ5VSL9j5uBe2c+zL3FjukfumUfHJkuwO0yUuEqeEycS54o8+NjWwv6B5ZLYI9/X1z5XcHyi8kOEOVZf2WZV5bmdscnJg/68nAuzAQAdHGzBRLXtz8Dzhefea8bqyLdTHprDqCNfsWwDXOrEqMNeVWJe4ook40DjDnOdxbY2xeTcAdIt9bfi8XHETAIKxE3eunVDbC0k9QAEmQkTOjPTAYMCAoP0NdGFjoBh5NgIoB06vnuXdU3WWY8C1UEcGCMCLnAPAE9dgAZ4Osjpu90wpDbAIeG49u8CfkwKDtBtgAGYAM/gmdf3+gtH3BEHJq6p+4qE4/kbGByw/mK/LS8vC2RJYBIShBDy5CCq73BmERvqHviYyrsb7/iwZ+THy8+t4omHa0Y2RzSCnu0wGSAMSBJGjLYNknvlvlp33WlHHgfpgOe3Re5inlRVe/M+CXvjsz441YNR9gY2JlAEBOnc7m0nyUgjLFmBZ3x2LqwRDyNcXV32+cQ4TkgiQsISnC7MFsLbDlhzdmYGAcYArgMpfwIJANUZpy7GPHm8+IBSA5VerNBBRPtzX8GzH8AOVEIth9nBBAEzNj83iCXh2AiI9saKRuCKOKjqM1nRw1Hhu3Qm7Wn2uNaGmHgimVRJktyjIWAs+MQNB3IdlU6lfX8YqrinypE18/WszhrZJ4B2+I9r61kYONqfXHadN7yG95hQOvJ4SQc8vy0iJth+c+fVe+udzziV+B+m6D8BUm1wAZR4D/DtkEdTwBeFkuGlxvsNy4Slks2dbEQ3b96yxYUFBwOAFtaKVx07HvvCxmBrLlyL67TVfAK/MRtwDVgp+wN8DsLt9w7wGEYlME+YLADFPQWwDb/xhOzPFdgPZsh8fdZOYj+AnC3sqxIQgEelQlnguIF5EoeaEYiOjowKgJkHzqBDWjmp4vqNjetQsEQXdGkAYQmLEMrE9QF73dNuXUhUNhF47soueCLR+/AsHXl8pAOe3xqhetiiThh1yjvfCXP0CfUWGyaebfEdgRoAA3ACAIAPIOQB7QCFOnpgbH4GV4tJjwZQxARufOb7RrPurI3lLdgVr3lgY2GqpR/evgbXmp+ft9mZGbHLYBIIIB3WC0Ki/dj4DUDF8YRtNXwO9li96Luwv4dH6dhCvmDjExPOdPnjvC760XlwG3QRfmcGkWe116DAIII0trBPhnn2fhbKhfvRsV4+XNjNItxXZMLgvOH3SNgrmFL2yp3fO/L4Sgc8vzWyRzW/T8J3oSOra+ujB7EDBKjs/rVATEAQFgjrDb/rN1gntjoABAGwOJOwdRfAYIDBngdYtq/vQCcw83mAOjoc7tcO6m1w+AA0uoSDNUDsGaX8vsJ5HCi5mAAofBWdL4AZ5+V77pXf2BXhu/AMbfDVH9fl3FsC670C8EZmg6DqUyY4hjhfSIHG71w3uj6DDBn3e7p1DQ0k3AfHswvvw346Xi/Rej+70gbZvXL3p448DtIBz2+N3NNBd+XzuiX73/tb+zvv3O3zOWLdf+5dUNIWAd39+917/s8THad/u3vfc1gAI12HH9q/AYb+ee8l9xzXPsS/4n24xbDD3kOC+B7+uguCfHIgbp9kV/QhOsF9jHKv3HVQR55AicAztKaOPMJCZ33Q9nnyoN/a38GUdg+PkOJuATSRO8CJRAftHvwFRfsCxtGmz3s3Rz7U4j2/0ST9/ecct/ec/urff97TsH943Tso7JbDXRJ9z5na13ng1pGOBOmAZ0c60pGOfAnpgGdHOtKRjnwJ6YBnRzrSkY58CemA5x65194Xfe5IRzrSkXulA5575F7QvNtp0pGOdKQjd6QDnnukA54PXyjbvVtHOvJtlQ547hHAstOpH57sBc1OOXfk2y5PLHg+iGWy7AXfkqJNP9y1sbvPiGnv35G/LF5SHph/RyjvqCyZQhqmcBKUHubBh6M6ZfxlxUubMtYL5UtZRmXtU07bvyMRWejIl5MnFjxDJ47mfbeTQ6hlMaWwXqtZnBRoTE1U5241tkgK5+k3oobXkT8vlBIZhbYJgleX3dYXrJhJDLqXpcp5h/nmO0yfZG/WWiJ9XXR0WwDfewC4I58vtFlKnHa7Tc5TvVLWvKe8E7Eob2mYRuvtvj3zqiN/nTzx4BkxUNKdzc7M2dWrV+3SpUt25coV36epBkcCiuhVzc7378gXETGb6J3KmeUzeuNhPjlLUp+/cN7Onz9vUyRx7ukO+TXbCTw68uWENsoWzd1nXfhr16759vHHH3u5R/P9qZOobXfkrxeQw9v3kza3nYazdwSmUb33hz/Y3NysDQ8Peyb2yclJm5iYsGPHjvk+7NtSaZHUtyN/XmhUO4Grwz/9O1R0JpZ/ePasD1ArKytWHCx6arihoSE7evSY7d9/QJ2b/dtsM2KdPm2yI39JusPEfW+vrFX/zjvveK7WTCbja5+T3WpkbNxOnj5tgwMDvh8SkYiO/GV54ue2R8yTkZdclX/84x81Ml/yxsR65fw+PT1tt27d8uUb2A8J2Yc68mWERMOrYkK/+93vfLCC8ZAXlIEKMOU7yj5Ab0e+jFBytFVYPOV58eJFL+eIaQKovhKq3u8mSlFb78hfL7vMsyMd6UhHOvLFhaHnX8LbjnSkIx3pyBcTO/f/ARcFWP/lBHlXAAAAAElFTkSuQmCC"/>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98228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 y="857251"/>
            <a:ext cx="8991600" cy="1375203"/>
          </a:xfrm>
        </p:spPr>
        <p:txBody>
          <a:bodyPr/>
          <a:lstStyle/>
          <a:p>
            <a:r>
              <a:rPr lang="en-US" dirty="0"/>
              <a:t>The DMP can characterize stationary random vibration, shock disturbances, and attitude change events.</a:t>
            </a:r>
          </a:p>
          <a:p>
            <a:r>
              <a:rPr lang="en-US" dirty="0"/>
              <a:t>ISS attitude maneuvers have permitted the DMP MIMU axes to be mapped to the ISS Analysis Coordinate System (ACS).</a:t>
            </a:r>
          </a:p>
        </p:txBody>
      </p:sp>
      <p:sp>
        <p:nvSpPr>
          <p:cNvPr id="3" name="Title 2"/>
          <p:cNvSpPr>
            <a:spLocks noGrp="1"/>
          </p:cNvSpPr>
          <p:nvPr>
            <p:ph type="title"/>
          </p:nvPr>
        </p:nvSpPr>
        <p:spPr/>
        <p:txBody>
          <a:bodyPr/>
          <a:lstStyle/>
          <a:p>
            <a:r>
              <a:rPr lang="en-US" dirty="0"/>
              <a:t>DMP Overview</a:t>
            </a:r>
          </a:p>
        </p:txBody>
      </p:sp>
      <p:sp>
        <p:nvSpPr>
          <p:cNvPr id="4" name="Date Placeholder 3"/>
          <p:cNvSpPr>
            <a:spLocks noGrp="1"/>
          </p:cNvSpPr>
          <p:nvPr>
            <p:ph type="dt" sz="half" idx="2"/>
          </p:nvPr>
        </p:nvSpPr>
        <p:spPr/>
        <p:txBody>
          <a:bodyPr/>
          <a:lstStyle/>
          <a:p>
            <a:fld id="{A9E79D4F-B57E-1C4E-8EE1-3B4427408A1A}" type="datetime4">
              <a:rPr lang="en-US" smtClean="0"/>
              <a:pPr/>
              <a:t>October 23, 2020</a:t>
            </a:fld>
            <a:endParaRPr lang="en-US" dirty="0"/>
          </a:p>
        </p:txBody>
      </p:sp>
      <p:sp>
        <p:nvSpPr>
          <p:cNvPr id="6" name="AutoShape 2" descr="data:image/png;base64,%20iVBORw0KGgoAAAANSUhEUgAAAU8AAAFACAYAAAA8m/4nAAAAAXNSR0IArs4c6QAAAARnQU1BAACxjwv8YQUAAAAJcEhZcwAADsMAAA7DAcdvqGQAAP+lSURBVHhe7P3Xk11ZduYJrquFa4dDawRCq4zUTEVmkkldJDPJJLNnbMaszKpm5qH6oayeq63/gR6zsrGymnqYHpuxfqhuI62GRlY2i2SymEydGRkiQwIIaA3X4vrV9873W+cu9wMPjwgEAkAAEXcB2/e5++yzzxZrfXutrU7GzP4fcv9KbkhDGtKQhnRr9P8DPPvJ9ZCGNKQhDelWaQM8/9Of/2e8IQ1pSEP6yFG327WVlRX3P/vZz9rB/XttfGTE2p2238/lctbv9/1+Npv1MCiTASJvpvHxcfc3Yw1pSEMa0keQAEPAcWZmxsrlsn3/+9+3f/juP9jFS5c2QBPq9Xr+Oyifzw+utqcheA5pSEP6SBPaJBpkq9VyrfHw4UOuhX7/+/9k3/ve92xhYcGazeYGiBIXEO10Ov77nWgInkMa0pA+FoQmCSC22x2bmp620dExu3Dhov35n/+FnTr1lkAza4VCURpo3917TQYNwXNIQxrSR5rQJHExnpm4nGXk79q9x/btP2Av//IV++v/8h07e+68HhAsZmS+9zOujeK2G/scgueQhjSkjzwxnhkTQQGIACjhjINOSxOt1+v2D//wD/byyy9brbZmhWLBzfcYB33bZJLccLZ9SEMa0seeegJHwHB5edmy0jSffOJxe/zRhx1cAVuAFpqYmHB/qHkOaUhDGpIIMx7Nkll5xkd/8tOf2o9+9GOfUMJsJyxtvg81zyENaUgfO+o79G2lvuVkyjOp5NNF0jQbtRXXOA8cOGCPPPKI7du3zyqVise+45pneoAVx3VQ3BvSB6Oow6jnuI7wdO8YtF3YkN4fBT9v5WtoWL8fnN6Jn6F7Ub/9Xt+6Ako00NBCJ6enbWR0zM6cPWc/+OGP7I03Twxi32HwpLCotrEkID1IO2Suu0MMYm83GI5L13maEYd0a7S1zqjPqNtCobBRv9R9hA/p9ijqNsYV+U29giWE4e5k/eptb3PZrBS+uFacbC5n7a7i5ou2e+9+62dy9l///rtJAqI7Cp4UuN1uO3DG+AAVgM+MVVQQ/pBuj6JOAU0EGAo/Brb5zX2uiYsb0vun4Ne0o44Jh8ch6pnraJch3R6BGzGzHbyLgwgLHEmH321Kv6ejPFVHRuzYsYcGIXfBbKeQIcw3btywS5cu2eXLl21pacnDqAAqZ0i3RzRoaJqxKwL/9OnTXs/r6+v+u1QqeZzosWO5xZDem6ivtODArygD1Cd1fPbsWbtw4YLvWKGehzz9wYn6hULxoq6vXbtmJ06csPn5eVtbW/P7wc/p9rlbxDt4XyiCADy/g1ABPRd3YsKIlyGkJ0+etDfffNO3QAGghw4d8m1Rx44ds+PHj3sFUTlDev8UgorQwlA/+MEPvGOirgnbvXu37d+/3x5++GFvdOLyDPV9Lxjuo0BRT9H54BBkePrixYt+L2Zkn376adu7d6+HQUO+vj2CRwOoULh++tOfOk/D20ePHnWF7Mknn3Tepn2oZ565m0T6IW8Q2Ma7/+yP/8h/39GWpkAsNH3hhRfsF7/4hWtBhAGWMN5rr73mWhEVNKTbo2hQ6hRB/uEPf2hvvfWW1ynMhkb00ksvuU9dE3co0O+fqDcEBR8NEyUAvoanoUaj4VroK6+84veLxeKwc/oAFBodYPn3f//3ztPwL4BFG4Af58+f9zj3koIHkCFANG1h3FGp4iVUAqv1WUgaai4VQI/xxBNP+JgRgj+k2yMakwakXqnfI0eO2NjYmHda1C2NXK1WPSx+88xQsG+dQljgU64heDi0Teqe8JGREZuamvLrGLMb0u0R/En9wcdomdQtbQCAwu9on1hTULQJflzfDUrLDT7vIk9Bd9xsh7kWFxe9l4b5cAgz7hOf+MSG1klGImNDev8UDTk3N2enTp1yH2I9Gmbkjh07nAnRimIMOnr3Ib07wZfULYAIvyLUXP/sZz/zNX7cYxwO/7nnnrPR0VEXcOp5yNO3R9QlWEFdnzlzxt544w2vS4aiUALQ7D/3uc9tdGjhPgz69p98w/07Cp5BVMDq6urGYDoOc4dxT4SZ+4QNGe32CBCE2aJuMSEJQ9D5jRDDZNQvv0NbGtKtEXUFj8Z18Cp1St3yG7DkNzxOnOBl2mVI75+o06hP6pLxfECTuqWucQAo8XDxzIdBAZ53vKWDyeihQ5hhRNRwwrlOM9uQ3j9Rh8FQOBiO+kawEV7CiIOL30O6daLegj/hX/iVegzeheBthDv4Pep+SLdH1CPgiHIFv8YYMvVP3YYZnwbMDxtD7nhrpwsIo3ENc8VvCCYc0gcn6jHqNxgpBDh+4+M+iGDzjrTTH+squa4ue3L9TX7mhc5UxOv22OamNs8gBP5YsghZcXI44uGU1bQTB93kSDN4h3SjTHeLvIwi3sF18Ct1iKO+ceSJOKEtRR6HdHtEnVLXwdfUNdf40d6Ep92HSXccPLcWEgrBDSaMOEO6PaL+qMuox3S94tJMxTX1/0EEO9IN15Pj/JmukK7LNWHJ6A8vtF5X2lhbHWZO14BsX6ZXT08oDwCnRIFU9VsacU/XCku7flepAUzk2eMnZYj3J6+5e4KTrqt0uYNCoCHyQXxchA3p9oi6pJ7RPKMu0/V/N9v8dmjY2kN6T0oz8AYjCyBx+sF/gQc4CCyKpXJFyxVKAsystdo960g9ZWsb0TsC0kRbRQfdBPe0U4r+Xu65QBGfl4jwiXO/CdKQPn40BM8hvW/KCrcK4pxCJmv5gctlCg6ebdny0hsUqWT5fNXyubLlC0XLcPCsgyb3pK3puuP6awKKacoNwHHD6R/aHuOMQQGmQxrSh0V0386FwyPphvReFNqeM02XcWy0RH5lZbYLFAWMTE21WpxvwM4mtNKewJNjvlq2vr7qsSvVohULLJ8S63UFlCkc5DKY0k13NFtuiDCN+c0aVoA0rY0OaUj3iu7qUqUh3Z8UY3luGgtwQrOL8boAIX7HuB7rG5ntZFKE9bsM6rfqdZuenLRCvuSAud6oW0PxxiamLJcv2nq9YVevXbGRatUKSqcl4Oy0W9JMOzLnc2I63sd7u9ZrMzSaExMCtMmkS1fvaA8mD/jNCd/pvJMXwJMZWVYZ8Dud/zRFGYOGQDukD0pD8PyIU4BEGjwIA5AAQCh2xYRJHDPILMFhETjLQwDMSQEl4HT9+nVbXV1z8Ny7a5dVqyM+drm8smz1ZtPGJ6cVd8rB9vyF87Zzx7QfHvv6G6/b/v37LJPL+DbHsfExayiNvlTObF/5aXWsVC75bpJY/kPeHDjlyD0+4eFY0gJF3gFSno0lQxGP6yEN6U7SEDw/hgSQAEqASoBMrAnlUwMAEJsbAMurV6+6eUw8wJe4XHs60jb7MstdW/R0M9I4lbbAlxn0YrFk9ca6FbI5K5eKNjc3b7v27LZlAW+5VJbZXrW3Tp+2xx5/zBbmF/2w2TW9t6D3B4AHgfu97iaABohCXJP/+E0+KUNopumOY0hDulM0BM+POIXGBbCkF8kHEAKiEB+7ArA4kIETmbhXlhaYaKTJqUxpkGUsk68Ocuo2v9Ee+zLLdSnHzhvAuStzXeAs87zVbEnTnLCVtXUrCjjX15sC2pJ1BHxs2eXE7pX1msz6tk1MTlh9XfEEgA6Syh+TR61Gw4GYJVI+Dqpw7lMWykf+0/mEEm0UEN1cMxjxA2yHNKTboSF4fqQoDQY0abIMCKDJ5ZjIATSSg0T4sP+lixfdJIcYMyyWkk+solF2u+z0KDkIJc8DiB3L6z5jlDlpmR0BJwDErHtG6WYElr1+S78VX6/r93hP3/J6L3khfq+H5lqxVkfPCVg7LHXS+3qeHs+b1WrrAtBJxSsqDbOFxUX/zZcMux3SpByDEnINkBIgx4y8Aj3f5JfyepD+5QSkOb2TurgTwMn73y0V7gd98LcN6X6jIXg+wJRogMm4ZQIobcsWutZuYVKX5QR+fUBTGpruLa8sKmZHcRIg6QrARkdGXatDY+z1ObouAb5sb8Z67ZK0ybrls009tma5/rqVctJUe+uWywhIM20rZgSkrBwScHZ7DZnjOYEe6UvLQxtVPPO5dyaGMlbIV2TWc3AzDq2XiSOVI8OnDrJWV3g3U7FcccJa3aKtNABXfldtvduwselRW1pZkck/qneqzCo/00xZAW8lL+20zoHFVQEnx8P1rN5YsnxB6TYE6sVR5USacL5oRWb/fdcTKK//zv1A7CbkdbPkZfBjQPxUcLIDiucU0FXdBxHuqQz8oJ7qFe18SB8dGoLnA0yYrBBjexzhhaboS4Mk0QBED01PILG4tChNr2GV0ZKNj40JiAou9azJdHnuMpPNxIy0OoEgmmO235C5LTM80xLcKG2r2WipY5VCw4oC03y2bSOldauUVpQAAKm8ZBmLbMo0RqsEkJSma36MkbL7CYRmAXxRN/My0dFodQ149irW6OSt0cpYs1OyVq9qK/W8rTalJeYE8IURu3q9aeXRvZYvVa0nDXK9oTxwklFLoK889Nq6X8pbs93Qu1l3WlRHoLSayZ5zD8+BatKqBZrAdpjwVCWaLVqrS4I8BgYAR4ggrge3nAILWau6EabycR2/kwSIIA1+CJ4fKRqC5wNMCD6EGV4UILabOcv3R9WQbau3lqWhXbcdM+NWKBVlbhcsL+2t1xZ49auSeAEcmqY1BAJ1yXZDmqU0V4BTz1crZ61SnrWytLZqKWPlfFtgJC1UYJolvuLkMhwIvKJrQFzsI4AAcjICT1/b6WY44CnV1EFJWh7rQMP1GIeUY4yyL7CXA2j70pq72RGrNTICynFbl+Jbq3es29xpneYeW1hpWqE6bbOrXRufOWhXri1ZaYRzY/tWquasmVlRWUcVV+kJlLNdmet6XaarTiDXUgezriwJ0PXuJF+D8U9dC0o3ADKrMHLKbwDSHb95ZPA7tFBdJs8N0HbgOXFfXcDg15A+KjQEzwecEHpAFM2qsd6xZq1vHYAw37GRsYJVKkU1LAAlE7wnTVOu2CoKSAQgNicNclbAOmul/IpVi21TdCvkejZWviINc1Fx0ETlAEtpd7msNCiZxGibGemj1mWNJ/9hHwATsEzy5MAEoEpLdfYKYPG/wJJg18c85XLSHPWunuJ0+zldJUCazVasozB2JOUFhNYtW6NbsfXOuC01J2yhNmrL9VFrdnW91LHJmf3Wzpf1jLRJZv67HXUEZes1myYr3rIsh8pJO0VL9iwmmqdie3YTeExI1aDOKMkvcSHMeA5D4TfhBBfZbyqieOm4/puy6YK0BsFD+ojQEDwfIELQY3Y5fse6TD7FgfZZHSvb9NQOK8mEd01Pkozyh3aFGd9v1220c92K+WWBypKNVhalWS4IPKW95WSSMyaK6S6AzEoT5U3J25SIwhNVzBPUDWmUPQY8FQOkQMVyLuI39wlLQDIhfOKAJApnpqkzSDPbkANk/UeSTl65aXPobVagCsiu6ZE1yxTRRqVZZndbo7fTaq1Jmfzjtrjck4Y6YUvrh606ucOury1Yv5yVqT9ii/NLdmjvfqvNUs6ytfSCvjReyCeV9Nu1ZR+fFSlrGOAUKdHS9Vvl8Z/+LPp2El4g0KMRiZRU1xRVjrFOwDOjDoGgIX10aAie21CAU5ruxOzs+6V4Z4BmLC1iETizyYAmi9dZZsTyopnd05LknkzrihQ+mcEyY7M9aYsyr7u9eQn8spWy87avesHGSqtWLgksc6tWsJoAoGl5aVCYuH1JPkDilC62A2GKmAzKJovUHaidi/gzYCcHVJ5Rmh6aJIaW5/c9WnIns2HSQzwrL/IwiNfP8C4mtWQEZ9Vp9JWuNOq2StDNCGiV7Hpj0pbXHrfFWtlWu2O21h/XE+My8yettl636YlxpdWz61fnbHp6p08mra/X9AqWMOlVPuSANipolDbPaC7DpJ160yp6Z5blALpPW7TaLM3KqwPLWnew3pWVCCyL6tHRkO1BWdH+lbKHDemjQUPw3IbuB/CM9yGkgGQAJ0uK2IHDzhpAk7w+9NBDroHmJLS+fKglkW1J4+nWZaZjml/Vc9dsdGxRmuaa7cgsWDHDhFDD+p2axLotUBV4dAtSlXDSJnMCKh/DHNTFBrjxOwnztZ0DgIuxvrhPqCDR7/d8xp0QOb89AE8nzFql3ENTZlIJiBnEDZB1x9+SHJNc7Jcnb9JUlXafmWxpjDL65Y8oq4dsrTliCzLnl9szNr8+bUuNcRVrt5VHdtn5i1dsfW3eHn/kuC+BqtXWTJhn2VzW5mZnffJo3/59lh2tWK3bttbauncseYXr7ZbH7O+0bWx83E6cOW1La2s2Pj5me3fttrW1FSuojCzP6qndOHoPduqxJnYbvhrSg0tD8LyPKa1x+ricC2LyKRPC0Tb5pAkz7cRxYeX8zE5DuLdsud51Gy3P2+TYvE2MzMtUv6HwVSu1KgJMZr0RbjS5tq6FHq4tiRXghFACIQ/aApz+JwCV68TboA2gADx5ikQGIOi34gGHWOVDYB9hQtMEk/UHoB0E9zJlaXSlZFjB80qek3ueqPKD6dzLKU1pjesddTzZSVvr7bJrS9MC0QM2v7rT+gLRUrlljaa0bpYtlUrWaqjeMjlbWVmTFqm6FRB2pJUurq7YpXMXbLI6apOTE/5BQ9KvCCxfP3XCzl67apN79tpxdWAL12/YytycPXLokDT4jrR5NHkButrKhwiG4PmRoiF4bkPbaZnbaaP3gshLgGez2bKrV6/YM8884xoo6zzRQsktS5R6DZnlrVkBy5yNVRZs5+SyTZTmrdSV9tlbk2P8kEQDGfUDcAKsfEajJQwCRJRin88fMJ6ZEMCW1MpmPTAbncTFJySJsUn81pPMoqeeS0i/k9tKgj+MdyoPTlvi8lNxNs7+1F+0T//hSMy6KJnu8pO5m64VC4BW3Rffd7Pj0kB32GL7oF1ZkqbZ2ynNdNyyhVG6EK87hioKuYrAV3WtpDnYBFOc+mJI1Hc4qf56xZzVVVd1Vc1Kt2WlHdO2/9hxPdOz7/3N39rBnTttJ3v9a+tW1cPKho+LeiJD+kjREDy3UABnGizTAHZ3KN61+e6OtEjeVymXfcsk0xNjY6O2S1qOj/ehZSpuu1m3XL9jzfWalfrXbaZw2sZG1xw8K9I0S715K7SlXXYl7d2ynhBwShv18UpmtH15UAJuGL2Aqc8QY75jRnvWVP6Nsm+tA0Bh6z3SkeMZnnczfUAOdlAAOKQwAJ17G/U+8DfiD3xPC62T/Osa8123BHM+/y/jWhp3xRfAO8DyCZCMgE9aa6Mg4JS/0qnY9YWHbbm2wzrdil45pucFvnoX46msf+10MlZUnnLsp88LMGWm98olW5Xt3pusWr2SteKOUdtx8IBdW1Ddq012T06Z1Vu2dPmqyX635uy85RpNq+r5nLTZKMm9JvgIngo+5jrWCA/p9uljD54BiGhxwVCEcR0+DMeYYjBhhN0RksD6wcBqAf8chZqBrY8MwmHQYqK3JIDHjuyRiT5qrWzZat2ctaUp9dprVuosW7521SqdFds9csn2Tp5UHtctm2kqrYb8ti8vIl0VQL5SBai8xSkDF5tlcf3S7/F2wnkmqaN3pCTZwcU2BJBupQ1QTBFh2wRvT6l86ZlEL+ZhfjBPrt8elAx3AF2sYFULShvN23pvxmaXd9mNpUO22jlqjfyktaUmtqStMsGVt6o6nYIf9NxR59RQsvVyxcYefcgye6fstcunZLK/ZZ/6zGesUN6hzkVAK+23mE02HhTbbXvte9+z3eKXkVbL8vWmNNvkkJLgo+iQ4Sd+x707QaSDg28ZH2eSEWKcnC9Sxjf9mXgkDhT5GNKtUYAnI/X/Ixd/8qffxvvYEAwMcMbsNYz00ksvueM76JcvX3bTmPswIIdV3FESs/pOIGfcJD8AAGHXZ2dtanrajh9/xPegs72xKeDsyLGbJttett7aGZsoXLY9E4s2Vb5i1dwVNSaL2BM9zGUBaXbzHC0N+EDjpMn9ptwmRUgSiiDfgjDfnMQ2lE413Db0DsHvTJvpbf7j1yDP6fQEJBxQoppzTZ26GB2pWKlYsFa7YY1Ww58qFmVyMzElIHRAy3YcPDuFnFX377HJo0etWanYtdVVW5GWObN7v5UqVctnk8+NZAXMK/WGvSL+efiho7Z3YtLWFxdtrFi2UmHzmDzaGz9A805SpBnvYgfa6dOn7YUXXrBf/vKXfswgvE44wz/Eg78T3hvSrdKf/2//q/sfW/BMMy4gytKf73znO37eJL/pqefm5hxAp6amnNmgO8ls5AEm92tpnY1my1ZXORxj2o4+dNyyuaI12jLRu8VkTqdVt2x91sqdyzZdvixz8ZpNjFywUk559hlo0iStAXg6cUEzs94wAeiPEwWgJBVDHbDcq2Gl8rqNj7Ytn2upQ1Kn1aoI2EalBFcEogLZbFs12rN2MWcTB/ebTU3Ymp4ujU3Y9KTAdHyHrTfYpZW1ZkMme61uhULeHj50yEbEKxPqcPuY7mRCpnuzlXTEwXe0e4BcgOkHJdIAnIM4XvBv/uZv7M0339ywsODvODeVjnmjfoZ0yxTg+bHtckIDgIExb+iZMZXDlOEevTT3iEN8fJjwThE8y0k/SV6yVpCWcuTYQ/boE09JiPMyMyWYXfk9gae0pEz9oo31ztie8jk7PHnVZioXrZg5J5Cdc00pIzM9k000WaUup+Zl8sed8r2dyfwRpgCGcIyKMFs/UmxbuX/BRuxVOzZzyQ5PXbex3DUrdJd9tlxN70u/evmCNWW+r3ZbVheYNnNdmeplG5+Uqd/OyTq5ZqfPnBMo9m2sWrFypWTr0vQFx7bSbNhis24LK8u2urbqvMRuMMxmfPgrncc7QZEmxPtWVlYcKINn0Tjh52Rbb9HDeTegPqT3Tx97zRPGgYlgLCi0AH4fO3bMDkmTOHDggMfDxRjoByXSYEE272pIc6lWR23X7j22Y2ZXsuxGgMqBFp2m4nUalm1ekBZz0g5OXbGdoxesYucs35m1fJ+954Ak5dkqhPwObXMwHvixpoHu3WtZTmBYyDQFlitWKasdCv1Ey+9gtuc5M0V9TtnWc3lbr6jT3DVmrULG1n3zgczwTN+u37jmZ40e2n/ACqy1NVklCmfS6uq587Ymy6UkU76iNDgAGk0P/qFt4SV4ILTPO0HBu5Emh1rzPsAaMMV6On78uO3Zs8eXuyU8mORhSLdOoXkiVd5yH/fZdhiI2W1MHcAUs310dHQDOINgzgDe26VEWORkXnM4cKU8aocPH7WSADQjjafdaVqtUVM8GY5IdGPWgXP3yCnbWT1n1cxVgSYmI+OwVaUkWMw1lGTkKwBz4AiXUCdrJD/OpDqn7XrSGbwqVGe5urVyRatlDtr1tUft2uIRW2vstlZm3NZyZVsW4CxNyuQ9ULXingkbK05bQV1Xtl+wlZo0u3rddu/YZb5tsy/tv9e2tWvX7MTPnrcDpVF7OFO0cQ6GHmh58FetVtvQBtEAg7/SvJXwyPsnniNt0sSfnZ11TZN1wQxNAabwNe523/Fxp+FSpW0IZkLjZPE5zIXJQ4+dptsFT54JZgWo0T4WVxasLMB87OHHrVoeU7iYvt0UoK5ao8WibcY4r1q1d8mmxq7Z7rHzVuydtFJm0XLMmPcm5KYcG/u5VU87adIgrjd/Zz/2aw5V/6xA4FATlm9JA7XikvWLdavLiG90H7WlteN2fWG3rbT22IIJcEambHGmbFfLS2YzBZscnbTp0g4r5UatLRDOq345U5SP3C2vLNns9StWuzFnmeWaPb33kB1p520sK/Nf5jKz3YAnY+nwwpEjRza0ROhOgWekiQtNN9KOcNyQbo8CPIf6eopguobMMLQBtAMYLJgu7W6HAoTRBhh3YjxqbGLSnn32WR8HA7T5LlC3KRNdZnqh27De+oJVO6ds78hp212dtWJ/KQHAfklaTlGgKW1H5mc/S9o0ZWicQQhI2g2pn+2poxGAAqKcV9crWaZTsrKqrWrXbWflpB3acc3GS1fUBjdsvGo2oT+MjLTaNVtYuW5Xr563ixffsnOXT9lb516310+8ZCfefFHuBVucu6xWaFiZo5x6sg7URlgxTNTwXagrV674h/QuXLjgYHqnQYz3RZpxjQNAoTv9vo8zDcEzRTAWABomDxSAGe52iSd5HK2WiSnW2j36+GPSPCtWrYxI42xbu7Eu8Fy3fqtuPfnZzrrtEGjurl60kcyCZVodyfyk9bo7rNsfs47M/l5hRVYoWmcaPMMhKAhNuI83bdQGZ3sW1q2Tb1qXM0S706rbUSu016R/nrHJitzIDWmXc+qs1lSrXeswCKorRk3ZxsnupK41ralnOp1VpSFTPNu0Qh7TvWk9WQ29dt3WVpftuoDzmoCT5W8AJx/bw5zmRKy05nknCB5Na5qY7LwjrtNAOqQPRkPwTFEwXgDo7TO1gIu09PxGCkozWdfZ96VPjz/+hLSaScv389ZuNSSELWvo3et6oC7B6zSv2kThqs2MLMpMnxdoLllBYJnNYCgWlXze38GOG87elI7BWwc+/zwXg9+JG5KoD1gl9ebrX9Uu2QwnUfENJ6CxaSWbt90Ti7Z3Zt6KWWmgCitny5bPFi2nR+lWs13VqawDTtbnUyedtqwFqaeJUpuxkRLjipPWEg/kZMlk1Bmvra7ZvEz62sqq1aV1Ls2rQyQrd5jg46AA5zQvp+8P6fZpCJ4pgsFgtgDQD0IJr7K0KW9ZOWAs49c5e/iRR2yC75tb2U92y8ik73Tbtqb38nGL9cyqzL5LdnDslI1kr4nZ+b46n8CQdqN7+WzdZ3QL3bzlO1UJrExPZu77AlG9OLnG1zsFFuE+7kSX4qfLdwqW7xYt3xNg9lsKXbdcng/M0U6jlut1bax/0fZMXrCp8jm10bwVOrrXolNt+FAJB0UXOBy6p+fzDJ9wT+2tNs30SuIhuVzVWgLU4uiozezZYwcPHLSRStWWpXlev3rFdu1kh1LfP64XgLYV6N4v8SxpRTpxDX1Qnh7SzTSszbtAwayc74ipxDgqmmxT/uHDh21iYlK/AcyGtWWas9OlI1PdOEqusyh33SZHazZaWRZYsm0QIs2tDkLohprErdLW2hpA1sBBdDgZdWxtG8uu2XRZpnx/3ko9PldSsGxxzNqlvNUKPWsK9No5xcwWrKWOsSGgbAk+25mcFccmrDw+qVTVcQm0WC60d99eH+Pev/+A7d2z1x5++GHnjyE9mDQEz7tAGOtorwAmPT8TQqyxY9nT/v37/Z4fnCuNp90XgEqAeoxNtdcsK3N9JHPdJorSduSjFQ3pHpM0d75FX1JHNpW9YdP9q3awkrHxXtHa61lb7/asVegnoCmTv82BLYLbTL5iDZnzo5PT9vQnPmmlcsV6jJ8PIJtPO0/vmLbPff7z9vv/7J/5MAGz4fDJkB48GoLnXSCEJCacYhgAgAQ8AVO+S843yjHVWzLZm62+NM+u9Rsy1zvztqcqrTM7L/NyTg001EzuOXGEnzq1kq3YpIBzon7GKrNnbVc9YwezMzadqciM71opU7ayXEn/iu6K9sTxJ+zTz3zGxkrj1lhr+qlLHC/ARoasOswupnRWQJrL2pVr1wY7gIZi+CDSsNXuAgkfHTABSjROlqRw6jtAypKkdrvlZly73bVWKyPTXdpHW0LVqtlYZsWmi2tWtlUfj9s0J4d0z8iPhFdn1pXJ3p23o+UV29u4YSOXr1n1Us32rOXsqbHd9szeh+zZAw/bp48+aZ8+9rgdnthlhbW2Na8vWF7A2ZBf6AsofVQA0JQJr061WCn7ifR0sNcFoCxeZ6gH/thuojLGLod0f9EQPO8gBdPjA574mGVonLt27XIgjQH8joSn2zE/KQnwbLf0o7ViI1lpn70ly7fX1TjsIEo0WD3k3lCI7j7x+ZBeNpk0LHTXbaI7awfzi7aztmCTs2tWPLNgvZPSGk9dsvJszfb1Sna8Mm27OjnrX5uz+rnL1r02a5MsJWVWXk1GWoBlvqD2lOaZKyTbfGnV+flk6RLWCfwSa4LTFLw1pPuHhuB5BygYO4AR4ITQMtEk2B+P4IQpT5xut+ef3wVA2wLSVmddNxZttLhk5dyyZbpN/eYsxmTP/ZDuHfWyXTm1Kd9X6tGFLdtEYc4mbcGmOg3b0cgKNFuWOT9ry6+ctCs/e8nqpy/YTDdj03KVesNWzp237uKSFXrSKAfLKlkhxQn3LM5HC8WHJwDWGwJPFs7HJo3gI3zuB48N6f6hIXjeYYLJ0SA48ovxLL59wzUOcA1gZSKh12tat9ewLt8Tyq0LbFcUb9HyuUUJF0fMoXmyfGZI95ZYOyvqVb0D62VaVhhZtXwF83rN8pmCVRU+pY4PwCyt1GzpzFlryAQvtZo20u9avlW3qgCY7pK0PD1IF4x9ckp9dKgsVYI/2DzBLiT4Bg0UBz8NrY37k4bgeQcpNE8Egms0BhbEh3aBFooDQPlUbabPjo+WdW3dev1ly+UFniW27C1ZpoD2wxmMQ8G515RjnSz1juYpzb+TU3uVa5Yda1g7X7d6t+1WQ6nds3yzZRW1Oae9FtWmVUlU0RSuVs1y+LJ/GUC8IcUR3dHXmooX0o4PxRGHa7btchg3O5EgwqCh5nn/0RA8PyCFZuBCoGvAMcCyVCrazpkdVq2yBRBtpu+CAnAStyM7rpdtKqwhM73vJl5BWk6G7++oabrZlvVyw9n2e02ZXlkNW7BePhn7ZNNBsb1suwotG1VnV8Kkl7WQ67WtxBc7pWn2aTNvN3WQsjxYnoTNwBF1amXja5olNitgeGQw25MdTcQpFUsbWiiOLbyY8AAovJV28E3wHP6QPjwagucHpGDqRJtMliRxbuPoSNWOHD6cjHt2OOcxNMgEQB08uwJITMRMx7K9nI0WR+SjhahZ+tI6+aqlf4doSPeS+HoonVcv1xR40jY9mektG+s2rdLoSMNkJUXbWgLGuoC1Xchas5Czmpq4pg6wy/mZdJWZnHUBTzUnYMqurxw/dO2B4gnCwWJ4iA4XH3Odw2POnz/vZjwEb9ExhyYKEXdIHx5ttsSQbpsAQhibwX6WIEEIwL59+xxMYfgA15tcR06mnxKQdceByEUJEpom2g7Clnd/SPeaQLOBE4FRXLVpM4FkV64uwFzKycwu5u0GwzGT4zb18DHrTI7Zsu4vSLJW8jlr6OE2M+5sitDzpJUBUPMy2aVl9uWYOIJH0g7+4TQmTHgAlN9opQGy8NuQPlwagucdIIQCAGU9J+eAwtj4MDtgivYZcfC5z8k8nE2c6UhD6Qgw+9Jw0DL908AAKrLLdEMyQz+ke0d8gplDQzC30RY5TARR6WYz1hT4LXeatprPWG1qwvKyLqaefMI6O3ZYbt9+2/30szb1+OM29sgjtj4xLo20KA2Vz/JJ6/TzWrE0pHGyUF4gC4iydGkreMIr8A4d8tmzZ51vCI9lTPDWkD5cGoLnHSCEgfM/YW6uWWrCpw5geMY3mT0NgdhwCsdU59O1rZYESi3BZzeSQTFIQsQY2eDXkO4l0QZodhjvtADDKzKl5dbVJp1K2aYfedj2f/bTNvrYIzZy/LgtFEr2iwuXbCGXt/b0tPV27bL6+Jg1yiUrTk8ZH4TmtPksjhTFJ/ohzTPvPnyTdvAI2iYAygHKZ86ccb5iqy+dL/fhryF9eHTHwTMaPt2wwRDRq34UKMpJeWBmTgfnjE6IMU80BOKgdaaBMwHUTS2UY+tyWcbYCra2zvcaMfslUBJSxsKGvdu9JzerMa8BTj7ZIde3onUzcqWqzQgsy/v3Wa1altlesCVwcMeUjR7Yb/2RMetUR6wn4Jx+6Ji1x0atLtO+IxBsqb2FnZbHR7lV6+pNG3IRMoIfZjq/IT4h/POf/3xjEiniQcFb8ftBJPKOPODjKE+E36/lu+OyGaBJ4wdRcMKjxwyGeJApGhdCs2SdHjuIWKsHcPIbYjH89uWFKagP1Rff/raytbpFXY+q8iq6zcEhCcgO6cOhZLyZscqC9TIlu75Us9KOGSvv3ms1Adu6QHahXrOGmmhsesamZnZaj7HNnLRTwE/AeeCpJ21NvxtiAbZlsr4XbsjpGV88L3+7Fg4QiWuIGfg33njDx0JDzqAA0nTYg0ZgQ2BG7LSiTMgSnQhlu9/Kd1dQjEJTGXGNizGaB7mBoQAz/Cgne5O5Bjwx1/fu3btxPyjqYfNaPp+EUAtw7k63X5X5XrHVdWkjHdWVg6p63A0zfkj3jtQ+DJn455pZUsROsbxdm1+1eqZgjULZ6tmcLa2s2FtvnbIbszes02ragqyPpaVFWxI/FMXvbQl+q1JyjbQlUF1t1tFlLSMZYAY/y+4j+El+upOEPwIQww/54XMegOfWDjl460ElygNogg8MVSBXAGdMwEY93E90x8GTQuICPKE4z5JwmCR970ElGpny0MCxPAkHgIa5RWNHg4dwbITJ+fd01AKY6t1+xZrdqrXlLFNVWFbaDqeUJxMEQ7qXRJupYQScGWmdbNCcX1i1TKFq9a5AEPYVgJbUzjlZD9VC1kYl5GOlolVkl1+UiX313Dkr6BqNs7xz2sb37LSMTHxaG9D0Pe/yWYzP/NRW/sAFD+HDb4x58nt+ft7XggYhT9wPgH3QCZminKFxYs1B6Q7mfqA7Dp4UnMamwIzR/PVf/7W9+uqrG6ZGMMaDTOSfhsSnTIAnZjrXTBxFnHQ5t/5GYjI+uy6myDD2VbBOtyxtpSxNVGCqKD7r6/Rg19eDR9T3puuzv700YeWRCVuTIrC4KiBV+4+NVOyRh47ajokJy8tCGCuXbOf4hD1x7Kh1GuvWkabZ63XshTdftTMXz9vq2upAkxoAJZ7S2QoKaV6Ja2QqFJDLV674JBI8x5OADHHgvweVAjcoAytV+L7TD3/4Q/vLv/xLO6eOiKGx0ELvF6Kr+h+5+JM//TbebRGNj6Pw9Ig//vGP3bE+jXEaKgTw5B4f4r/fKuH9EAxPjwNvc27n6tqah+/avdvHac5dOG/79+13BuA3dQLBHKEh4PvBIBIsDgXpNHqW72Qszyce2hdtYnpZSs+ynipbvs/aTwRJL3Z5Cq19IHCortxIZG1I70EMg9ApUaXeabkTQKpVuWbZQ4s+rZD3j/Flc0Vr9Kr26mWzpfIxWy1P2mq/brX+mvWrBcuUCmoCPe/P5vwTxEU9OzY5avOL1+3S3Dm7duoNqwh0d1dGrCQg5htKan7r9OAHOb291+1Yr9O1Pjwi1+fEGNpY/OLj4s43CmNRfqtpLYHJrpkdloO/kD1nEXjkwWQEOgDkBa36Jz/5if30pz/1IQp+I0OXLl3y+3x/Pjqb6GDuNf35//a/up9I9h2g0MTwAUxmB/kNUOKjfdJ7QABIVMCDRrQX+QdE8VnbmRsMbtebDWu0WqCqx02XkfvhYAY37TN8UEymX7bjJrwMQFtvjdnCikywgkATIfY0/CJJaKANJQ5P4Rv3hvT+ibqLOhSo6l+hmJXWWFO7cqpSweaXzFYak9bJTFur35ESsGBLC9ft4pWzdvXGRbuxcM0WV+ZtfnnWVmrL9ubpN+zNN35pJ068YufPvK6Walm1UrQ9+/ZaE3CU2HXhIznnEQFi0pqDvLgbtLL+JL54R35Ofknm+/mzZ5X+CT9UxMFWvDh47IEkyocFh5Lx2muv+aqCULJQuliqhbZNvPuF7hh4QjACvcMzzzxjTzzxhF+jZTFW86lPfconU6iQBxU4E1LjKfuUoKPGxkzHfKJRiwK83dJAAcftyugCIMd9/ZUglCzPHmcOAcl3rJNTfWVnbH6ubNnOhBUlVHwD3DhhSSLn1GcZE7OS0XRoog+uuXavSV28/oYAUm/hqMfEdTs1K5ZzJiVSyuROO3Oe0/53Wrs7aVaYsm6hoiaQidlet9b6kq0sXbdrV8/Z1Utn7NKFk7Ywe8nm5cr5vpUrFWtKu2SR/FJtTe0rvhFQO3gq7FYkAV4K3ukCkqJiqeTaGMNj3Hd3S6ndnwRoghcs9+M7T08++aSXFwWFMH4jW/cTdtxx8GTC5JFHHrFHH33UPv/5z9tv/dZveeEJ51BgNC4q6sElxioHjKyOAaJD4JoFzHyjiDJuMPTABWhuOsapCm4WZiVk/bx63Tzfw9lt6429tnRdAEs1ZZBgHO9C6Blpodnk0JZcPU3yMaRboTR4qv5YzUD9uZ+4nDqrfledVn7ELt7o2dzKuJVGHhHg7bDS6A7fu96WpUC87MBlcg3L5BtWbywJeJW02mxkhHM5k3HKnMz7ykjV2votPdEdMAiAvhcFiOCHQgJPMRSGlUf4g07IELjAcNdjjz1mR48etS9/+cvuqL/p6WnbuXOnl/t+oTsKnlBMnqB9AqKf+MQn7Gtf+5r7EEwQh70+iMR31wMAWeBOo8PQMDA9f1kaQYAnhI9Lg+fGdSYv7bMgp2bIda2dy1q9j2l4xK5czsh0DA0zBD5cutkAgAezLj8cirqj3hL4SjofHPUokFJnxhrbnsDzpZNzVpl+1DLF3dIeK5YTb3fzPWtnGjK7O9Ik23INa9q6NTN1y5QJa3p7dmWui2H0mr7t2rnLeYX97H7anXOL/un6VloPfgmrjevgMcAz+IpdS8F3DxIhDwAn5WNoD5AEP/i66Gc/+1nHj6efftoPS7mf6I6AJ4WnMaFo1PgdWia/Q1OLXvRBJJjUG1udxOXBIDblokz4ly9fdlM+XdZg7gBN6gLttc9xZnymVtpnUekw8dDMVK1TOGgrrd12/boEuF1S5VWtK1O9K7lA6BBLPiSWOIUhgR8zgse2utDo3s0lcTefTwA0ZqoZV1Q7dARy+Ul7+eR1W2wJMMf2WbPPwdR8Yx1wkmaa5UhBgSy+XK8oSwQLoiBfWqkgVG3LIqecTRTK1lqt2VsnTiS80+Oz0x3vfBMKP8kXPAKRJ8+jiOeCp4K4z+c7mJhlOaAiOYA+aBRlpHyhgUZ5cXGNrKVl6cOmOwKeW2mDMVPE7yjw/VDw26VouNNnzmycdgPjInYQ2zHpPWnsWPSbLveGU82j4eRzeStlKv6VxZwEr50vWD2/w1rlY3Zxrmpz81lrN0vW60pbH2iofZ9gklOySkF/Phrr+z4oeX28h1OtDxyUACk3mLzrdWRNqJ4z/R129XrRXjtVs4l9T1m7MC5zW/wrk3ukkLVyNmflXFk1X7R8hkkldYQdwNf8nALrZKySr9rqwprl1lq2f2zadpRGLK9bOTKhHq8vbRTwdKfrNKVlJ65DpoJ/IIAGbYyJI7YH+8SR33nwiDKlyw1FOe9Xuivg+VEmQJGZQE6I37tvr2uZNDJAiUCMjo3ZysqqM0JoDmkADc3Ttc8C42EFK/aqVu7Jzym+FJx1CWZ79KjVSg/b5dmy1VY4IGJCEpSV3MUY6GDc2M+eTLa1fZwpAcb3pgSEknZBVvsCvq7ArNdVu+RHBaKjduN6wV5+uW3Z8hNmlcMyycvSRPPWa9atsbBsTxx53GbKO21E/wrNguWbOSv1ZD1IY8XPNKQd1RWme/uqUzamtIuNru0cnbBcW5ZIV/yAgz/kx/mum/l7u9uO4Cv47tq1a96RA8LvFHdId56G4Pk+yXtIMenLL79s6+t11zxhWMwwHN/gbraatraarP/kHgwOhcnhTiZ7tti3gp4vZ0flKlbIyvzPNX3P9Fp2wnrjj9hac9yuXlyx1eUmL1f6Eo4M16QpxABt+yzpuL976fuFwJbEBdCoTrNFtUlJ1kDZlhZq9ubrKzY/v9v2HPyytTI71SZj0hA5rkXtJe101CbsoZnH7MDYfpuReb+rvMOm1bmN9is2U5q2g+N77ej0YTs0sd8q7YxVuxlbuHTN+utqt5bazY8jTBwLPiMv8Jbzl+frvQnwZJJyaWnJLpw/b+WyyjDopId092kInu+TcvmctMsRP+i40+m4ic46NBiesxo7Eg7GL5dXkh1VaKppwcAFgJaK0iiLBSuUpLEUy1bKF+XnLF8sWsNK1sjvtszo43ZtacROn1+xeg2TsG85STLH1aGJ9hA2lxfGwzAdE8EjrCczP3EZdx9lotQs7AIMs6oG6kiKvF+7Y9kXxwBKj8Qx7MEnNnoZdVh6OCvgXJxdt1dfvWjXFyq299hXrZff52OfalY9I3M9V7Duct1Ka12bPXHOrr522hrXFu3AyA57au9x+8TBR2xfacrKdYFsrW2dG6s2qc4tL61zekRarV7kc3u8UDyByQ5vpM12fr+T2wqMWC90zLgjR48mEyqKN6R7Q0PwfBeCYQHAuEbLxCx/+tln7eCRw9bqJGOamF1dASl+hw+Clcq+eB6m5j4gm9Y+EYIiQClNJVfUsyOKV8U0n7KJ/qg0mK4Vsxmr26Qtlj5pjZnftiu1fXb6dM2ai3pe2mi2OSIhlBlflumWqymDDTlMeQmPAJNPQAAmXV139E78WzFtE9B9d3cr6dxJcrzZkoe3O5VR5U1Wb3Uso04s05Tp3RGYqpPJcsCHYuQyNcuVpAEWOtbKtoFRqZRFq61n7OVfztqla2NWPvxlq00flwUwYv222qKneu0qPWmJ+fq69c6espHLF62yuGxTAsYpgWX/4pwtvXbW1k9dtNJizTpXbti0AHukqefbsiRW19QOZs2M+EHhAGeX9Z+6DqMBHoPgkeC9CNvqEydNACc7cuA74sBj+FvjDenO0bBm34VgQHr3uGaAHjNpbHx8Y5Y9CEYPLRNGZjcEzMxvTg2HgvFJC8dkEenkihJuNNBCyUo4wuWk9litX7Z+9bAVxp61uZX9dvKk0l6UMOcFCrm29Vs1Y5toX5pqX1qOdB75alYhCmdG8iXIvIQU91Fe0ZRRx6HaUl2oI8nXrJ+vW1Md02qpZHPlabtW3m/XSg/ZbOYxW7UnbL192PL9A1Zu77B5dUqv/OiCzd+o2uiOz1th/Jg1BbaCnkHig/ZXW6kntNlLFy2zvmbT2ZxV6k27ceItu/L6CWtcnbMRWQYjYou96mTLaJQC37wAzJcZKZ22eESQmPAC/5Wufm3wBpS+fjeC5yDiw3NYQU35dNZBEWdId56G4PkeBGPi6MFZv8qCf0ASYIQxQzsI8IRxAVz28AOgroF2kuUWkRbXpBcTR+EAUoQMl88PDnuQwNUFoFZ+3PLjv2rL3SfsxPmmXblyVWk1rSxgzrWlXVpF2mXJui70CXBmWaCNqaq88QXIjzJlBUn5Htp935p5meDVabs6us/Ojx6zC+OftIvTv2oXZn7XLuz6pl2Z/n1bGvuqzbces3MXyvbiC8t2bW7MJg9+1Yr7vmyN3IynA/E3cX1vW9qIzorVERVplfnVhuWWazYi7XJC2n5VDVaUnd9fr6tt1MZYEPX6hhXCUqLgGUg/k/QHvBEOSv8OXoOcLwZpwHNcs+KD9wCgYeXAU8Qd0t2hIXi+B8GcAZz+VczRUWdQ1tcF88Ks4biHkBGX54jDb+5xHcS9ANBNwEw0UTYRhMvrvU0B42p/xjrVJ609+pwt9Y7ahatZu/DWgjVu1KRBFSRprK9NQIRZ3JvHQGnmj7YQqQsRUIz4JoM5O2pXi5+2xenfsdq+b9ry7j+0hZk/sBu7ft9eKH7Wflp4zq4d+j07M/I5e6l5xC6Xn7Ls8V+zxu5npKHus3qJlQ2DhCFVHYvbnRReoLPryCTXDYCyHNcy6ycrZZn3MtXV+XU6becPACw2hsAL+GleSN6VfqF+bY3zDhSgCt8BoGig+Fv5bUh3nobg+S4UzAegsb0UF5/VQCi4jzAEAxMWLn6jeeJDEY/nEajQNsMFgCJovAc/x6nyxYo1C3lbkUbVGjliuYnPW8s+ZTfmdtrlc21bvr5mGQlLQWCZlfmakUbqs/EZvY8xz0zeOlnWiQoFBprIR02w0LbbdDLZ/bY69gWrzfyxzY38kV0v/LrN5j9j13KP2PXsETuV2Wl/d71nP2yq7o78uu34Z//Gdv+z/94W9j5rNypTtlYqyGRXe6ma+gPnXZHqi7bpY0V09Ta1KQcZl9QuuUzfN81yfeP6NeuoDVhEzxEETAhCgFrwwdsJoEzaJO38zpYw+CZ9DT9xDfGOAE8c74t79wOFFowf5UjnP+5vzTO/Iyztb413r2kIntsQjUKjQgFwAZ4AXAhC2sUzXHOfnh8TH58wQBYHcEL4PJNmqDSAhjZaLJQsXxBY59atka9bPVexVvFRs8qXrJv/vC01D9u5iy27dmXe1tea1mtLQLOIcmLyt3XdEHi2AM9Bc6cZFv9m58EPHPXUUdRzHVsqSPucetqWRj5try/utrfmx22lV5VGqo4u2/Zj3A499KR1xg/Y2cweO2FHrHPkC1Y++LQ1BIoj2YZl26tJO8nk7sklR84JQFVvHAHHdku+hNnPsZJBday0gcUWS9Xo8EpFWQs91spbTaY07Q9RvwEc4ZzkcS/aBT/cVoKHIj2I+BBbGkP7DAsIn3dEHGjjnfeQgtfJd5QryoB8QYRRNnzyGEMOyAJ+OCh80oy0I10o7t9tGoLnexCNGCY7joaBKaOxwhEGaMK0/OYaZiA+WzZXVlY8PJiIdHE0Pj5MkgZNB0400ELRynkmq8RsOQmF4q92R20995B1Rj5prbFPW734sF2dK9pbZ9bs6rWONeqMe6IhVyT/mPQScvEVqwF65ElpBNN9ZIj96QUBR6lvq6q35VLFFqQRvvTWm7a0Omut2hWrL52x3dLIj42M2Wg27+2Zq47bucur1m7lbEKdzHSjbuOqPbWU/iWED0jiI5YIDVXX0p+ONPtcUVZCuWIdgW9OnV1H4NqSCc/2Tdqaeg63lTyctpEf/JGOm77eej8ACB5jjB1Kj3sGWH3YFHUAzwUYwvOEk08IXndLS+HwfrrMxCcMnzSg+I2cETfkh/j3qsxD8HwXolFozNA6AVHC0j16OBqM8ABRgJNrzG/uLywseMNzj2ejgYOhAjADSON3pZCxakF5yJWtkOXou7w0zqzVdG+5sNNWyk9YrfJZa5Q/ZYudh+zsjbK9dbZus1cbVl9uW76VsUovayW9Dm0J4MQpoXvGZPeC+JxFoS0TuictW2Z3rV+3sV1Ve+ypAzYxkrOlxVmbu3zDqt2sjUmNlJLq+7IwuQ/sm7HG+qr1WuoUmz2F684A5xSVFWHuB/lyKNpf9dgWUHLAy+rymrXW21bQNUhbyBas00rAK3gkiPYPIpQdT8RLu+CprdfhAJ7gQfiMVSAcFMwRdfV6MvZJOHE/bCIPAWwB+MgH8hSycP78eT89nolYzgL+/ve/b//wD/9g3/ve9+z555/38zzZSYVDlmJYgnQB3ZA5fqfr924SOvMHPkn+o0xoJxMTE86YACEMyT5ivmJIg0WPSaMBfAGGxIUpCIOx0QYQldHRMYUnQhWNnBasIO5xlw9yFKTdZG3Esn2+qpmRCd+wjlxTYNjMTOn3jGXYWljglG316E3dW12yztqKWaNmBWlBfE+HU37iOD1F3J7JCNsmOE3cfo8od57e44W5vjqb3i6bb+20q/lDtja6zzKFMZuslq2rNts5ut/mrjdtZGzM+qWctQSILJDPW91G++tWm7sm4FU950dYXaRqEODpneEgvGT5ly6kzTcFnIWcLANZB5wv4k7aZ0FaLWDuQyhq86hS77j0g/YOBwBwgjynxMMTOECAcL+n38TDT4eFH+ObTz31lPPq7Py882OMmUeHHG29bZvfIyK/ACY+25oBSw4+Zm/+m2++aWfPnnXgDEsN+aJsgCWgSviVK1d8shYZxCcdZI6ykjb1Qn3dzXLGSfJD8NxCVHwQTMfsOuCJDyPSmDQcjQ0gEkbD0YDheA5tgsZku2YulxzyeunSFX+GffFIJPdoZN9pIoZCm+G3N/vgWsa1BFzMb3z8i1NlEGpAEMFka6gA1aqS5arAYFQm5JSuK0qzZK12xlZXmra+Ik2k3rJuT5qR8pLNJds5/V+H9PRGATEL6TkJyM0RGFBwmxXA+HfMdZ3xtaI4UEL1JJ87fYFFT+VmTDWJSx1uoEkSV6GJriend/SU/36GyS0FCXAAGd7pqwR4Dm3PF/07knkUviWUzbDYPakj/Ky6l2w/b516ya5f7NurV3t2KTtji5Upy4xNWFsvqHKIBzt9YPeS6qxMO1HeuvUaK3bqjV/ajatXbWbHTr0HVNXLuky4URLKo7aifAK5pG0J7VtJ1sj62pqDHeE5ZQpg4IjBWm3Ny6ZLknHgDCJOACKHeYQLcEw74uETN/xwdOQ4QIYj2+DR6zdmnScDPHFpbexugspWChCjfiJPgCNbm3/5S07aP+GgmD4hnnihiKR/I1fEIZyyMzwBcLI1lU91AKTIJh0IzxCXZ9LyfKdoCJ7bEBWermwaG4akQQA/7mMWYTqcPHnSmZbGDPMDwk8aOxGarDQ9wBNh3Tmz03758itWrYx6unxig3WAvm5QTN5pyexQeogZAutgCtMAslJ3MgIbBDQn7TLXFYP47pmOz/p2ekXfg93MjVs7LzM0t8O10rZxIlDV6q2c1Wt1q682BTQS8K6eFRgpd+6ktiqew4QEGeFWUF5/HMDkNuqFguk/M9KK7zt7BGg+SaX8AqEK1bUEvd/SL8a0FFeaWL8HaHO0m8AwyxbJlvKuPHBP9aACe9po5vqrS4CdjAy6kExJUdRZkG9F6bQytrLYsnNnl+zkCbkrTTtbz1t330N2TXGXlJ9GD4Buq7yUfVbZVLrZni0tz8tUPC0BfsMWpdkU6FAEjmMVgY7ejvoJMNEusQ+dtmXSyLsMtVO9vm6nz7xlE5PjKqs6v7zM+E7bmh3Vsd7LtlsQlOeCPyCEH0ABDPEdOPmWla4jnHfHdTr+Vsc9eJIvN3Bg8OzcvPMwvAsfhvaZfv/dJACLvOKTP95NHtAe+aDbiy++6AfrAHTkM4AylA58HPnFD4rfUY6Iy++oAwAUIOV9WIpRP+l07gQNwXMboiG2gieNEADKPRqJ8RlMDH6nGxzH7yQs6SUTR8+vhtY/mGVpaVl+TmlKWxwIZTAcaZID9+U8XYGnIrnD7NYFuJVMaigO4iwRFKboWuFdgIwT6gtVy8uUt9ykwsesgUbUytvqWteWF+u2tlyzXkvajZhM0mtFAUg2L7DgWfZxiz3arB/NV5Rm2TrSbtsms8u1R+VBZQNEsgIINNScL5NSeoAfuCsN2KQtU76k/HJKlxL2pNlRR7280iuUlC7apbTCbEnpSpM2DuoYUVkrSk91qXS7AsvaStuW5mvS4pfs9NkFO3Vmxa7N5q3WnbJ6abetTx6w3r7j1hjbYSstaWYMYcgEXJ29YddkJs7JPJ+dvW6Xr16w+SUBjUoJeHXaLdu5Y8aqnPa+UvMxYuoe4aMNIdoOgUQ4aa9abd35g2EZOlLKWWSmXdZFYnXw3CZ44mivNBD6NetB5XOdvofj/bh0GI54hPMu3o01s0P5RxPr6D68mwZQynKviHKSN4ATeXnrrbfsu9/9rn82hHDnabl0vVBX+EERvvUairghH1BcszQQyxBwjrahvtLPf1Aagud7EJXNJFEMxEcjwJwwQ3IEmCRsEBcmxacBk8ZNGhnHvbxAA2aampoWU5ft4sULVimX5JJJKJ4j/WCqMOGFKQ6UJIjv1wIdtFF/CWHSpNoy5Vmu44Yuk0qs+pSW1s9OCvimrJOftm5pQtrouLV6AKp65l5JZmfbGvW2rcm0r+FWayhL0sIk5OzLLlX0m3cxbCCdDKey9FQuip9heQ7aHdqlyqHuRO8r+I6nno0pIdWLrlwbxdyX8/QARGmsTUx/lUePWk7AnempvqSh5volaYoda652bWVp1S5fvmaXL63YxQu6vtaya/Nmi/Vxq/f3W3b0cSvveto6e49bZv+j1pjYa8uqg7yALK+8lQTmVeWZMwfyBWbC163da6meVF/yGTKZGBu3Z558xnbt2m29pTVbupS0LyAIUNFGEO0DD3BvZCTpVAEv2hYfwMKcxKc9fWkT7SQiDRzPci98Ohv8m8IG8dJ+XIcjX7wTH02VsAaTXvLJdxpA4cPIQ+TnbhLvI298Rfell15yMOO95AeKPOBvdSED4SIeRP7T9/kd4ZSb91IftFF0KlH2O0VD8NyGgrHCRzDQOjHZ6b1hAEwOwJPvx9A40Xg0EI0ajrYmLAkHQAUo7US7BIhh6BtKa3xiXKAhgFE4C6pJzX8DjkAOwKJ7yR5oJSoNjkOR0fgSANX7pAgyFop212e2NyNw68uM75cFEBL+jDSjzIg1pclly7ssJ9fpj8pJs8tPyLQtW521kK2itVbr0rzWrLZYs7X5Zasvr1l9acVsveETT5xW1JFJq6JbSeXCEMfc1Yt0gYY6Lg1XgJ2fERCOu1meY9zUzXcR8ZQ3JmaE+JaRiZuV5pVrcJBH3xYuz9uN87O2cHXJrp2fs+uX5m12oWnzazL9Vqq22iDtg9YqHLDijietvPtZy089ac2xI7a884CNP/acXRcALwuASmV1WHpvv91QB1G3BbWZFGi9tqkyC3Qw51VnTABlWz176qFHbfn6vC2ev2yjEg3aFiCLjhFHmzOsUK2OyE9mugFOiPvwC8+kw1TgDeHGbQXKLhNGAwDkN8Ifcbc67kUc4pMf3uEAIZ/hA3g1QBOfvEQZgrfvFsHf5A33ox/9yCeEQhMnD5SBOEHkJfLFPeIE2BGGC4pyRl2QTpQn0qZOIhwFh7rau3fvHS1zgGfSsqL/9Of/Ge9jQ1RuNCINTeVD0Rg4ei2++DkzM+ONjwnCYDcOEwQTIRqU+7GcKXFFB1+AcnR0XAA8bmVpPjB2sVhW2Igtr8j0PP2WPfnUUz5eBZEPBAmfQx7aaCUSUgSWfCbCmwjdxu9W0wGi2e5ZSxoj3x3XbcVT0+o5XSifaMkY4jLP3fhuWJlv7nSWrddZEiM0dLtuY80rVm4v6BnGVwVonNYkTa2QbVs+Kw1TQNjEpGfctqQORpocACiosnp+zFak6Y7se9QuX1mwwuqKTVTq0j2v6Z3LVmD8ryshFlD3BOqNesPWFq9bXya8dwgy2ZdraK9KX5pnn6ECaagtTnIv7lSnskPa5IwVRnZYpyBLoDRqjeyo1dslWyuprj9x3Ip7dtnPT71u6ypPsdixgvJfKRSlvdZVLxK8ogCn23STu91CK1VHs9SwR3cfscPjO23u7GWbUS1V1EHAC2Gic405GNYI390PIec+1zjaI3gJ3gitMgSeuAh4mNv4HfkMG/A72hU/DabhiBM+z9Khw8fwKPyaZV2w+I9r+A8fQKcckSfie95UJtydJsrPZNB3vvMdfw91Rn6jQ6EeoJAd8keeWavKYv/IW8gnv3H8pryLi4teB5SftHgfdUUciDDeR3xklpUION4V7/4g9O0/+Yb7H2vwhKKBolJpCBqGhqYxaaww3fn2PI1BQ7HuDO2T50iD+MSDUWDUSqXkzFupcJjIhI0JQMtltncCoJhUBSsKYNsSGga5ec/jjz++YQZCpMu2wKY0s2D0NsIzECjGS8lLr9GynPyWNJimzLamTGlO7+FwZpbA8AXH5PR0TCb10jKhxUZiNsAxTqZHM2zbWGvJyp0VgZy0st665To1y3VX3WW7a9LSmtLclK7AOCfNLdtTPGmgDaXdGdljCzZl3YlD6hgatj/fsF7tvJ67bOWs6qpRV3wWQI842Paklao2VI6sT1Yx/tkvjlpTYd18xbICRIYgcuUZNQxfThxVpShMqnZDmnZXmnrNOHJPdb5rj5WffsRaRQnutfO2tD4rrbcmcGeVQEcWw5KNTO20WkaadEttuC6NV8Uut3JWWunYpw4+ZiPqJzpzq1ZQ/LzYgvpHQBFWhBvhQ5OjHRJhTsAzhJZ7mItYKsFPvgRJbcFv2iyAk/amnXFtdX4AaIBluPjNc/Es8eMaXuTdvG/Hjh2qz77VG03bISA9dOiQ8yz5hi/x4VHeHfmlfOQrft8JIk3q6y//8i99uRHv5B3h8y4c+UUj3LVrlysOiVJRHHRM6vDfgbgX8kFdIzsoMfjcI23ah+uoO9rlM5/5jJ/BSx6i/W633B978ISCeXCAJo6GZzade3y976//+q89/Pjx4762k08q0zsy287sHo1DXOLAoGnwDDB1zdPBM9FKAU9O/S4pDhNHPAsjMAn1kN5z+PBh/8CcN7QaGC0Hc4wT7DkDEjOPWV3u8/4e51ZK62zruiUw5kCKtsCv3UUgJaDE5Z80L0Zq1N+7pqckBWJiOJY/+SeMTcDRt7zAlhOZ8gLKYq9h+W5N4QLRvsCz21A0/ZYDlFpsP+wIdKR1Zsb32uVVMeXkAauMTFi5dsP6zcvWq18QSK5KQxXT91heJZO9ULaMwDKXnZH5XBJI6uXFqhBoxDq5sjWz0j5xAkfVkABYINsrqwzSzBW1V1B5ij1bEfCMTEgQH3vczgv85/S7JcVvub4ozXndKjkBkLTyelP1ly/aWqYmDV2ack1IWevYhNI8OjJj052iZedqNpkp6X7dD+enfllGA0gh/Gh3CC7CSJv7JJjyzTXAyvIZ/OQe7SbQVOXQRiHMAZz4uO3Ak/jeUb4HePI+7qO5AULQ1Ruz9i/+xb+wn/3sZ85TaFwQ+SdNFAIc17w/8s7vO0HwMsv4/vN//s9eT/A7RF2SVwDsueeec4sO2Yh6wicPOPJKGNdpgOM34cgX16TJfeqT2XyUGdaBxtIn4lBP5InOhPdGeul03y8NwVMUjQPzAJgs2n3llVe80f/gD/7AK57GhgF+8YtfGLPsv/3bv+1r0wA6niEOacCECWiiXWI6JeDJsyyMD80ztE/iVMdGLF+QuafG5bn19Zo02rN+zXerxyQUmJasbQzmC8DcuJZwoo361ksEVflxYeNaz7YEFK224rv5KE1Qrc15n92eOg75fXFAsjZTSJplxhtByrIgyZcdcR5oRmZuQZppTqoammouI1OxI21U5ebs0Za03UYnY2vNjJUn9lg7V7VMoWIjRYFIZ9GsfsWKaK96eVbg1O6hWQpEZf63u8zeFy2jdJLZfeVL5UXjRD/uS7uT4a4r5aPHMiWhmjLdkWGeLapMOQmINNeG6n+plLd6sWIVdW67D++z1bUbtrZ81WavX1ZHVbV8ddRqbdZlKj0hcFmdyYGxHZaX2Z5dWLepTsnHXrOljC3WV71+aUPaFgGNzo/6RSC3gifj4cQP4YeYSYdH+M1zAZgAH76DIc47vaRd8XHxHI7rcNwLEOUe76ND56Bu1ZJ96Utf8t+APUAGnwIoLDLfvXu3A+3Bgwe9DHcSOIP+4i/+wj+JjByRP9JHy+Tz48eOHbsJ/LhP/eEg6pPwkM2tRDyegSLvOK4hNFDefe7cOa9rykh8yvu5z33O0yYsnrsdCvDkjR/LCaNoMCoQRn7hhRd8KxiVS0/+0EMPee+NQDDoTYN84xvfcIZkNhVmxAVzRINjytHoLCmK66zMTBo3uU7CWX6k5nPwgvkRhqLMUEwYtF8aH41nfGzcinlm6qUZ6XlfWK9//MVcZo2oUEwamxwMpOuc4uf0zmxOGhJOZm0+L2DIw0wJ47HGNFlehIbJ2KDAEZCU9paXWQ6U8fkKZy8BW1/Pd3JFmed5W5fpvFaYsUZxpy33xmyuWZK2Nyng3GutPrPyJau3GavcIeWuaLWWwC47Jk1yRhrlbmsUdlktOyUtcNRaSrujMmGKA55Adl4aZ0EVw2crlJoAQRoWBz8rDG2Zg48LOZWjJxNU2m9B9YJj/uzQ3v0Ch70qQ94mBZhr8ws2qrobY+/5mrRogfxUQZpadcoyay3rrQg4621TN2ZFOhVp8TfmZwXsMukHYAmfIPCxhpDOjTA6QQQxQIh2DL4KfnALQTzC7wT0Nsc7AUJ8Oj3GueGlcMQPP67TjrRw8BR5xEQnD3v37/fhJbROxh3ha4CUfDNmiwJA/BgTvdNEflBAMKUD3D7/+c/br/7qrzpoJzKS9bITl7rDj/oKPwAuTfzGhSxxjY+LugCwY46CukVWCWejy4EDBzwdnqcOCb8d+tjPtlN5NGIQv2lwKpuKxmSncpkYwhz4wz/8Q2cCzANADeCEQWk0GpFGD6JxepibAgb9EQBxsAEzzMwIyiwRI+cKeZmHLYHyeU+PvMRuC64B8L/6q7/SO5YlGJN6XsItbVWZ8nwBvFwTLjwWkHSsrGtOLQd0CgwHCE0AWF2KGcWo0tJYHsQMM6DLcx5fPhoSu49AJwAebTY5AR9mBnD7rs1SDpYjNVo9W6tx9B3DDgKZCtsaFZcKgMERCoHthAu1nsmImTG9pZW2ZRP3Gd8UwPluJT0EMAKcdAxsV1SN+r2kpAng+8y9frGygAEHykB5eB6V2rsjgV9rYdEaV69aX8C59NY5q663rbjSsgpmet1sdE1lXapbabVl0+ouRpWurcucrq0J2BpWKivfUxOuRdKWZQkkbUYO48up8Ajty32INgGgQvhxbWn8rGdNgC60Rnw0zji8A9CUwzoYAGO44Kt0GIAQ9+ATfECQcU/Ae10aMuAOH8G7XD/zzDMO/Dji0EGjiXFN3rYDqvdL8Tz5DfCE0PY++9nPbtRTxEvLHhRARjjXlBGKcIhrHGlsdx/iN++ijDhm3KlnhioYKog6i7i3Q8OlSiIqEuaB6WPQGkI4jhw54ton4yTf/OY37ZOf/KRrDABdgCcaImFbGUNyrLSYKaZnZAlSyeU7L+Dhy5qLi0t29vxZxSm4JgCjYaYDmOSDwXQ0CUD7yJGj9qo038tXrviYZnW06r1r0dcsyjwUs+albeYH4MFByFX1uszyoonl8vTUAlPiZAXaGbbrlXzdaU4uI/BBg2Ixe7LLSJ7uZwS64FnCX5RDmpjqh33iPbn5a1dtolqxsYryIbO/LwAAa3EMAwg1ZO5Lm9bvkvLJSgO6F8Apn5eGh+msdIFLPaF/1KGXgIbRuyUkSoxF/wA0WzCJJUQd5Cd5jjRdD1c9+6d3SV+u0KjLNWxHoWylVt/KzZ5NZks22jEbaZtV5EakXuZbMo9XpJ0I+Etqj/HxMdXxiDo3ab8CFXiC9gVgAKgw49FsaG7ygYvOEz/GIsliGigTl4xD4wBS+M+XKik+LsASP66Jw3WkwTUEv3FNngLo8yoDgAkfYSKjBMBP8BJpMfZHeGidtwsg2xH5AZDDdAY4cbxjK2BFvaUp/Xu7+2kKkA1KX/MuHG2EtguAUl46DOqLuNRV5On90hA8RQgEBHPSGFQwjBXMBYDBbIApcWFcxr4QjthXyzWNEQ3hvpyP4UkoEMDkPcnOkrU1mfrySb8q8HnqySft0OHDztijCgMQi3I07pNPPqV7B33clTGj5eUVW5YmyqA4Y5uJQEsI9L6CtNKSQNr3gHt+xHw+PIBZJDPHr6U9yTz2NaIqL+a9LjwOmhUOsOhK4yPfaDm8gzKTH0A+xpEQTlYSUCeUnzDqMBxgxunrPFurMYBv0tbGbHFpUeFoHcoo/O52ODX37sQ70m4r4yc/Ze7pnZjJi4sLLsjkQ6KUaP16F/XM+C/lx18XyFZGBD4CzBF1XmjMWAVFdXTUBWlQNnx+025+qo/qAe0z8kG6dKYhnPjUVQKUCUgG+FGvOMJw5NfzJcdz6euIsxFXYbwTRxw60tA6nXcGQwkAByAaIME14BEz8+SR9Ih7J4l8UEb8L37xixvpp9su3N0i0oYHqauQY34z3hv8u5V/3g997MGTCg5GRCioXCqV6wAEenOYkAbgPuZVo9F0EEH7ZCkGPkwYDB1EGlMT4w4w6zIHmRBAKwMg2VnEZBBndQIjgClgxW4UTNbEpGYMT+9sd62qNDAdd+5IAAtgOHv2jM3Pzfq+bAcqxZ1fXLZpCUZXCApIAhgAo24KPsSwEiTAUoEb16whLZXZRsn35ls2O3fD3wHzM9FA2ekgXNtV3eC4jvIinBDXacFm2Qy/kZEAAtIB4NDuugNz1oc2vNoQpu0d5XOX+ufhqX+k4Wa0yroks506pP06Asii2pABhZLqnXapqc0oKx3OuAAQ0KRc7EgqqgOKsgZg4lNOHPf4/bqsAbR+xtcQSMpM+Ug/4ZWuX4eZHuBHGC7A0+tGDj/qKe1H/IiLCyKcTgwQ553sw6e9yTNlh5/JL++iw2UVB/xM2pQlZAC6U2BGPfBeFJA0eJN+2t1t4h3UCeXDooOPCeN3+Ny/HRqCZ6oBqcioVBoaQtWHMal0hAUmhBFgWIQkvTwinsFPBKRju6Up0ssTj7RDAIkTjOtZGOSDhuRZCH9TABOh4b2EkR960P3797nQkIcbN2bt7PmLwr+crdcbfrLOwuKSAyZDCPi4drvnJ5svSYOdF8BcvXZdmuCy7d6z16pjo9aR6QpII3ysEGCvNGOcLPDHxwFQHQBe74IougMgACa3AXTUpSCL79yTA/iUDoS94/Nzc7Zz184EDFQ3g0ffxemPu+3CEsd7gNcrly4rnwXbs3ePOo/kOEDqDvC8oc4G8BhVWadndvhXUMt0FCoz38rnXlnx2TKL4/dWIAWIYvzs4sVLPnyDZkNZ8CHeh2WCn+wcuhk8AVvS8ft6jvW68IjXx8Clf2/EU1jwGkQdk8fIG/yB1lypVDcAFH7hOawk+AbegwhLePDOghn5DKDiOnj5XlLUUbps5IFw6gr/g5T7Yw+eUcHRsFGRNDj3mLxhdg7hoQfFAQowfWidMcEUz+ATnx4ecGEyiKPJmLxJmDYYX7CiuG46irk8RM/TYxOPPJEbZuzRpNBKMXUxSdXkrpUi9AjH/v17bWbnTl2PSKin9L51pS6AFpOwmN41Wj2HRoWGhYAz+8pQAG7//v2eZ4hlVKMjFZ/hTz45oWf1PCZsTI7w/qrqwvfqS0AZKqAqC6wIyEt7UzzMdcrCMiy0dSa1MJERaJZUMe5LHRCn01HHojQAeVYl6I/XHUDuY7rSon3VgsLpAFQrfo2GpaQ8DZ+FVyYY7gAUME/JP1onnRfthGk+Qn3t3ef1Rj3Q5l43Kj/tWucQEVkWaGmXL13yDpSOEnOcMDpK6oo0KTOdI/fwATjew3I3ykkc+KHZTE52J30c4fiACnl1x4TRYNyT39yjPHEd4BlEvrnHewADnGt5qgvamK3A5JM4lJX38TxaMj5ljvRuF0C2UqQT/AvRNuThXoNn5AU/ykt98jt973ZpqHmmKjJNDlwKp+FR9+nZYVJ8wmHkEMiYPArm5D7Ayf3LFy/4fmqAxpcnIfQ0IC8ZzCIDRDQsM+J+gIQEkrWTHiagBiwJx9zPAyB61M8HVRwAlPs4BGVC2hBDAjMy7XfIeXp6B7P1C/NzdunSRc/XigBgZWVZeTXPH3kjj6RNWgwpUI7QZjwvg3fwGyGFEQkDMBHU8B0w5fxZAFfXADBACwASB79SljktjToByb60tzUHbuIns/nJMqHkmQS0AW86Lx/XUz7Ugr6ukTDaZHVtVeWvehk5Z3NpecnjoX0ePHDQhwrYDlpSemh6J0+csEvSHKenp7xOGEtelnbGNeGAJ1p9AB7vAARZK8kGiWvXr3mbA25odaHhAqTwBuGY7E09GxNGpJX2AxypC3zSizSpY+LgCEsLP8/xmzrC0SbeVmpzJiWpM/JBOO3GCgF+M3YPkT51Slp3kiI98hb+vQbOrUSe0nV3JyjAk9S8pB/HRfJbKRqdBkezBDzRPhlgx4SHQdFEWC+HhsFMOctBmF0kPmYRn0BYkeCyX5vqDTBBuGDkAKGE6ZO97zB5OH7jQjDQ2nBpYApAw/npS8ovE0WMM5J3FzYfy2SyhwXZDZnKnPNoVlHaL7/0stUl1AekdYqjJFzXbEpaa1nvbzTqAjuELxkHhOEAPQQW85M0SD85c9MEBExcsYifsU40qUQDR+jzRWmSer6tOLAZ5j5+Us9oBQJQdv2s1aR9FmxNIIpWCtjh8040Z/IM4EGUn7pmJxVlpY2WFpfs4qUL9tBDRzfGH69euyoNlG2iy77sivMDXn3lFZuemLDjDx23mgBuRSb3ow8/7KZ6Mu5I/pMlbABcgBhEmWg7LBLGgqmr06fPbPAD4IRmh0kPP5B37rWkzbZaDU9rO/AkXV+mNHhX1B334pnIQxBhtA1lx8Ev/IY/KqNjrlXDOwzrwFOsGSYeQw2Ek/6Qbp8+9ovktyOAAuaFCREAwCkYMIAPpkZAEQw0DBgZRxyEjskcZsKjj0MAoOgB04TWtJWIRzqJj3aQPMPvuBf3HTwjrv8W0CnJgq/vVA4EZAAb3xCfmpyw6alpma5laccH7PFHH7V9e/f6ZBSaLOsxibO0tGI/+OEPJYwMV1TtxRdfsp/+9GeufQEuEGDK8ACgvLCwSO68bO022jf7/BNBRgtCq+botqo6CiamGF4olZKdVgCh4N5nuvlNSamiN95809MuSdBPnzkjYBq3neqY6JwYinjt9dft9TfekNZft6NHj1lVGvcvXnjBfvyzn9hvfP037NyF894mbKUdF6jtFWgcO3zUjh46bMcVf0Jhe3bttiOyEkbUbmhsIyorS7HQ111zLqmDK918yDWgwz2AErDauTPZEgnPYNZzH1MfXuD9dDYt8Up6zDOcg+aGw3TfHOdM36deeXfkgzhcM64YHXJ0qPictEVdEod0iEdeyTPX8G06vSG9f/rYm+3bEUAUzIrwB2AiDPTYMCEEUwMmMCLx+Y2woJH4Ab9icLCLdAIwCQuKdwA6wcjhIAAoAUUcv5O0CENIkjgBspj1Ak6BJu9kTBFznTx5HhQXU591n+SNdzM2qEf9N2sb9+3l5Khp1zZZEvXJT33SJ6R8Mfj4hMpeEgDt9eGASXUmaGfsXllYmPfhAH4DNEtLi9LCZqVBrriJzKTVpUuXXatCI8U8bTaTXR8rMpPXBMAL6mwwe31MUT5Lma4PthPyyYYJATorE9C+mcShnum0wj37iWeVJ+Vzctx27d5ljz72iJ+q/rQ0zR3TO+zA3n22e+dOr4txaWXJd9bpXJJhERAbTZsxRz+YWv8YLwUIeRf1CLkW6YCYmNF0oKzXdR5RvrBOmMVHK6ZtIi771gFPrgGzeJ7rjVl2xjsHgAmfBHhCmzyRtB33eCeaJH5onAAnnQhLlQhDC4a4Zosmw0mkTRrBQ0O6PRqa7dtQMCgOYqyIxfJMsITpHoLBoSBoGexx53xPgAyTjntKwHqdZLkTRHpcBxjD6DiuwzxHK0DTY+0nGsWGZsHMaWoJDQ7BZ9mNjzWSlmTBt1sqPPK+9d1JeCI8cS8dB0p+yuxnAlw/+M0tgAfsd+FWAEK/IoAEbAAOwBvBZBG/m5+emtnly1dVT3Mu6ACUC62nmUyGQIL5jXzwstYAtKhztCXqBnAgDs9zHUBEXQAOLEvikxdMqiWmN0tx1DuQET2XJ38UhP/yo54Y2iCc4QOf8e6rDC29X7/bAjQA0gFw4HgnYXScOBb8B6jiFgX+swMeYAyaVzImzrABBJByan9yeAvnESTvRmMn3w6kA+f5G7gg3g9hluMoO3yEH9bRiDo7fOqccmI5sePnySef9N/UI2lu1PmQ3jcNDwZ5B4KxYDKYnj3taDGcqIQgT0uTYeIBoWG9JxMHf/M3f7N5oo3AdG5uXsLQBGk8LE0h/AGc7DBidw8AAVCGhvt28NwEzrQLEC4yJirznnwHbS8cANamMG5PpHHrgpUIN2C4mW4inHpbNxFUQM3HRpkhZ1G8KN7AiU5Jnm5+J2UBlNECGUtNypbE8XHeQfl4kt+8cDMHCfFu/qVJ+rrnjWzjEtBHQ9zUCDlIpTkAcUAzwBHgxKftGRuu12seFoAa8dCaSYf2bLY60sSTQ0bYAgt4Aph+rQzE+wL0AzgpX/xOE0AJcIY5Dj/hwyvwTlH8ws44OnLC2Onz2GOPef2RHvHxh3T7NBzz3IYANxgLgeEaAEUoGGsLJiWcMTxMT74rTRjncPIMz/JRMJa7YD4HBai5MMsRLxH+BACguLcV9MAk4sd9XJr8Gfk+u65nw21PPBvvfS/3dop3R36gKAe+A97Aebj+F6QWJ8MFGSsUGZejA9l01GcsgwqXTifuM/67kbbc4OX+Hq8X/XtbucnCIE7apYmyBGi6r3YEOBleCMC8WdsM4MQl/BHOtUw9i+O3j1krr/z2IwYBRr2PWfhkKGOwFMnffXMbk8+o4yB4cKNTHXSe0Rm75inwHBkd83yQLu7nP/+5m/A8F8AZ6Q/p9ijM9k1VZUgboBkOYMQ8ZywzhAgBYwwrvp7J3l16fMwkNAIYlYXgAEOaQbl2wR8IBYwdaSKIMHwikInjNy49vgdg49K/k3iK74Kc5M9N1G3pgwlMlCfKkXZQCD5EGKZzolElE1fJfeJtOu4h0GmXpnSaQenfG9c3R3FSzt72D+IR8pUGx412SNV9ur7TYVvrP9os0iBdyrG6tuLtDLBB8Bf3WHUQ4IajzZKVCgOtXHUX5eI6OhEAM4Yx+B33wgJhDBeQ5Flm/ZllJz8Q8UgfHzekD05DzTNFwbQ4GJQlKJg/XDPmGUzLrp+/+7u/sy984Qu+/AOhiWfRklg/iUsLQPgwbrwjEZrkejsHMfaGgMH4DozywxHHw3tMOCgtxZeR7O8JdzPx+91dAMxW4l3p9La73u6dMUlF8JZbTkn42/O73XW6XgiLPOG8XgcIShm4xt+OfPJKdUq7BYCG9gjY0AnVCdN1AGP6fgKYidbJs+ESYNwExZa0Vz5qNz426sBJfCbukvZMtSVap/IV5cCP9oUIoyMHGAFPgBIgJR48GZooPpsjCGPi6tSpU86vnGoERX1FukGEDenWaah5bkNpYAtGhunZRcLSJTe/xPicl0gcxpKi1yc+AMu+cHzGSHk+KBh0KwOT5lYhDo2HsTMOSEZgIwyNh3AcAuJakS8bCs1obSDspJmYg+zSSRPA4ifTuwtASlw65ua9zfzjb3UR/k4UgLCd20rbhafzQFrp9IKIo5CbADNdGu7TyaD1Uc8Biul63XCqw7jmXsQNzRNNP6njBFQDPEOzxHFN/mgjtFl4gjFu4gcwwktJB7qZxwDU4J24RnsNXgNIeQfAGEvpCMf64R5AGicbxT2IdHgHDor6JB9Dev801DxTBFPBTMG4ABSL4WFgenwYFZ9xJBbPowmwxObv//7vfcadmXmYl7WIHA3nH3CTEPE8FAIfQh9+UFp44rd/r0gOIdvOhQC6KSgfTdW1VWlXyIh/PE5+r6/3ogWSLu8dOM+D5yNxXnI96PFIQLQ1n7dOlCNJ44PSdnkgLO2gAEzyHmHUp08KqS3q9c1jBbe6AEjAjk0EdV0DdglQbvqJo3MCOJM2DvBMt0ny3s0Di/lO/wKdsPNFYtpH3rfWUuQfgOTZ5PlkzzidOVYRW2tZAQI4om3yjJrZ383nfrGaAG06+QDzAFCu4/1Q8PyQ3puG6zy3IZgpAANmgrFgQISFcEx0NAnfYSJm/k//6T957849tvKxKJuentlUBW4IEFoCcSLNYNjwg9LMHJQAZ2KyhwvhTP/2JTd63sMGPs+SJteUCmBJykjKvIe8cL1JHjrIY7jbp62QsB3dWvq3mg/l2OsaR7lDow9grDM+PADLcIk2uQmeLNAP8ORZ2j/t49hymfgJeAZwUr8bda48sA4X85/xcL4bz/ZPrAO0foCRCSR05q31wPPcpzOGp+A3rvFZ1QEo0oH/8pe/9PFN3onmyTGD7HxjjSz5ZYkSfBvgiSNdeAYCdIlH2JBujYbg+S4UQAfTwlj09IRBgClCwww732RhPSIAynIlvtAHk/q6x4Hw4GBsZ1YXppsBaevvEL4QQA7IiDTCxe8QVgfXwW8HTHy9j7zE5AQaEL9ZMpSE8azKJOFOSHnw/wojOJWn2yfqLKm37Yl33Np73i0/0TYcBIKGCaDRbmm3AZRrCVimXdwDPN0pPl+hDM1zK3Am9fj2xe/pNoq2YakSgI0pzS4mJtE4l5V6oUy0G9+o2kppjTMNnsGXz4n3nn7mGf/AG6BJvrGMaNNXXn3Vtw2zyYHPX/BspBkaJhYV+/TJJ+BLHd6ZNv/o0xA8tyGYJxgMpuI3jMr4EcxJL42QYCbx6WFm4tlpQ0//e7/3e25GwYQuzHKxaBwhQsAANiXqLhgVf6tGGmmkhdB3o2z1N1wKKNvJe1xj5b26lwh3x4cRAE8H0kGYL0r3ZxB6vRxA5d3SjDZwj7wNLm+dNh7ecBESlKR6iykP6iYo6oby+neBBGYNX3+bAOUaoFgDFJNxzRi/JDwcO4LW5dcb0jiZAELj3ABPpaVrDvZgXS/Lz0gb0GTLJQBN2/qyI/Kh62iraJckTPWorJPu1PSU7+hKgLoxKEnWT6FynhlQAGSs3QR44T18TrI6cCD5hMaJEyd9Yf6bb7zh4Wijb4kvAUUsoU996lO+5pM8BY9xDQGYgDGKAaZ/gOqQ3puG4PkOFEwMo3EdzBsfzmKsiU8boIEym4nWyTdifuu3fssZPpjQMcgTEtMCyL5A3BysEoVPYbod5lIaPKEAT9dgmZmVrwD5HV9ojWCyi6mHgG4IMcKKBpSE+YHDgKrvaBloSAMzE+F37WnwG+ealX77AvG2tDje41otYCrBEwr4KKbyJqNYmU7qipIqhv+N37qpv8yA44fb+ntQZupa1zwTv8NRV7yf7yORH4Aeh2bI93oAQLZ5rsmvAZQDl5jeTb9HHNzqWk1uzcc0a+sJgAKScZ8j6Rw4BaRtgBKQlKMO8fkECfVFfVK/XPvWSuWnr/zhOMzaO0yFAZxqFetl2TnVdP6YnNwhEG76YSbFQkVxYQaaNumsAUXGNtNrOX1MU26U3UPiQbZhwldXr12zM2fP+cEmgCdnswKamOxonawGIR34iLQB9OBP0oT3AE7uM75P/oJo4zQ/fhhEHshjyML9AvABntSOc/xwh9HbKRgIpuNLmox10lvTmzO+yfgnC+gx4en1AR8aGQ0HJmbPNnE4B5JrenkcmgdgJbbY0AjS74Pw09cwUWjF5MEFStqIC5d+8+0awnFpoeN3xMvnE7OP35EeLtLa7h7Ow+RYR4iWlBNoygu484tkH77/4off4dvw70UeQ+Wm7PrvjwI6jAnGWK9r0oOlPWjX3AP8Q9ujLvFJI/0bPz0mGSY3zyWdR5JG3I9rwA/U5jeOdInreRmEJXnZPAmJ31zjbzi1by8r/vGydG3njp32+COP2+rKqp2SxdITcNKpZXOqNwEs9Ux7RYedbkPaGPDkHmEBdLwHIn8vv/yy5x/wxBKKjxjy7uAhCD/yCG8yucQ7vvKVr/jz5AP/wwYr6pM8RL1+2PkJGm7PvEWi0WAmGJLBecY46aX5zADfx2ZJUhzCAEMTH/MOMw3gJC4MGkuL0FwBUH6jOTJhAFPgeDbIgWjgguI6hIpnyBuCxSclAijxXeAG8RIABCDjOgFKruN3pBdh4SKMODgPQxAdHwFLXST/N/KX+HIe6WZKlwdidybCEQKSBqAAQP/2kNgULS8NXDjivJPjPs/juA7A5F6Ep69J1329Rz8S0B68I/2uuI78pq+hjbKoqJmCgGhgOZQLZXvmqWd8m+rrr75qa6s11SeHR3PCeTI5BGji0m0IYHIEHlt1fS1nql3gOTrjn/zkJ24FUT60zm9/+9veXuSVuDjySf3j6Ejgafa9Y0Wx2YNvDhFO/nk2yvNh0Xbv38o/HwbdM/Ck0dJM9SBR5BdGAgzRPmE0ZjkBQiaMYsAeh7kFQwdzooECpAGgjLsBnKGVrq+ueBwEjed4XzBHMPl2zEIYecLnudA8ETTC0z6OOPzma5lcx+8QqogbvyNOuEgDx31IeiY5GeSRuvJgv/Y8838bRWFreXxru4iyp0EI34HKx2wFWgPtjXBcGswiPP07wgBD4uICPON5XMTB8V7GghkKMWm9afAk3tZ38JtnIr9p8rCB5kmlMNRCpRw/9rCfV/qaQGt2dsEPfeGz0NXKJmCGCyDl0ygV8VZWnR+/aS/yBaiSjx/84Ae+VC7yxWeysY6Stknqm/zxHPnCgmK5HZNGtCllZ7KTT2sTH94NXviwiXxHOSgb+f2w6a6CJwWNigc0QpgJi4qgEe93Io80FgJHGZgkev31171B0UAhmI6JIpaioIUGcxMnhNInMBhrkw+QuvkuAF12IJ33cOJHnUQd4baj9H3qFJOaE9N5L/nFT7vNsE2zHT9cOh6En3YBrFwnedK7+Rf5Iy/upX7rMvm++rsTw6Z+sIcI4QhAc/CR72GAQgo8uUe9xu90ePwOR7wAQNox0ud3XMf9uPbx5S5rbDe120g77QjDQfyONrkpXEVjzJs0WU42My3T/bHH7dz583blyrVkbLOQtWpZ4Fmis0u0TQfNgfmOdsnhMIVSYrKTH4jO+rvf/a698cYbG+/lSEE+lU08yh55Ii347vnnn/fxe5QB2pRnSO/Tn/60a5509gA3AEp732uKeotykh988k85oPA/LLrj4BkMAxNRWHo1ejh8Fo/HN3NgBhiShnsQKIQCoiH/9m//1n2WhVBemP/Xfu3XfC1d7PYgLMAGJiQ+jAzDcg2AMlO/tpyMg6KJ4ngPdYfPs1GnW5lla93RgByCS7wARgSANLiGEblG84x8hR/X6XBcgGk6LmG8A6dcJS8fUIRvUl+gmAhCmm6Oo1jS8OKUJMq+FawY1ujqOsY8uYfvICff4wzixnPh49KAuRVwI5zr9LM+4SNtl3vpOJGm5zt1vZVuusfReCJ+M4YLOD777Ce8wzt5MjnKsFzMW0XAGWAZPm3INQ7rQpzo6VBX3Mdq+ad/+qeNDpl7DCU9++yz3lbkG5/OmbWhjG2yhAl+4L1BlI3Tw+BjnqGtKffWtrqbFO9CPigH+/LJM5tQKA9LAVFYyF/wKNfQvcwndFfAE4JZaVDGB2lgGJZJFcKfe+45n1yh8e51gW+XorHIL+DHEXQQ5YLJ8Dlo9qtf/aprAjQwTA+AUs5EaLoejzrAJx0Yfml+zjVzGJ+x0NBQicP7YPyo1zSlGR+SqDrA8Ew4ng0mS64Bwk0tNEAx3Nbf6bDweY60ncIf0JafTkDsVtp4fkCZ3mbnQF07eA2Ait8ehtY5uBdhcf+meFue45q6BAjiOh030otr4ngYk1KDeGnHfSj8rWUJ4v5GHNWb+3KE5Isle/yJJ33W/MKFSyQi4MzbiMx3Ol4cYEldB4B6+6kN9MfBhfssNcIK4thEzpSljXgWDfKTn/ykl4P8obwwkYS2SRjpkTfaM4jf8O4f/MEfuAVFvND87hWRH+SD4bD/+l//q4MmeaLNDh065MNcDCswUUt+36nu7wUFeKKX37GlShQI4WdckEajIWBczFnAAu0M7ZOGflAoGorGpSz0iDQyZSAcoaLBcZhMMBzMHtoezxGPa5wLgsL8fmbzRBwc8XhfCCu/t6Ot4X6a/CA/QaRDXjYdAJIAVLyD8AAXrvG3c8QJhybNmspmp2GNdsOaA9do3eyIx/Iej59y1N1Nvxub1wADLn0/CWcN5+Zv0oiOCLf193YuyhHxtpYRF3XAfb6Xz174dFtE/W713404pJqK90k2tT07gPgmE2Y4C9oBs5FK2UYVRoebBlDuBV8wFstyN07UR+MknDMWWC7HfXgKC49nGUYCbADWF1980TU47gPGlGWr/PE8PPH00087f3KferiV8t1JokzgBCffgyPUB22BRYdywW4pJsMoA3Sv8xd0x5cqUfnhKPA//uM/uobFDCAzecxIs5wnTmOPCrjfiXzCeBCaIVo1AgjhA1pu5ikeGuhv/MZv+OQRmgE9Z2gRpBGgBQC4kDaS7yDB6KsC31kxCOY7mihMRD16Pek5VZq/E4r8bBD3mJgYEO/xsEF7hHApkvv+6d5BWLgE6HFJeDwTfjinrNLMoe9uEq+7mfRcd0s+RVsZXm9ItigO8gpRZq4Bs7TZTpjXhyji8zvip/30taej6wDHuJ+OQ3jE8ckdr8LNvHLNfSj8dyLuRxyWd/Es9cuYZU5m+y4pETO7dlqjLiDvtG2kXLTxavIFTACOCSLWdcY7PS3S0LMM96CcMA783/7hHxxgyPMjjzyqTqbuVh48h7bpfKZ7MSyCow0pb5pIn3QYK8UnDry3FWTvJpE3ykHe0DoBfToJMIRToQBWlBMUsqhb8hl1dC/prpnt+BSIZRCYsAAMgMC3tAEVCEbdEMR7RG+TbS92VDpAQIy8XMSkHIwHJRob2h0fPfvhD/5J+cesBjyTGVri8pkMPqExMTFpX/rSF/37OXwaNzQJGDGYMdYwstgaTYuvR7Iwm3oCTFn8DJiyO2Z1dUWMzAxxIkT846Nqm8T7lRn+b0xvR7l4V9IeRIhr/vlTug4GDD8B0ZvDbr7Wc3rNxqsGxD3ysEmKz2zJFiJamhgW9XINHJQGNXw32QfX1N3WOInjWX7jEiFM7ie/PR3VOaAQ6SR+xBm8SwJM7Sj3G5mlbNyDwn83Ii2IOisNtEdvf/nFctX5olgu6V1mk9KkxkfLMtsZ58RExwpJhkcAPnKAvNABs+CfzptVHs8//3MHmSRvSb74BhUfywNcAWKeI82kY/AsJfGTyw3iHt+1+vrXv+4KAJYF77uVst4J8rIOyghRfwz7AeR0JgAoa1apz3Se+A3dq3wG3dXZdgoTBaViuA7m/LAo298o6sCXy0QPzG++3VNWGMCk8AzjPcmYD3kvFEq2tlKTRv1d63WarlViQpw7d1bmacs1BXp9CDODvce7BloAHy4bUccBiEZ9QEwAsNvFtxc2GzL9VwWeyXrQZBJgybWJtbUV3xHDHmm0ibQmi7C7SYjpTrqEDYSXd6Up2gPH9XbtERqpx5PvWsvg90a4h92cNmE3k+IPrm6iLfFc0xvkI/ytYTg/8xLA89CEPFxlDd5K/06Hp6/ZLUQaET/SCT+u34ne7T75hgBKABPBp61wtL1rkwJHvm4JuPHZZSyU6cnx5MuduWQYh7qkUwVQIr23ZJ4//9OfuPb16GOP2Xe+8x0XXtqasrGN9OChQ95GdMDpOnS+SBGbFzjZP03EZeUIY6YoPAB4fDLlXlG6bjcVjSSMMkJv57N7T3dlzDNNUWj8dKV8WHRzlfMrnBgLNaqPU3WIqfo9DvGgt+6IiQAl8t8XQ68L0OZ9HSDMCZAxhst4HL/pISkr4zNoBWjablap4WFg7sEEXHsvKx+NFUGCWcLMR4C4z1gxZ0CmTX8c2lMIhwOZcsdnONL0Tkzm8Qf3om3SzrU8pR0+Auy/B9fx7vgdzrcpEo7v7ubxxNtxW9/hS5a2hqUceYvryONWd7uUrrO0H8R92hDApM3D4uCaduUaLRPLhI/DQQW1PR3uxLgsFLUx4AnF0jXS4zm+WvB9aZzstf+1r37VJ4o4bwFeIJ4PH+ma95APgJf88Xzk+yYiaItDO9+9e5csxAPi9A9fXoMfwwVtW557THd1bzsFTLv7gW7OxYBjNhxMKz8jQPOFhwyWyzTPSuD6aJUZAeJ1e/PEa/bYo4/a7Oy8C2gwLgyOtggD8xumRXMM8wmBIiyEl98wBH0p9YOAoS0wa8rgPssyGCNGQ8HsGh1N9jqHIJImxPujfn1L4YDIxzvV+9Y2id9ptzWc9+A8z/IpR4DUVrBKh0Xc7e6FS99Px0s/G9dpf2saW+PjthO+O0XUS6RL29K50T7RYabBk7F+/BW1cU0AyDew6HjX6w3bf2B/onVKkw/wp/1IExDlO1nsAuLLm4cOHvTVKpju3I96Ii88w4QKcwosEYx8bUuKrz/JtYjnIfiOme2oQ9K8lxT89m7ufqCPIXg6VCU/8Ptch0vAMyPgzBhaZ1u/O9LmetI0Z+2tt960V199ScBYt//r/+X/Zq1Gx86cPeMCQy8Pk0dZg+G4FxNmCAWAiUbJ/WDOTC7ZSokW8cMf/tAn2VjEzLPMfPIM41honggfPo5B89BWIQfOWwSJrW0Sv8Ol09gOeCJsKzjxe6sLcAtHucMPtzVO2qXjk176uXgH7458QVvLttWPeO+XeI7nqfMAN9qJdgjQxAVg0kYM62CWE07n+vzzv3Bro1TiqMO6NVtt32G0Q/E4pAVeIl06YJYW/fSnP/VVKxCa4W//5m86kNIxMzbJ5BEUefvn//yfuyXE7iGI+oGi/Bu05adS8PQZEmBugmvA/G3P3WXife/l7gcK8Ly3XcuHStswEI3hjRID0erJ+2xNk0lsLTHuGfvxj//JXhNwXr9+WcLSs107d7hWGMIcgBjCjAsAxUeQ2Jn0/e9/34GUmXUmhhAQTuVBQFg7yhgWgsap37/4xS8ceBk7BTxZ4gVTs58ex/XRo0f9k8j4e/fu82cR3BBuiDKFYL0b80W8EDae3/pMxAkiTtptl348E2mH2w4Et7r0s+/ktlI6z+m8pONuzet26aRpa1oQaQCagCJtBFBS/4AlvIFDA0Tj5B4+HSwm+qc++anBJGDbO0L4gPLS3vzmmm3AOJbFOZgqLtstuQ+Y0u6syKD+yBtlwEdzhFfiN+DO89sT5d50TIwyzsm4cqy4GNK7013RPO9HkggMroISpoFZen2YkDEmaXCZjs3OXVMP/6JrnLX1teS76HIIzOOPPyMGvuqrCWBMGBWGRxgwxdAW+Q2F4BGHxfCcs8h9TG8Y/+e/eMFNLASPsxcRPoCWZ9gzz+9yOdFYwwzExRgawss1Zv2IQDomG4J4bwgSPgKBD0VYXIeLsDQRHvRu8YK2ppumrb/fi7ZLYzsiTrwXP1zQ1ntbaWvc9G/SDi2TOqYNqXvGpAFH3FYQjWvicX39+jUfR/7kpz+tDvC40iq42c5z1UrZx6zRTn/84x/7+s0AV8+H3Ne+9jU/t5P2RvMknI6YeOQPDR1QZbyd59M8+DbyoJvLBz998pPPeX7QPDdXbgxpK91Vs/1+JImg/00IQJGXGYBmXsCS69ra2rK9/PLz9vrrv7RrVy8ZE8rJU6om8WI2U7TpqV3SIK/4eCaCBNPCqOETBgGsCBzhMHpcozmgbUCclQngsqYNYnkGWinr7ZLjxAA7QD2ZYEJ4EagAUATTrzEbB4CKYBMvtA5cAEsIUvhpgOA6/fudaFthfIBoaxnTdRLXdDI46pD2xFG31D31HoDJNWATgBmO34QDrjyH9cF1uVL1NgZE0TQbzZZrqByQfOrkSfvRj37ki95pV95PB0t+OYhm166d9qMf/tDDyBd8g5kPEQetk903/+2//TcHYXjgHdvTt82m2x6+zdtzz33CffiYR4cAuj19/MCT2fQNuZe22G/pL2NOWTEyuxrYrfGGXbp8TszD4vSu9+rZLMwE+LBmr2IH9h8R+Ek7nZ29iTmD0WFahJDfMGGYTXGf3zwLSE6xFlSCcv36dZ9BRQtlrJNDbEOAAFyIZ0nXNZ/BDDyCyW6VkeqItJeKCygOoQZEQ+BDY+LdpEk65A0XaUNx793ove4/CEQZKHM4fuOifqLucNQl4IcfmmYaLGPjR/wGNGk7nok6h0ZHxxzsrly9Zr985RW/rqjdaIOTJxhTf8U7Vd4PhUaJgyeu6bnL6nhJnzgMA+BIHyAlD2zLxCICPKOMENc30TZNSDpMRsEvmO2sic1s83mQIX3cwLOP3jnoRel1pXFyDFhWWuecTPQTJ1+zt06/YYtL827Cs6sl56cUsTddlZQVIBqaXMmeeOIpCVfFZ8VDg4RJYXYAEoEJpg/H/dBiiIcQwvCXlQYaCOOcjF0+8cST9iu/8nk/u5HteOQarZM0ELJY8oRGwDpLfNYOVsXwoyMx05ssd+IaQeddXAeoItQBpiGo5C+A9L2IvDzIRNtSBsAitHnAkjpLg+TYoM5cy+S3fIArQBKwil1z/CZegCbpUbfUaeyeYjUF3yqaUFzaGuITGhcvXrCzArx+TyCutoYveI784ZPusYceshdfeIGG8jzRdsSDl2KSiTQZD6cDpjPm/fAj995GrnneTMSDD6kH0uUchG1RdkgfHfCU2FufCZ4wRRBuMZnLuINmEsyWOw6d1YWAp6Nee9lOnnzVzp07KSA8ZwXVRLGYDJi7GSNmArhYJN5pY5Z3pfGV7OChIwKsojMowAfToR3iYFaEEeI6gBNHvGBm4oZgrSyv2HUxPGv9pqenrKx35AWMzXrDenxSg3SUHs41AuWD8jFGltPvnN6RVz4RqAQ0AchNbcmFfyDYOMJCyBHE0LAQeM+rXsR2SOnN/tLkN1WY3KOWvZr5TTh/UhTlfSeK+xGHOtoKyPE7nU46TtQrlI6TpvQ7ggCUAke/qY5L8qt0OKqD0THVi+pkcmoyAc7xCZuYFCBOTHrYpCyEHQAlE0FomnI+KSQgRAulfqnDaHvyRxsDbPVW21bXVm1J7cxmAzpcth2++sovbX5h3hftNxt18YJ4WG1dUKfNNX5B4P7Uk0+IP6/YJWmd1AD5oxykj+YZZfz1X/91B3KOp8OyIS9RT+m6g/ri/76vXQYgE5BkDPaJJx8THzDOKr63gjc8vMUef3UFm+noft+1UuTrVjrdm9//oNNHR/MUaPZjp5AaF6FO/nIrOZABBshkmAxCc+vZ5Uvn7fXXXlIvfdHWVxetUs4JGPNuDleqmMMFK8icL0g7RbsjDQY9YfyJ8Wk7cOCwTwAxYA8jh9YJIAJCMBmO3zA5DA8zc038IBibvc8suvfj+y5cEOPf8DC29fk3iXQPAOVZcgHg+i4ZaSo4wDjJX0IAPu/iG+GAZIAnWhN+mJzkCSANbTTAle/jJAf0yuSU8CLwdEy8gjr1etU1mnwIbghV8nMT2GK5SzjC08+Ei9/vRPFM+vmgrekE8Zu6pi5Cs3StcmLcytVksm18MC6JVonj9xQa5c6dNrVhjk8PADOZRec3DmAdU0dFumiwtDXvRCOET5gNp3Pl20h8c4mNFJzh6RNCMtvhHTRab+N2yztBOm3yTBn5Hd9lJz48QFuTX3zeQfq8F/fII4/4bD6HIpP2dnUS1Gf3nN9ifF5tjMJgLTt8eK/qpeJtm+nlrJgvK+98NnuwgkTt6RyQSjaRtJvb5O20fT4eVArwHNTGnd2eeS+JzPcGZsjACE3+M2MoPzf4FES7VRfgLUnbfEM9+QXrdBvihY60h3FpbcymCiTV2/vBtb1Ek+QjYnygq9sBCCUYjY59+tO/aseOPmWvvf6ar8WD0dEwYGZAFKEkDIYOLTNM9tBG04xNXO7zm7j8Bugww1iwjMACAGg2YRJGeomP6cmMPFqzGtTTJl1PfuOa/PB+toGyl96/pqlrtCBMSoSe61p9PflAGtdyfFESAaJslBEtpC+NpNfZuqQoKQuO8WJ8n2XbQoRH2aF4Jq63o3SceDYp5811GdcIOo5r6ijqi3qkjf2TFqrH0NajfgNk6ThcOx3EwcU1aXnavFDlpE6pF+oPMGMmHH4IUKs1mr75ga+ssuuMcpAGeQMYAdXVpUXXMoM/4lmOOeSEIVZp8E7us46TfPAeNEzezfrMP/7jP3bQZNKJ8fQgnttar/0sW1RVV31pp33qrCtrqmWHDu8SgB60o4ePKz+TKl7V5Yvn25IJZIk5JMAX20SPWk4gq5r3dN+ZNhWGjwLd1b3t95LYo9tHaJJiyEcDkJNfECD2JOj1+pqdPnPK3hDgNZrrAlaZw/2W7ZyZktYpgShgAiPqSkMMwm4OKqbZBCz6Vltr6BmA0Ozxxz9jDx172oH1Zz/76QajIzgBnggAjE44ggIopgU6fMAV4j6EUDijKh3uoyUyiM8BK1yjOSHEuDATSYt0QvBJAybXq5VG4rimmUkbc58yEU4eeTffESf/bP9brq258AOcmIXsp+ezvNwHIIjv3xJqba7VJN24jvoAQPl6J/f4jR/XQfwOorw4KOLE77iHo7wQZY7fUZ9Q1Ad+GvTiOi+tmrqjrvDRxgmP57gmW5ivXBNGG1LXUQbGntvUBUfzAX4CMuqLa/JO/RGPmfMTp96yywLNNPEu2hhNka91LgvsKuWSP8c9CEBkDPLv//7vPS3CSZtwyhLgSXvAI7//+7/vC+g58Dg0Up6hXtL17CSlwSdQ+8nKEEmI4q7pfQcUt+UTkHv2P6KO+1HJEGOg4pt8SRlnaR4mv9pVzi27HkMVSd2/Mw3B8/4kxl8YfQAwZV64aY4Z3+ccx4Zdu3rZzl84Z/PzcwMTBK2y6WBZrcrE7ndlHu0VsyHsEhoJFJ+JBYAQiNUVudV1AaoAQe+a2XHInnvuC266/ehHP/Q4MGoaPD1bYizCQ+hx/A7BDqYOTQYCfLjGBaBCCDE7Slgcz5KUAFEAIDQn0kmAMwGA5HcynhWCRFMjR3mVjTE4FuPv3LlLwveYv5u4lCP5/K5AcwCgaKZoo4Q5SAo8m03GeBMNnXI4qHJPjmvqM3HEScJx5CXtoHQdQVEf6XDCou7CEU5YhMczcZ86iDqiTtDci5WkvgBNwIej26hXTiqiXrnHUA0nvpMGeaR8pEv5AUjauU69rCwn1wrHRwsE1DDZOUsTjbGpstMupIGD8EkbzdOflQXAiVyLC8lp8OSB/LDml4lJflN3UIAnbcI98vWNb3zDrRT2wFMe8kB8yg/Fe4PUtYvvJTN97lO2mhXL6/bQQ9OqA4C9aWv1vk1OH7OjRx5Xx71Pbc765RjGwexnFx4yR70PwRPvvqZgQJgCpoYB+ywjUjH6AkHBj0AxAc8bs1fszOlT0qrmpTmuJSaGD35LmFvJiTUc8rFn10574gnAo2etZtYuXr4q5qSH7cp8HhdTj9np02fE2Mve+05M7BTYPOsLkjGp2AUCoyI4CBACCAUwBOOS1/Bh+K0u7gfF7wAZ4qApkT6H3gKm/A5TPhxAQv0k4FkY3E+El6PXSOc73/kbe30w7MAzX/7yl11ziZ0lOACP8lBPDp4CCzoKwkin3Y6tk7hkPJh6IAwHcCKEhIWjHDxPHgAN3kMY8d8JGKNucOk4XKdd+n7aB3iinrjOy9GprAhg/sN/+A8OcAGe3/zmNxQ3Oc+S5WiRNwATF/WAQ0vvdfjER3JADKYyO8gwz7lPGOmIaTZ4gLLENcSQDPWwIrOdMW7qkPexm4ixTTRJ8uDpiKhDxkFp29A8GeL5kz/5E7/HemHGzrnHu7YnlxZ5pMl4J/MCa1Ysrdixh6bU+fMedRBq04bAslictImxg7Zv7+M2NX7A2h2UFXiWtMSXOTrOzbM/Kd/b330zbz/o9ECCJ42CQwAhmMqXgngpuhKQos3NMvFyxq5cuWArK0sSFISNhxHEpHH1kEykpl2/dt0efuiofeaznxEDr6qnv24/+dkvbMcOTr1Rzzs5YU88/oRdvXZD985ZsSAzb2LaDh856sLGbg60NxgexschpOQLZk4LTQhAlAGKMPyIg58WsDQRHsKEKY8WiuADqGi8ACEAAWiibeGTHuFoNvjf+94/+UfDEG7MRnzGyv7Nv/k3fqoOZr2f7hNZUFb9vEsJUwKcjJ0KVBwQNzVIzhwNwMVRJ5jt+BEGUUe8k3yFH2kggAAD5eM6HL9xlIf7hHEd4f75Xvn5/M3gGdfUSdKxqF1Uh3xs7X/+//x//dAN6pA84GMmf/3rv+HlaDaTPFM35BNAwqwmjLYFMNYGu8b4LhCOsnGf9CD8vh8wnbQzZaQNeR5AZyslWuq6QLnVUGeivBLObiImlljREVonaeGnwRPNE5P9N3/zN70TR9t1MB4cUsP74t03EZOnzLL3VIdq51xm1SrVdTt8lAlDtWt7XflWGaWEdLsl67b4RvykPXzsU3Zg/2My5UfVQag9lXY30/BxUBiF95HPKP8mbZOHB5geWLM9GAIHo4rfdI3mV7claZIXL55zf3V1UUAAoyqOhEqiSX+phpVA+ZKfvt24fsP2ioE/+5nPSOts2xtvnrfnn3/Jdu2eYXhH4DkuDe+IXb1y3U6deku/p210bMqPEnviySf9lBv2IMPE5AshA8hgnhAUiN/BxGnmimvuRViULcqJD5FWpAdwIKgQoAlQAoQ4QBVtJA0axMcBZH/xF3/h6wFZ0kIYGg4a9J/92bftC1/4vN7R89n+wauceG+S10GASLlReMI+ROWKr0OSX/9SJCMnSgsgSoA00TwBHdImjDyGyctv8hrlD805wJT3p0GR8M36S3zSJY8RP13/XPJbreKrL/5f//P/W9bJrI2NjvmSIcx4ABDgevrpZ8Q/a65px4LzAE7AlINcWF721skTHoeykbcg3k95yCPgyX3CwodY8YDmySTS8uKCnx5PWuwSAkAZuyQu6ZIW19QfE0akixYM8P7Wb/2Wtz/ACU8AqmnNEz+ug3ypkgAt22PYSvXXr1m5UrOHjk/YSFX3eg0pJLIkjA6RPFTVuFWFj1ipMCMAf8x27TysOOJDX9QmXpVcpev7Zvpogict/kAtVYqG6bTFnD7TbHbt6ll788SrdvLU67a2soClpN5RTaaesy0THcnu9WA+fAScoKxNjEvDlPnSqDft4Ycfk5b5pO0WmB46csCOyj32+KO2tLxor77GqdbJSd/+adhiGUl0oILRMZVCI0HgyWMwEpRm4PR1UPzmGRxpQSGEhBEnwCPeAxEXoUNLYcso5iOChaARjkDxPD4mJcLP7O8zzzzjQI+px1Fmzz77zMYyGOXQ0yZbuDg414sECElYJHUbzlewDHw0V2aOGfogj9RZpcIyIU6FYoImWVtKvjkUhfxSj489+ogvF5qZYYnQzTt1cCMjrEfd/KokpjeaJush0ZSpl01HHZPjpK6Ta5Gyy2QP4Lkuy4NdXaz3ZJkP9YK5Td74HEn8BjzpHBlPpP4YU+S5qwI9lpFFuyTv2bymzskLk5lcE067cY82pa6p/1W1FQcZc0gMAA440pn5s3ou2p72xKdOuEd7AsB8VDHMdUCUtOnEiQOFn6aer4umUjDbuS/wz3dV92Oqz6Qz4khb68kSyOT908iyE6Rhii/7LVucv261tUWVYcTypVFVa1JGZAsinzfT1t8PNj0g6zxV6Ul7JJfSZHD645phu9MSo/1S7mW7dPmCGAG9AhNQWo0zXNfPSnThFxPAgImpKaZUMrmsEFbpM0EC83Hy+9T0hExzJmRkGq0s2umzb4khWzYyqt5XAAFw8v1z0gCcMJsZ60IzIX0AIxg/CGYKhkpfQ1vvIWAACmkBEqQTWhbpRnwc4RCCSVwEB2EHRNGiyBeaDSDAs9yH0GrYxveDH/zAgRYgZRy1LS0RMWEZE+RrXDeAKCGu3bnI4FOFKivF9XhRbrUE9a7AeJ60GEvExP+f/qf/u/3d3/2dz0iz3/8RaVw7Z5LvW/HeKGNQXOPhono33qaLGG2Ix8KPMVk+SMd+cs7VRGsDpHg/B2mw55wJHM4UuHLlqtp23bXznz//vL2ie8RjjJG65F0AN3UQYBmUgMjmxCDDGwA+oBcdLPFDy16QFsvqDjRPeImhIDRH4nIfinYnbdLhGn4DOOEBgJ3yAfwBnrwfSuctyMGTlu4n4Mm5taPVvE1OlNVmTa84VpfkreKdoUqhMCwFhqJk8UgpabbosFVPra5AfNI7M8qW8GS8E18OgN7Ix0aLDXzo7Xm8n+k+WOcp9LqJEqGBEnwUA2bKupZZoOtsjp4XxpMZ2G3axUtn7MzZ0za3MKffalwxVkFg6IviVaqCJKmHBtdXowtYellM3WQcC+bmfexbZ2cFjAbz9XvxvRdpFDL5e/KTD3EJDMVCfPecOLkMn09gcH3UGf6FF15wIAWI0AZIPw2eUDBxCEKaqeM3jmcRUkAYsy7up4n8bk0fIh7hcS8pJ4KezDpj1rMLhXC0TwQ4OdJurzueJy7pI4hcJ88my3fwyT8av8sEifM+eW62caXf0Y7+5UhFjPwAYgDoT37yU/sP/+H/KfP4KQd6xhtpl3/5L/+la6EDzNigweNOURURtvmbIRp4hCVmm2OtDppytA+/6426wEr3JejUMxsTzg6OfqMuGEMHKC9duuzf8iFdf4US9rYbvCspWUJRPijaAMLv6JK0qXc6xejA4J2wWtCe6eQ5SYsx9DT/+LvkIl3SoS3Rxhli4KhDwJO8+dKnwZgncQmLdLYS5jol8DL067Znz5jN7ChYt8/EKMMECa+queQrLQEmckj9xp53Vp+0sxWbmtxv+3c9ZGPVvQorSyMXf6jMiUGvSyvpLwDa0rMNOeqAfCkM8BaIizOSuYsHgO4Dsz0aNWlE2jgaOhE+hYmJaES1gxiqI5OLg4dXZJ6/JoZ5XdfLVigVpA0WgTbrSKvxdPVcgUkEJY15j2MuHvMOjYE4voddoWiqjIsSBijAHNmcQIS1n8SFacmLgwPPSssrJOYRTAyhxcDwMBsUzJ6m+I0fLmhrWGiKCAiUjgtt/b2VIi1nfjnyA4Cg1QAYaC0INJoW8XgfQofGgk98tB8AJ3HrvqOKePwmHgf5sg42GdNMjWt69Q+EfyANZDfJT0Z1tWz/7t/9O5/ooIMAQLjHhAfgtX//Pu8AIZJwK4GkBq7TScZRoyMkD+SPMUrage8+UU6GMfBxADRlBryWdH9NZUMzJw5EvhnH5DtBzHDTCfpH/nSPeoLSu7ggfgW/pinqHuI+vMNv2pK6jbohXXze3dW7Hn3kEdfAiRNpbE2feqdzpq4hgJShBMASCu2WtoYiH1vJF8brHxydRQakJBw+onrPYU0tWUYaJjLQF++gPNApMfuurKt9lSfWiSJRGbVBr2712orNz81afa1mZckGn1Em574zDXw0KSCuffIMzyedejJkgKOOldfts3vf0X2geQZjpBhNLgGgJIyGhbEKxZytrq2Iuc7a7Nx1MfeyGpQxGAmTWhSw5dAFtrn5GKcaupiX+axG6ki42gLHrtItDhY+8w4YECFEw014TOykxmSJEsZ/drA1E/Ziry+9LKZMRppnqZiss4RgZgSP9NAUYVx+h3kGpZmYd4dwBMVvHHUAwKHxvZPmmdTR+yfSIX+kTX4BrxBQOgKAjHE4NBjCWZjP2ByO31FmOpWs0iAfpJX2eQfAUKD+FTd9j/cBWH/1V3/lQIDwM3v8ve99z+NwKtBv//ZvOwA4EKttceQ1wvB5h4POwKXjky7XPEOe+c3QBeBJvUbd0gnQIUT5oXhfDIHEPfytbQClnw2KeNwjLXGBl522BLzJK/WDxUK+WDL18LGjtlvaN8MpvJf8UYZIJ97PvfjCAEMN1B3Ec1wzZkr676V5JuAp338hYw175tlHBJrskLqi9zOTLsuvgKJQUDnEK1I8fDmgysSQGWuFuWBCjFUo7UZfLmujIztt755jNjG1x/KSk7bkpuM7mRijJy9yDqD8V7k8fygn5OXBoPtutj3NJP7bFXkGvgGTG/bWWyeTU49kxufyHBtGo3atLuGAqYoSaLRKvoXe87G7JBXaCTBE99QvZygc7IO5D4Mzu8yWvOSjb4lJRw+by7NQWoCRwVyXadEVMGSr1mr2HGRIB4BBEMk3W+RYYsJnEAJoCE8zsb9bYVFOKH7jiHe3wJPnqCvSo9yRbtR9XJN3QAcQQWNCKAFWwI4wtjdWR5Pyk0/AAGHnXuTNv1dOfesd3I9yA2JMwDDGyDpTBB1A/8pXvuLrG9E+ySP5Iy/4OMIij+Qt8h9xuI+WSRjtgSmL9sy7eQdxoHQ6kdd4nvxzj+uoG8rFdfxOU6STpogX+doKngGKLFMif2vK66c+8aydOX3a7wel08HxHJ3Pv/23/9a15v/4H/+jtwfaNnVKGwGglP09wROXDu417cjRfQJPWRbrs2pz5TmH1KAhY4GpDfUQq1eUoJ6PcFZD5Hx1Be3t1p+U4k67aKNju23vvuM2OrHLOhmZ8izId5fsp8cKAbjTX6lNSnz/04cPnv1BVW20IsKin/rtjKdebmXlql248Ja0lRsKS5gYJqLiE6FNlm/A7Owmci2VhtZ9/uUx3fWPiZB6u+5vCUZMTM22/04AAXMDsz3ZLQSAZnMCg1xZKQGEJet3WR6l3lZACsCQH0AF7ZMDGf71v/7XLqz//t//excMmDdAI5g4fodwQPE74t0N8CTd9Duot/TvABXyH+ERxvuIzz00G84QnZia9HtpIr8ItKep+HRREL8hnqe+eA4hZ2wRIETofbxR4QBpdEYQYbjIL/dZW8kQQjoOecU8p+2oO37TrjwXzxKPsuAHiEUYLrRCno34Cb9tX9/c30rpPPHereBJeemQyBsz+j5JKeBj2ZMe9vdDkb/IO88x1AFo/g//w7+1N9884XXGx+BIHx6k7gFSeC/KtW0eJWv8xSF+qBa5bMeqI8jdmp6TXMg091OnRjgntmqNptpEygWYx4E0rEhAvli5wBkReZn6mPIqrcowYut1ac+diu0/+IjN7D9iueKo5Idv1cvyy4gH4A7Mdz0bWz2Tmrv/6UMHT3gsaVeEA5OL2TxVqFpnfb1mV65etgvnX7d6Y0WVjYajHstbOhFqBITH0TLp/Tgtqdupy2JvO2My5klDtlsJUDYErszyInwwFGkEY5EWy2D27B636ekxW1tbl+m9YK02s+sjSoctfaNKn7ypwfvJlj/SgNAIMNV/93d/1770pS85g7O1DoD1fOo98S4YGmEIIYPid4Rh2vIcEykhPOn729G73dtK6fzwHNfp93C9lYgT7+DJNpN0KeI+ZUP4PW1+q+biPaQZ4MnYHHUWbRHpEgdTGvCEIm+RL66Jg0uDX7wj4kFbyxDPR9xIC4pn4j7hEe/daLs46bQ8r+JdwpgIo1MEoFmGBf+gKbNT7Rrm+9KiNLlEiw8Qp4w8G2DONszPfvazPmZMHVJXaKG8izQBaEAWzZP46bzcRD7mSJjyJnlSbamlWuJX6pbdeHy3XUBezNmumWnbvWfKlZK5+Ru+n9+HyDpqX5WtKNM+S3yZ+jIGdc3yOV7CsrdJyZI05rEJ27GLXUoPC2THVR6Z8dmCKyg+PMBRkeTnFur8fqAPfcLIZ7Rdy1QFqjEZ16Qnunrtkn876MrVS6rkus9EwoQIGszgy5X4UJtMdn67uaAGowFIo1TOWbEkJtRzSt3ZAuZh0BsmxCHksSaN9sJhXnY7NfWy7PzY7WY5S5y6HQRJjKiq4ol2S+n1EnMVIg8wOQzPzCnXaAFoQTAyFMybBk5c0NYwwIO4SR42wSPub0fvdu+diGdIn/qlPEm9bIIolH5/mujkiB9u6zP6kzgRaYZPO6IZoYUh5FyjgQEETNRQj1FfaR8X6cS70u/lOoi4kZf3IuJt977bpfR7SccPrZGjLZNlTn2/pqwAIOtOFxbm3VrS036f+JSVMvEbngVkGRP+L//lv7jG/rnPfc6HiKLcgDGmO3HhO9JI52WTVLaN4OSdequCVbf6iRLjywEFjFR3V/IpEbOpHZP+uRclqnA59Z0MbWFhwAucQZtMPlF3ync3kTmWOrGFc3b2ijXqKvNIycpsF5YM+wE+wgB//wNEH/I6TxqQ2dmmejiBo4B0bW3JLl05b2+d4kT3OYGfDOVCaG2J0ABMMAeQmIAn2k3Wt7Yx6A2ALi3PCwjUmEXMhq6YU6ZgWw2leGigrGEEOGHOxKeRYR7Fa65JkBf9Hbt371FvPunMGdpr1teKskh9cxIkAAFNCpMRxoXRYeTYeQQTh0YWTJ1m7K1h9wo8E0ZPNG+uQ9OJtN4tzXdi9/QzW5/mHuVK+xB1FxR54d5W9150q/G2o6iL8G+X0u8nra3gGdfwGJ0sE0YskA/o5xnqBsKHn1g4z/kDrAT4yU9+4vUVnRBtBpEmlg6/3x08BVVZFBbuKY6/GdOb+MovJr37ACfArfesrVin3bT9B/YaB20THzlot5NxUT9zVnwuqRCYKt0+abOQv63UUEM5qaloq8uzdv7cKaXftLFRtg8nY+EcbwiEbp/f+48CPDe763tKCAeLv1XB7bpMj7P28i9/Ya+++qKYaVEaJJWork29H+vAslLxOV8xAIh91gBqS6b4wsKcL5NYWV6yhXlmU6868HIcHacj0aGzZ9gPehDPqI3V6ICoekldo1UiLxxdR0+5Xqvb5YtXfLsmZj5m5uQ4u0FYgNwUoySzvWlhg1nRnDDLWHjNlk0mBNAOQkMNEL2fCMYl/wiiM38K0Lb6d4J4Fy7SDMHnN20LpQE87d4vvZ/n0m2Z9u80kW50FJSX6xXxDUjlS4BEDiZqC+LCV6y/ZTKNdbnsbmKck+fQ1okT8THb+X2reXeQ3CBZT1Ii/LAXyUFbYNYCGCUbaJkNgeDK6ppPbrE0DCViZHTMqiPj1lMdtyQ39UbPGk02WEgZ6uTdLM/J9EdJ6rTWbH3luo1WurLsOnb+/Iv21smfSXbPS57WXevOI+sPGN2FHMOwCSDBvN6Y9GQD8xxz3djhkGmrMZZlop+wCxfPS4DrlldPVK4U1bA8A4NlrVrhq5CMOZZsciIZFOdTFWiQ83MLcvMOpg2B3Y0bc9ZosMYNzQbmLNra+ppAdU6guK57gB9jo4kTvwyslYR50CiLxaqu0YD4XnZDeVWefcE8eSfpTYEOZg2Bh5EBWzRHABSNgQNEEJSNuhDh8/vDJvKLtswQA2UIALtbeYt0ox5Ce+fdW8H7dohnw90KbRcv8nbnaLPNucRn/B4+jtl3dudQfijqgN9opizdAijROLnH6g4cbRV1hmNMNYD5Pcvvx9Elbe2ZYqIH2ZSvpBwU2KHHP9bVZroZWYFlmdwTipeXXLDOFqBl7JkOuKhkytZs5QSiWVuXCDaaWIiSCSkxtDMTQut1dk7VrFTs2fzCBXvztZ/Zqy/+0GrLVxWmfDg+UA9JnSXEbzpZxthJk3s4wrdz944+IHhuk3lvOBbWqgHUmJ1uW5qfqjEnzc/qlit1BWjzdvb8SXvj5C/tyvUL1urUBaZ9K8rsyIqxODOQ3T/sLmKtZknpsAMjn2Oxbc6aja7N31i2tWWZJ3pXY71jK0uciyimUwPu2XXYRkfZ6cPSmJaPyQgqrd5ct06vLXNEvaF8dpA0BNqZnNhEYJkvjCm/eSsKAKd3T1qhQnOt+3Y2FjpVx6b0N9F+YdjwY/YU4IwJAUw0GB4Tnm10mGlBPBfuTtJ7AUe8LwSO3yGEMDiCDEW8SI+4ka7/xilK2rEwyRcnqRNyp7B4PlxQlD39HigdfqsOivTf6T4+ZcSl71Fmwt4PpdO6FUJp8AlNz58JgMatXGKvfjLhwzbgBEAT4IN/cAz7cFoSeWQdZ3Qw3ItOJ9oQYsMDv6Hw497biOVCAB7iz649a/pkUae9Yv0uQ2DrwivJjUCyLDOuz+SQ5Gz3rgOKK+WGA0EY6pJvffF8qyQZLlq7V5aRXrJOVsoNQ1zKRw/Z67JlWea+ABZznyWC7BTMZmqS4TN25o3v2fmzL0i21iX/rNlFrsWTYizF1nVbYI4V2ZIio7pHodHzybmiAwf2uEt4+F7QBwRPHt/iEBwghooTYLA2jJPbOx1O127b7I1LdvnyWZm4121tlZl0NYcvxk0cA895aY0+gcORZjSiJ9uzpeUFPXvRONiYJRn0UjCVA5MYBW0T0M1mORwYMxvznXEgxl8YlxGzydF7Aqy+PVMICWY060xUACT0+hyKPCKzRGCqNHiWmfbJ8RmVJ1lYjtsqsBAMjonFZACTAjA+B9V+6lOfcqDCRMaP+PcLpcFtSHeSMIeZ7MSq4UDhZHySIR7OQi0UOe0qmSSDdwA+Zs3ZeonG+b/8L/+Lz8pvxzPEh/8Jx8cBrFCA7faUTgdpTZaAcf6D7AG9qyyZwwKUrEimpF0ItBSu/FcF6vmS8iwFpK2OwQFcrMO8Ql0mPRZgo8HELEkXBJxJvhMZ1jOUlX89hopaVi6zgmXe3nj9J/bzn/2dXb1yUsqSFK6+rESBtwl4+20BfZdVL3K+UQWsQXMeaND9Afa4u3d8zNveB1HpW4Semttwg+ToFdRb8J2gfEEN016XOr9q5y+csjNnT9jc/DU/pZyGBhxXVpatts4JQE1VMOYjAAbgNt205/PAV65ckrso1X9N6SWACvmnHtTjsJ0sOddRvV6rJ1Ac0TvUa6ln7EmbrK/L1GjKvK93Fa60fdY8r7gs6uVZDkXQe9UYHYEtYf0e+9rpLTkPc4cVy3woLPn0LAwRDN9xTkm0BjRQGJ2tdlyz/pP9yjzD6T0M6geADgHro085gQ/DT77dU+3NuaqAIg7+4ER6fCY34Sd45A//8A99JQLnjQaf4bbjF/gI/gOM4zfp4YI/30ZuFgzCxfMZAaNlis7zNcmJGZ++Vkcvc106sfUw1dE+WffMJK6yURmpCEQBV4GIfrfE+8jwympNSs6a8s8XCASmkjesz4y0xXyRXX5YeHpnTnIjDbMpM54vfFQqXWuvX7QLp38uc/7Hqpc5y2fY2VS0Un5MWR6TVlyRzxAAAJq4ZPgBF8B572SKt97GbHs6g3Gd+EwECUZUoTSCeiAB5+LSrHqWl9XAbJNj3KPuH1NbX1v3pUgwGCfLwGDM6jH2wnoytFZAkd6q2azrHr1afJ8l0fr8Wq+mh8TRW+4/cESV3xGDrutd7JgZsccefUrhh23f3gO2b99Bd4cPH/OwchkTak3pcxAIS52K9tCx47a8IkZY4rOwFZsY3+tbzz7xiU/aoYMHfH0dvTs9LyZ6aAa4YGAEAA0Un3WgnNgDiBIfrRTieYQiHHS7s+3vdj9oazwAn/ww1HArFM+Sr/eiW8nPh0m0E214u7Rd+dJh1BEmKp16pVxVu3JmQbLjqVEXz4j3FcnBD8sqOYz5674J4B//8R8TbXBA8AOO8U7CyTc8RBhtiNnOjDzEKo+IT7y35VMyGiHuCw1Z8P7Ek8/YkcPH7cCBo9aVBba6zrmgks1OzyaU/pFjR21pddkWlhakZTb8u/NdaZrgM3kgX4yRsnqFyadum+Egjg9UWI9le3qv5DmWN/mhPMoAQxuFPNbjugCyaeuySC+cO+fpVlVvyeeQkXWWGSZ8J7tRxRBghhYVtPX3XaDbW6pEl6NsU/AQasGFwEuquwCPNgI02a0AcLL86Pz50z6bvrK6oMoFMJKJibI0Q76TDvOwT5ZJIYAXTZRxTmbiqVS1v4MnoInP5JAzvCrOmVOM52vJxJSYF6zd3rfvsNIetd17Dtozzzxnjzz6pB1/6FEHS9zRo8ftyJGHZE4ftYMHD9vRIw/bMYEl3zwHlNfrDcU7qjLl7drVReVlzMZHd1u1Mml//I0/0jN77Wc/+7kvFQnNE+YJQWTsE0aCebmHj8AAiggIZhmaRywpgYgT10PwvDd0L8AThYhVHGNj47KGSu6vCoDgMwCz2WqIt8bsE89+wp599lk/JYl96/CAW2YD/iGfjIumwRP+4328hxOZ/vt/9a+UZt+ef/55f4b48BjXaSKH4SCyWSxVBdy/Yw8/+oQdlPLB1xIefuS4Tc3slELBJ7mrNqmOv633cqTfai35JEljXaAoXPBlgapKwbCKzPAXwwrJEXqTk2XJNd+wF79LrtF5E36nDeQLExjfzEv+c3JstfZF+XPXrdZYkVjLoispvJwoS0xmQeJkYQUKk66FQdQF91NNcFfotpcqUdFkMmE6dgfoNydT91sqREsAtyaNbdauXrswGNu86uo54MgxbizmhWlpOb7bMjExpp6FPdECnWpBmtm4Krwq87iqxqdi9EK9lGc4bMKzrAqLzwITxuwfM+SMtUxN77J9+4/a8YefsEelbe6Y2eOnv3dlgnRaAtu2AANfIItWym+WQu2Y3mOf++yX7Wtf/V374hd+Xe8oy7xX7y4Tv9ngnM6yv5dv4KA9UAcwAI3l2q8zQwJMMHOMPXEPgKLcaJ8cggFwfv7zn3cTDeEgDvUZTE5Z45r07keKsr6box4CZCPsXlPkIZ2XNG29v12cW6Xt0qLMvv9bbQzPM07PShF219DmUwJDPjHMmaosReIMUXgFx/PBR8EPaeI+vAIPcS4AcgNY8U6AkyEi3NsI6xC3QQJnZY+Tk9qSqXqra8XKiE1Ldp568pP2ta/9rn3yk19UmmO2vNSytVUpCp28gFllFFDyMcCGnhGbuzwx7NWVSc33jtYbyCafWeYLB9OqAhbIF4QcmP8oXcqK6gfwYxUNH2UsCSTzxZZVR5u2sPimvfbGd+3MhR9IFs+oA2pIgVrzia1kLqXl60TZbMBgoX9C5h7R+3pTgu70gqA7zMEBGgCmNCWp3f1M3ZZXb9jZc2/YxQunbHHhhgMgR1SVCkW5itTwMRuRY0LIvwnebNmYNL7RalmV0lHlcBI530hnf/PgxapyeM8X3cokQF0HDAtKLxmQFqjlK/alL33NvvGNb9uePYekeY7omayPc3YEroJ56wn8Nhy/B66r9Dg1iYmlnNI5dOhh27XzgJUq4/4860Rh9FanaW+8+aadPJnsyYZxMc9hUJg7hGU7gsERBDRQNAvGRFmzx1ImTi0KEA36MIBmSHeeaFfaEv4A0NDWIPiJNZzf/OM/9nb/37/zvzt4wk90rvHcuxHpMXEKX7Hi4+fPv+CTldH5BohCAeabFAAq2Rq8pi+fEEm35EGdn8Cv28ZALttIZVqyO2O7pg/pesbaTclcpipf2qBkp91heE3l0nNsKGHpH+y8srRmly5ekzXHyfe7JCvjSl0KCLP2Aljek9U/1oV2mW/QM8BgXqZ+qdKzkVGs0FWbvXFScvMDO3P6RcWtqbzktaHctlXGrKxXQRnlu6mMd5feF3gm+eKRpFFyahdOnu5bU5UzbzfmzkvjPCcTfc6a7TXdS5YdwBysbUOl52QVNL3RkeQwWMZtGKO5cpXtW+s+C8/+dKqQxk7GTzoCsY60zWQWD9OcNAijV9u1+4D93u9+w371K18XEKt3y3Jox0BLlXnE0ify/G7OmUbgWchV9V4aNW/zc8tiCMZnxEQs9u017MSJN3wSKIAOZk8zKAz7TkwfpjzP8ikHThZiMT0HPsQxcNwLJuf6vQRoSPcv0XZFKQ2Yry4vArUwo7/y5S/7+Obrr73u32a/fuO6hwOawVvvRmle45q1unTInIsKkRaOjj2014h/k9I5gEuWCvIv+UQH1pTSl/Ihe8+yLGvqSFtsFWxyfK8999Tn7ZknPmOVosz4NrugJKcul8iqngV49TzaYF08v7K6LtC7ZAvzq9KMd6geRpQZ1Uuf2XgBr2S4g/JCmOS6zfPKJ0pLqVSxkeqoFbNF67Yadv7CK/b8898VZpxSudoCWcBb2mcf5USyxVpRL9Pdp/cFnkmbSphVOJVN5i+HE6/amXMn7JXXfmGvvfaCmOCiwEYVz1os1mgpHpoqlUrlUlld9WhokROTE7Z//14VOud72a9eu2yzczdkshRVyWiOPaVft/p6U9ojoEJPzgJdMZhAddfOvfbbv/V79t99+/9kDx17RHHbyh1nB8IsKppeDmN1eyj0SZW+qxNowgTkcWVlzRfhQ8q1HLOhgHXbe3kG6GF0NAjyGUCHeyfmh4kRIPIEY7MXHjOeZzC7AoQZf8QRJ4B0SA8mNZoNb0d43TVEKQyf+MSzvqidL5m++OILzkfICfdx8NR7ETxDZxxbPQMsOVQmzZOkxxBA8CbOnxdb3QSigGc4ALQvnkcLlMyarLuctM9Ctmq9trRaq9jRg4/Yr3z2K3Zg/xEfBsMxG89SP2SPdyPjCQ/nrFZrSbaXxf98xqYiyxJcSO4xf9FkqZPs/rbkWiJuLTlWu1gP4NYzmXGB9ZiULuR0xc6cfdVOnXpNcjqnvCNvALdAVP8UQInuOm2AJ7pX4pJXS5Ee+PxmTI/aVsakgfUzTVup3bDV+g2bW7og4Dtt8/NXrCRzu6jy1uucrC6zNg9gMS7RUGWt2eoaZw+uWEtaKQvVYazSYGwntkYCzOxk8PWZ6r04r7PeaLk6T2V3ewJGaZVPPfUJ+5Nvfdue+cSnrVwZ02NqYGm3XbU46+fY+07Ofe1n5u19RFSvA9mAoWTgO0xy0O/ZM5dsdbWue5zlKbOANXD0ps7om+YQ16TxXiAXQAhjBxPD+GiuP/zhD10LZWyUeJjxBw4c8GsEJMA4/Q7S8bwrTgjEkO4Npes7fR18QNtEezNb/eyzn7AnnnjCx/dZ4vPGm2/Y3/7d30pLPKu4jFvC02hNWVtvitcldWhfSkW4og590P7BNxBpA4xYbuxWokNHq4V4N46OmvjwKm4zr0i63kf6Lgly5FUOMcf5lsliXvfR7MSzCmSCi117PiEkQN0xvdu++KWv2q//xu/Y7r0HfJkSHMqeeDC0LavTcn1rcQ6FZBO5IvFelwPK+eaXNBXVD2tKMwLeLmWVpltvZW1tXUZ5U0rMWseWVpq2IPN/bnHZVtcbEn8lnqnZ3PwJe+2Vf7TzZ34um3ZN4K73tCgV5cEBzEpf1/qVlNrLl6DaB6VN8BxUXuKSpPmgWlY/up2mcJNZbXqGNVtcuWwLq5ft3JXXba05a9M7R21qYtRPXSkLPUdGij57llGlM5POoR19gWmno2eXLgtEb6hhcmKUus0vL9qyGKBeb/mEj5raRirSutip0M1YpTquuOqpZMmLr+zwkUfs2/+H/7P93h/8kZUFPsmYpXprVZKzmErkp8Cr8WEIWpHhAv4mFThwMOLgGnJfec6Xcr4M6a23TrsWyneUMgJsFcWXXjCrCNGbw6BpMMQlApP421Ea7OIgERgf4prnAEzA89OfVseg94QQhDZBHMwxwuM3hP9O7x3SnaFo53Q70ga0BWHUP20G0Y4TE1P2rW/9ma6bvj55vV5TuycHFheLKA6ML6Jtse6xL1nabc995vP2+S9+xSamZ6wos5VPXUPwGpR+Nz5DPhxfyHgqHTBhaV4hPkNkG+H4Amr/sqeccz8AI9ZJwMWTdlWCkTbLi+8zzKwCdgBp8gzjlKXymD10/DH7o29+y5775GcET6wPFVYUpPGOqHxKNCte7SgPo1MTViznrNFaEfAnllyr2/Y1pJjx2VxFShLmfEWK0JTeOSLsUxoC/raAsSEMmltu2ZXrc1ZrLFq5tKZ6v2FXLv7cXn3xv1mmXbMKY5+AshMz/4klmnQMA2yTPGcB1g9Ib1fJBuRqu16WLBcSgPZabrK2Wuu2vLroJ60kPWLCMKzrqq2tS61Xw3ZKymDJRkqTVs6P2Vh1UiCE+q0KFyAuL67Y+fNnbc9elkHACMki26QhlSX1Rusy1fmiRrk4rgbPC5gn7Td/83ftz/7sv5OpcFjPYP5uMtT7JZgIZoLp02kwAM+XJSkTGgHvgJgoYw/yqpie+Cw3oudPM/LtEGnB2GibAaIdabes9cO0Y3snwhhCERpEAO0HefeQPhhR/1CY2vymfeK0IzrAP/3Wt2xxcUHWxY+c5zhCkYlCZsUBVPiP52hjtvE+9dQzvm3z1dde8zRGx0Z9qRBjiLQ1jvjx7gjD8d5Y+5m+BxFGPpNv6g+Y+hbo3WL6uKjkENnHQvvN3/wd+7M//T/aow8/ofzmrVlnNYs0XGmpXTl2842NTdrY6ITqIdGGeUGjse7fnvKvNQBsGXUWfQ4fV5z8uH5X5KrWbrE122xhbs2WFmq6bruGzOes5+ev2eVLp5WrhoAX6xgAFT6p+Mmp9UlZUEjj+oPSO4JnUvESbqF4qYz63paftYuXzlptfVUaYdm/e87Y45nTF+yNN06pEsUEJcYmZqyQmbD6mjLZKcoVbMfkbivmpSlSkSoX+8zzpbwdPnTQnnjqCZkeM95hoCXyjSBm0k0AvLrSsUcefta++Ud/Zs88/SlVLlpYYkr78VfvXIRbpmBEmJuZTj5tEEQdUBcs6IU5mWlHY4TZcTDk7VIwOQzPIRFoKqRHftB+WSgNqKKBMqmEtgmwcj+AGwELARnSvaOoczo1+AaiXeARtuOy/IiDi8+dP++HF9O+3Kdzpm1pR9oQ8OT605/5tJ8qf/LUSd8txD3e4e1L2lvEnbTivYyXwwvwEfG3gieO9zBExCTMnSKlrDywtE7pZtit17c9ew7Y137td+xrX/0dmxzfIxktuRLEqhU0QL7G0Kiz1CnJJ+C3vLSoOrmi1LBYy+L5GavK+mRnX0/4kc+Oy7LdJwVs1Brr0pzZMVhLJpDZTbheE9BkWnb16hm7cu0tacQNPSNlo49L6miTVJODMdIPSpvIgz6bXLjz5Ujo71LTmRRaXpmzpRWZ2wXGP7u+L52G2rlrj03LvGg3uzY9NeNLfAq5Mbt4Yc5+8qOX7KUX37RTJy8Y2yP37D6gipT63WjJDG/6MXIr0mB9d8RXviKTZafVag2B14ridAWoe+1Tz/2K/crnfs3TpWfqqLL8/E1lnU8Bs0j2doiGgwEpQxoAYezQ8oK4RtNjRhOtAIAFyNgt9EHAC7AkDxCCQJ7wSZtemffwWWO+x8NBEV/4whf8++oIAnnk3R/k/UO6faKdoq1oR4gNEHzHCtBkBQnbK3GY07QR8fCj3XCA6dd/4zdcE33hF7+whviMticue+EBVtqacXveB7+QBrzC85jsWCcAJxYTvBG8Tbx0fNLlg26J2f3BCc6FfVn5IgjVD4bHZMoXR+34sSfsj/7o2/aZT31JeDAiaQ3zGVnDWiN+z79XDwi3Gh3bPbPXDu0/akXF/8XPfmnP/+QlO/XmOTt/5oq0uJLNTO/zpVMdATFAzTPrwgs20DAXs7Ryxa5ff0vaKnWIDDNfEJ0bQxQAZwKeWzuj26EN8FQ/5hVNZeCgZD1nT2b6rK2tL0iYb0j7LEjjSvbNrq7VbG52XhrotO2Y2SXzs6rG3Kt85m1hcdWkzetaqnarawtLKz5+kxHgoeZPsFPC97Wv2qUrlyybz7nJUh0dl2ZbV2/6sMDiy/bww48L3IpiJsaV2LNbVgYTgE/O4rz9SqBSg5lhOnp8ZsADxKAAUpiTXR9897teT9bqscyIuLg0o95qnlwT0LNQpMOzvJNlJ1zjyBMTSnzag+/9fOYzn3GTEMENbTTyC4WQ4eKafAXF78grLsI/zhR1FHUTtLWuuKaNIEAOM/z3fu/33OzGavnOd77ja3m5R5tioaSfp00Ip914lo7x+Z//3EG2L17kKEOGbLBw4BG2J7JiBPBLp0Gnz2QRwz78Jm5YJLxva9sTzk4htkMHbb2fzud7EaBXkGyi3GEFcs2KGv/arDTMsZEJdSS/Yl/+0lcEioelcTatJjlil6Ayp7LqHfofVtxIdcwqJdaOtmx1WdpkT2kpTk04s7ayIqBFw2UOpWMjlREfBiDrbOnudNatUGxL8zxpFy+/KTmdVw5ZB4qlpncpnkrqE1nq9pT5TXm5XaIWfXvmt771Lf2lEkOYlcmeELzYtxtzl6xazVqt3lCvlbVRmZKlysCEVEWwL3ZmatoFmT28M7v32Ngkg8NFGx0fsT379trhY4fs+ux1/zbR1I4pO6jfHMvFGk5OKgJQGQcZGx+znTMzdujwEVVMURWdNCY9L2OQMIS39UBTThoe9/7J0x0wDGXhq5doewAphM/7GN/EHIO5O622TQv4qQOYnqUhDP4jTAgLz1APaeYj/WDQ9HXEibDIDwLIu0gfgQDcSZ8dSmi/aCtoHIcPH94QHBzaMQJGWjxDWjiItLd7N+XmXe93e+aDSun801aUPyjqBD+uofgd9cpzrJRA0wQwMdM5+einP/2pg2bUO22ih/xro/E9KtoOUOSadOiAb4iHlpaWBWwj9tDDj9ixYw85mCzK1GftM+c+MFZJfECVdobXaDeGdOhIsU5Ilw4+Xcat7c13kigDS/6iTBD5ZUUA7yAsnca7Eckm30ESnw3ewUoX6UKu4QFee3dPyUKdFF/Pys2Jp9lNREfAWGlGQMhaznHVTUdW6JQd2H/Q+bFaLbs7/vAR1dOMFIrTsvxuyOIbkyU6KdyQ1aU0/KOPBWRHdSrFlvXYUxzRx2RvRqY/eaM8ZNM1Ty5vrXzb0dv2tn/rT9PgSa/IR50Ym1y2VmfVxsZKaiw+sEaH0PcerDJS9UXA7WZbPQYDvF2bnZ+13ft326999cv26GOP2sOPHrdjDx9Vkn27cOmcNMuK7d672zI8J42UZQ30WBTGJ6D0uynGqIkxioWkR/I9787kwdC02ODS6f1XRJpBYBi+C8MCY4DPmX5AjDkiKJhhvJ29uJWyTAgBKhM85AvNkGeCQQG8uIbS70pfQ+nfMDCMDVBjxsXOI9JCo8CF0PBOhIh3oangiB8aMmWCeJZ0eUfkiXvklzDSJz7vi3jvRu91/36ndP6pB+obom6ifogTDiIO1/AGmj/jz+xDpw7ZMBGfUWZIB36lHkmLZ0JW6AijrkNrhUgDS4ZXs9TukDpETmknnWaz4eN5HbU5u+/IL3vbAcnIL9t8CX/xxRc93XTa70hSRIhHueApfHY7PfnkkxthwR+3QhEN3w8GkgnNlu1ul6/QNuz8uRN29syb6iDmHFM4/INJaP+UDtH1Ly884HyKpeVFO/bQEfv6179qRx86aI8+yvkTOwWINbt245yNjOdtempEWqiUlAKbABgqSNal9uTHQetYwK1GRrjEwdGcmKb36mWcBQpc8E7+3Q5tA55/or/0HgRRGAlYv2lzC1eU8VWZ5WPSQlm4zuRRXw2YHAhQKpaMz1TQO7LXlGOq5ldm7dSZkza7cENget1OnT5pFy6ek8kuQS6gOqug7CiQSs6YJcMD7PVl8JgJKpZy1MQ0mMgqrgAiTBF6EM+eCEbHbQS8L4I5SBMHM6IxADz8hoJx6AEBKZjex4sUxnF6MDdjnjwD6CIYPANDh/a3VRi3XkPxO8J4BnDkd9JxJPciv5Fm5BvNF62H64MHD7pwk2eEA6ANSucvwJM0KBvPAp5Q5OOd6L3u3++Uzv9W8IS4j6O+uIdmz5j8sWPH7Fd/9VddU6TN0TJPnDjhlkrULfWJT92TNr/phuEH0iGcuiY+9yE6PDaJ+C46hS8tr9qMtEvaHhOXryCgfarlPO1oW/jx0UcfdcBjrJM0sVgoB+8N4pm0DzFpxAEfaLOEU06GD5h4irwFf7wnSZZVY/L5n2h/fH0zl+v6PMnzv/iJnTv7hrXaNeEDY5CsEhHASc6xWgfV7sCWlLOr8pxQh/QLO3v6Tbt85bSdv3DCZucuCCjZcy9e5jPi7ELsY7WCQQUrljhwmQludSA9cCNjO6YO6v643sEkrDLoecPprn57vm+D3kHzpLJwCYiZEPzqtfMyFcZtZXVemtaETU7tUiaTbWYsL1pbW7URNbSwVkwiMGL1QUGmvHoETmlnzWVe3Q3jwxzJ3+JDbfrNrDkzdJgR9EAcN8ciXNR4X6qlMEAURqUHLihegMnNxO/3XwkBIjAOWuWFC+c3mMZNGzERDE8Y5jK+C5gceUGTID88j9lOPmE88oc2iL9VILdeQ/E7HM8AnjBunKoU78YPB/FuBBPimSt8wlZ5QUMCSDEVETZ+Q6RBHiljCAk+jnjpfL0T3Uqc+5ki/97OKj91GPVOPeBTp4wlApgAFMMjhDGZyKlHdJbUM2HULc+QBulxTfuTPmkjxMShc0JmcIRDxE3aJuETPeLHvJUrVQfCM2dOu8bJvu01WSPERfMkn7zji1/8oqcB/wKmADNEXqJM6d9xrT9+j3zEKWVYLpj/EPduCTghAZG6dF3wDKVt+xGUJ068Yq+9/oLytaRwKVooVtI6OUG+1xXASdlqNpL6IJu8k3WfyeHntEXDt3ivry9KeROoKg3XZmWS56WE8XUJKgwQZoiRrZlukgt8/asVvayNj+1THJY5gRvqyHwCfKB59lUnjnXvn94Gnt/81p96D4h22OnLZC+aLSxek/bH+ZtN8xnyjl4nE3tyetLGBB5tmfaAHuDGWjQGtksCnFan5xUD+HBiEoeDlMsFG58YtWql5A3NB9aS8/moOHo5GlgZUQXEZ4Op1U4bE54PT9XVyPToWdeKMQ/YSYSv/t5Bl4XsaLJRKQrRfcwPVHkqjVpL7iSHnGTU0y/ba6/90moCao66cvDmnp7dIY2jpbL9/9n7zyi5kiy/E7yhXEV4eGgtAQR0AshEalVZqkt16arMrKpudg3J5jk8c3Z39gtnv3E/8PCcnT07O+zlkDs9u9whu5vDFmR3k90snVkitc5EQmsEQmuPcBkeEfv/3ReG9AKQmUhUVguyLPDw3J+/Z8/EvX/7X7NrZlQ017eT58IWVbYJRDPKX0zCviymx+BSNJ84CC7heuENnwnhe/V1gBjTCVZSHQ8BpeTgXu7hDBNB2PlM2QL2sFH611BogB5GigIDBHzmPgAXAOC5asAP4Mx7QuAz7+P3cJ37CVwL7w/pDcp3/T0BOEIeuB7uebcQfudZPnPwObwzpCfEFe4nhN9CnsJzgCN5D4BD3gBL1lxltSs+E/C3ZcEOunUAqRB3KC+ALOSVd4X8E/yduoftZSj7YAlQLzzL7zSQRBnNjNu0Yp7pnGqwZ+cEDFhjsjAYTVbgzaQb4IYBswwdC4EgL1ggfo8iqz5IT3W58JkSIZmQGmb5KeXW3dsj5rlDjJTuMemB9Mx1MJJ6PcAoueKQnhJDRSxSJe9u6KbP8diG9GRRDctxe/v4SzZ19YLupzFSfBUBZx2kKOoH9jQJ3BQbGqprlJ3qVt+oH4gbmMC6ulidrP9ZYZYMtrc+o4OiXsIoyFet3iIcUFHHkjEf0I4LPwRjDpCs3BZPpCSQdKXhnaN8KA4fNCN7txFuWJKO/YaYGcCUKkf4raItLM86xZc6ufsBtHIltyoqPeEtRmdnh9P9pARgZVUmhkwORtaTibQSVivzNi/wEcCyRqcKrznd5K3brl07rSnN9hi4GaxKqPLKT1nvZAZTWeArEKLyqDMqSmlayS76nu7nL5y26RkWIpZp4C0ZZoMKngL1AuEhqiX8UYhRHt8JHrGerRXjvOQ+eLSaVBJOzAB2k/IEwyxKuYgDQfaqdiGM5ubPzc0r3VvOBmChARCCMt1OqBZyDkIQfkJ1/LyPI4Ao96GQfAcUAFCUiz45+sRQWvpp6ZuD2QAeBEAa5SYOFBxACCBDfFznzHUOrnMtvJ/3cj8hpA1Avz4QN/FwT3h3SPd7hfAOng2B57kePhMPIaSjOk0hraSJM6DzxBNPXLvOmQaPxp6DMvv+979vzzzzjA/EIOu8m4N4Q5o5Qn4JXA/f+Uyo3hWTQPyE8G7i0P+SuYrkDcdxWT2SLeQwii+SB0bbCZQ/wE1Zkh+8MtiSOKQrvJcQPR8BFgcB2SBuQIl3xWXuMicc85euA9JADGyQ6Lrk3yj36DMWmXKlZ5V+kSw1h4pv06anL9kJgeali28pLgYgY349rfyy/xgDvkzrrK9hfINuOL3Ht8xxJXYTnnyjg05UZLFiidIPnEqIdAlTYrUiZ3Uy0aXnsFP2RmuIkxfVC8tiivUq5dYUT1pzKq535Wx27qwwSfqtNIt6KgV6vw+5v7fM3UqgVJx5fvErX/GKoo5hiqX1gs9FjyXYKgN2KXqtH30fdFUcJjWVl0wgcDJf9ZkZE0vLi55plpmjBUUoAJgwQwJAYnGE9rYOtQgMGtEPAqNQGerdVBGV6WC1XXn8EQf9oggP23YUinlnoEkxWQqbd9JykweC3ujnbQRWNHQs64+5rrQZupbPr4l1vu1pZwWoelWkopEgRiPstPCh/zEIfzSrImI+3APwMnhD3xdCDTjxG/cg0AQ+c1z/mRC+V1+HFfI+WElQ7urfw7k6XH8NJSGQBpSeeGCkuDtFjUU04ySkEQDFzA9mIfeTHz5Tz5x5RwAt4uR7KJegpNWA9W7pRH64n88hfyEd4VwdQjzcS+DdpIc4eB9HNbAFkOR30ssZcKQrA0b5ta99zZ577rlrI+ME4oO9AZaUD3GEMqyO+4MGZLJB5Qj7p16JkwHBEBfywsdIXmvtwQcfVkOW9oaPaySP8vL9jsQWGG2n8QvlxPqf5J+64giyVx2q086ZeNE1ByrpaG93r9199z0COwHaFnWyLT96BbqimvQ/zG0IC3uRMT89Lv0rFLIiIGfs+MnXpSvogO6XDvoapso7njisFs/WOr6xIwxUv0VYE4058CKA0BdGVvqizRh1Xc95HQKYqke6BVlxXj/rXn6TjIp5JoRRviydHoEvJ7xRkKmOG1UNm0o2S767VDaKm2LARKUMriunWw03mO2PP/GkQEhCpEKh32Bped4Wl+eUGimEgIz20X3TaUF0Y0mmRF7mdG5tVRfp51ELkWIedr0PqKyt5lR4tGRRXyX9NlFfB4uZbvg8+P7ePj2TFHhFYInDbEpATCtIwZNHKpKK43/AmZFJCpZtgdkQji2LKTjejUDwTkroHR3kWSqCSuKIWlGE4/y5c2Ky55SfaDQb4ERQARKACyUKQBEC8fIdpQwuQwSUD9cVACgaRHiHeblAbFdU9WdC+F59PYAnbDAoSfXv4Vwdrr8W0sx14iKeACQBDFA08k0eyQuf6ftkgATzHtOQZwBUGooAotx//UF8HNXx3yydIR0wY5Q9PBd+e7fneEfIC2klkJZwjbxw5r7Qf4eJy8g4B+BFnQJWrGQFE+f91YG4SBtAy2cO0kO8txuUGwfP0OdJfNQvcROiBjKaMplKNTrYTE5OeVnTJcVtzInHEbyro9N31CQOuhGQsyCnYTT/3dJanR/MYnSae+lyeuCBhyW3Pa5z6AeDK1hXUeCMEvIbuiWdjkn/y2s2LtP8zKk3dT6nvGUFgJjcJT0R1RWLG5MmdBvAZoERzuAHQAnzBWS9K05n2HAdg8OOgpIjXaP8+J0JA6z1G2sAUyB4dANIb+n/ZD0N6X9cPySUHxoZyk2psJb2bpubX5Ncdwvf6Ive1ifA7jbDDeD51a8/of83vc+ATZkuj18QJQbHVWje0Sq2pYL3Vl0oI3hzwGTkjHnuMEgAFRaaaU4rY0zXWpfZW4xaRloDvz9a/RkWCcPFjEk1RqYMDBfwplCJh82fqGD6X5CJqOCj+zDbfYUngWU2uyzhynt/qhc4KKgUXju29LyEQcWtI/qM4+2pEyfEjEvWmml2EE8lU/qtzgGElh9hD4CDUnIGYDDZg+KjyLAB8ogpCOhcvHjBBTsoSBDc6z8Twvfq6x8GeAYGQjwhBAAKcYY8cSDkABp+pLwfs55JA+Q/9A8CojQQzHICnGgUqT+8DviNQBzEG97BORzhPaQBV5/g4hXSxOfrn6m+zrMEGCQAST0BGowS33XXXT64Q58ldUS6aAgZiWYgDfMWdyJMcuqW+kOWbxbCdd5NvjnfbmC1dMAYkOOdpKkaPEknMotModj0nWM+hzKh+kgP3if/x//2v7UvfOELPnDFVhvESRmSXxoFziHeEEL9Iw/kBWKQyTS6ux39+azC3iErsLUZv0g9j6rrfr1dcemMrvu4gdJk6CZpnLZjx163s2dOCESX9RwbN+J+JJkT8WKMhHjZdiQmsxv8YL1Ntz4FWrBPdJo+Vw76LQFIGt2Y0hV2a8CkpxsB6xaXSEA51VjjIAqB0qNKDyCMXkuW9T8ukwAxGWEVpy3lKVcQqFeUd9b69RWVIpm73RDAkxhcMv7gD/9EiaDHoGgrq/N28tQxa25NOZiRGPZT90VOESQVKJ2/fl0xYFLg4+muD0TGrIB8waanZlTpeSlZzBcBwVG23h1aGUBqdGpNn2qodIR6WUqLv6fjn0xs5q4GIECJ+Bxt1RopE0DISvX19dGm/H29QyrsZrVIjIRTUBFgMkuJdUFZXJUBruPHj9vViSsCvlblkRFQ9kkqC0Cjvj+EknNgcO8oEGUQMTuUAWHEXQQH+9/4jd+wBx+4z/7Fv/x/249//LTfE4Q3nImTo/pz9UHAfKRMYLXkl1D9ezhXh+rfQ1r5Xv2Z8E4+IvAkjZQjisW7uBZAit/4Ttp5DrBESUMcMFT8A7mHa4CCWxlKe7jGeykn2BGDLwAdM6RYhg93nxA3IBgGVYiTBokQ1XfkGcBnBkdIA+nlPdQT8RKIi/ciRzRq3MN3jlAWIb/hveEIgXsJ4X7O4XlC9f3h2nsFtrZgcBWLhHTTIJFe0k48NEwST6WXDQ9ZHJg0CrBhSAItuvHppiqJHPxP/4//0WXtH//jf+wASpkhd5QbDUpIe3UIeaBcAfHWtlaRnUUxtaQ1pTPS0QXdVGsP3P+Qyxt7KpEtwAy9xirDpIZR5mSWs/vtlSsXxYZJr/Ryq6j61QNuCquceKmSUScSwtY1AChABtt10qUbQvyAXqgjHqL7rVbfGXspqP5wp2JBZthkUlhRr/e1NENcaPBVTrKKsTTdx7OyIU1HJ5MigGK8Ss+mwDe/LvJT363ybbX+vjt0P7OwGpyAUe63E5782pf9fI15PvH4N9yy3RI1n1+ctmxOJkGTmIVYIWtq0tdJv4ODAM2TKgUQ29CB2QGY0pk8LZPj7KnTOs/YytKKdzxzHZcCEJGR7xpaIZc/+kRoL8R41Yw0N2FWJXzAhtcQLwXDiJ1vSSzghaXCeGGnpBdTgt+9H0bnYjHny34heIzwRQAfKQCtFSbE0vKS5XOrKkyZKor32WeetUtii0wV7e3tu+a7h6LdGFw8rlU6TAvhRVn5ziwR4pmcnPDfAgOi3BDicBCqv1dfv13mebPr1aH6nqBUpDkMiFRf93pWCM9wRAwo53nlTB8qbjuwOZgdrJV76JMDLOnb4wxghJF9zig+c/Z5JwfvJB18BnxJD3UAMMKAw3oCxMN7YJM4p8MkGQHnN+IFWAOrC/kJaQ+fQ3kCXuQxNE6E8Nv1ITx/fXi369UBaw3Qoi45k0760kP5Ih9EI0jW+6XPAh3kBzYKK6NcYJ0HDx6wPWO7Pe8MZgG6lHdwTSN+4rw+D9X1Sd1cuXxF5XrV5udmrbWlXSy0VRZhtIReWxsLNlMXNDxcwQwvWlEm+dWJ83by5OsygSelM9HWFzDShM/siforGbCt51DZ8z63jNF5ZRVAc88bQJOy15n7wig77oF0F7D/OxvMsQwlU7Jza0Vby6rMVnI6srov0j2VvuMB3kGMfQDEjG/g/UM+8ffETbJBZRNPZCRHRWvJdCmNyutmNAB3u6b7DWb7174msx3zvLZis/NqyYXyHZ1tlmpKWRwTOsYKJ4y2quCUUSocVyMqhs+Y7VPTU7ayuGTlHO49Ap8athZVQekGplDFY5jpFBzmf8VBhX5O5qxSIAz+4FoAC6RFwRXKWz4VPlTfRyIl7AgYysHiAjEou0wK9nhHXxi8A0zpSlhaWlBLij8q/ay0vIC/2ZyEjkU2aO2ZAlcq5V1BR0Z2yBRqciUMQnejgkSDRaQXoQVkYWAERj3X1nJqwZnnn3DFDiyHEOILcVZ/r74ewDPqD4tYT/Xv4Vwdqn9/t3D973wnfYAceQnKF+IKR3UI3yn/SIjf+Uy5EBegCkhQpgEsOChXFB5AjeovAuQAdPzOfQAm9/A9ACcH3ykP0khaeV94dwDfUNbvFXgvbJh7ef/thuvL5mYBThXAjXeGcgjpBDxhZJip4N6ie0HEnEnSz4mLXm8vmxPe48DAvHkaLDwGaICIh3hhoe8X6Mek0WDcoSWTse6ePgechx6kz7Pdpz+2tTUJlDaUjhlbXJi2cYEmfZo4qUvLBUSY14pLORP+6YjqAuBkYIe6cHBU2dBnS7ceIWqsVF76BwmjfzNcoxxZEIXN5+LxlLG+J1ZuhQ0aBaAsOsSqTC5Lq1nLtLQJFKk/MkXZ4TpGn2hc7xZOSf/RedbO4Mfa+pStZsVYG2T51uG7HVMe6QS4kanfSrgBPL/+uMCTFZQKqzY9Oy6lKujXLZ+C2ZjGlIVmszF+NLiDsQ+gsbQUrBMhxOTGH6si8xc/LgSC9NHCAFDL2TmBY401Z5qdyTIFE2YJIAOcbL1BC8XvPpDke5OohaASFNG6FB0lATz1dsWL6aZ0xVBgOrEZxFpTi0JfFUDAEnNLdmX8opRxTubcrI+wIoy0cKtq4XG1amtvdeFmYRMUNyhnEPDqQJ7CiDvK6unRfSgBTAiTEQDu748YLAe/c3/1Qbj+Wrj+y2Se1YF30ICF6aDk5/3AkxCuA7wBsAKQVQMYnwkoCSE0OoRQbvwWAJE4OQMGhBBPpGTvsCruJ4T0Ei/hZmm9PnA/B+ngfvJ/K8/dLNzS+4QWvAtwI180BqF+CcgcLLMkNu9bzEh/BgYGHTwvXjxvPT3daugfsPaOdvvuf/6Oe0vwXqwawIQ6AJzpPgrlc33gfg73RpGedHa12T13H7UWgdDFi5csoYZ+ZGTAvvPd/yhwmpXlOWGnTr/lFujq2oL0VKa9SBUDQqxSBPChpz5a7/GrHsVaYvURCXKT3OssIj4+/drLKmKoXGNgmW6ByFopCx+YcFOUZZmW3jsX1btIsyBb4FnRodt9EWfuUa27niNiPnJPGhyUY5ZRWTTItMdfvUDcwtByGVBvkdlPVxgp0R8W9G2EAJ5RDSoACtFqKxVV8JIAU+axmNryCi1+zgsYkxqmiA8kYMHUTDqeGaUju5jztI6sik1hcZ3KZbQQcGVuPBVOJUO5AcTs6op36F8ZZzuPSSmyTBrFk2lpluB0Wltrk0yLlCpaZo8qjUKDmdJvSbwEBqcwz+lbTabqvW8mm10Q2KoymmJujuBQS2vU3NzogAuY/sf/9Gf24ksv2pHDd9mBA3dIIKNR3KiiI2W/PqC4/I7wB6XnCOAJEL355ht+L317DK4QT4jzb1LwOlIeSB/54fu7KeD1IYBkeJ7nQnnwW4ibEM7cHw4AEdngt/BuzigfgBZCdXpCnNzHOcTL9QDU7xdCHNXP/jIDsfOO8J4by1flpvLDIZzukO6eLnv4kYfcl7qvr9ctJPypf/z0096ws3gHXRtumm7L1c/ngfjDEZU595Ff9IeJIDC/XWO73SpjI0K6mBYXF0iJzc7N6D3zkmeAUA1Z3ARWMEryQdcZjVkUB4CdTDZaQma/uzkJwJQagSzjGLIKhRUcmNUQGQCTQaB8rizQHheROak8r0tncmK3UyJUmNkpgSRdgsiU4GlLzwpI/ZAVW9lQY2sN+t5ghSIWJt0KzEySnCGDOioiN/Qvd4gUZRpZWLls5WLeFkWe1oUBgP4N1XAbAYmLRtu//KTorRKTn7WJ6XMCIUanmlXgzLFdtUJ+1VuXppRY47oEWAXFdsJh2w4SlBXLo5Uo+r7OkYBSsVRKnVhsTe2GWF67r0JDi4BZzwLKrNE3P7ck5po1lqCi3wR2i+ke0XpasE0JTb2DoIrJWSjYT6vWUJfwStti9J2+UewJFXpJlH9Lhd2Yarfu3lExzmFVfkLMttX9/Y6fOK6W/JwE6G0H41WZU9cr6/XB8yNBQPn9PcodzzL6PD096UJDHIAo7IGBgmB6BlAJR4jv+mu/LOZZHReB7wAY72PkmvBucYdAugg8y3W+V5+p8+vTzBG+vxtw8Uz47fpn+C3EGd7LEdLyXiE8e/3zsDXeBbDcbghpfK+ADNMtxWrnuOBhnZVlorpZKzmCfNTHcHsrOHnp7OoQmF1VQ75mDz5wv+Sn0376zE9sZnIq8mhQNsg3/cLBs4EGJ51uVnoEMTJZ6YuMtthQIwMAUVa6xliD+Jz0oiKT/0177rkXRDJWfRBq79599srLr9vgwKgN9u+yUl76Sd+mZBarLi49w8J0iZduogMN+h7D+ttuuNC9DTfTI4YLo8a3U6lRGgR60snFpZxIxqwAmtlvjSJTG9KNgpWEKS3tndLTfoGhwE6AyJTUkj5joeLkxKBTpZy33r5W6+1hg8So8S2XaRyqLEV22tS97K7ZlKqzxljKCqtbyuumdfWOWI3Y6abK6v1r7+bhBuYJCPHyS5cuqDDYpL7VKwrPf5Zgo3WcFjNcUgtF3yhmts9HF8ojiFQgDvGY8b53s67TWa6P+qysU4F1MWtsylhPX7/oNSNeFRcCb2XU6iwuLNvbbx23c+cuWH41b/UCV5zaadmafaUZOp3ZIynpDLJYZj4v/asbMiOSDvYpWsI400KT1phstkxzu7W391hHR68qt85bqdbWNl8mDNkH0Oh895bcAflWQ6SMBHxPMT0wGVAogJVBkeeff97LhcVxaTB4B2UcFPlWlO9vYqhOdzU4BWAihHO4HgLXOaqvhRB+I1Q/V309nAk3+/1vWriWLvIjRecMcPpnBX5nLAEiAkjNzkzZqqy9R8U+26WDL77wvL3y0svOxsevjF9j5TfLr2KNDhULzu56k+ufAymfdQ/fUXvGC+iGI9CA0H0wNrZHjLLRhod2252H77XRkTEnOPH6lCWlT7gMRWtqKi8b0ULDEZBCWMRIG7AoAFK6dLA6eaPAtz5pucK6nb94xc6dH7e1vPSsJi6rs2DL2bwJyx08G9MZ6XbaB4lgneySG60PSrGpjgFHNQLrlbyTu7a2ZuEJk3FkrUivV1ZWnQjkmTNfXtd9ZW80mmVFN+r+On2mr7OsdOsHz/svEq6BJ4t8kGmod7tagI72DrHENi9U+iOYww2L4uVrDMYsL3ri3HxWhfpKLSqwtZyARKBIfH5sM0RG05R73ScmqAJiK1Z8Sn2UTJmCUWLmM4jz2quv2wvPvWxXx2dUaGKbdWws12g7R8dsdHhEZkRK5kC9QLBJ8W1aXuBF/yXpxGWJg2Wo2lq7bWhwp/LD7AIq2cVHACqWqVYN0MfcZmAGdngrTObmIeqDCsBIawiQ0jC89NJLbo6x7iJ+iITwnqD87xb4/f3u+VX42xGoR2QwMN0AfnRjoT8ckBHY5yOPPGLdXd326quv+kIkXKNvkGdDHzHHjYE4AS/k6x1wADDpK9zgAMzUoCOD6DPuSTTskAi6BXCTq0hnGVQZEoju2LnfGSODOTjwJwSgqcaE9E/vkSXJtEhGvGucaWLb17oJXakwmWFLeLBuc/NZm5iYsblZfFijrgbm6zNQRhcabkO4EuKQUyrgTyqrTuyRXjlG3JkZxOARWY5cCvOKd8n90VONMel3xtfNoNWAyDDIRty8ay1XlNWMR0xKep+T3i/rXUr7h6BW19ACIGEkECYHPafw8cNk8IPObkAVx3bW4+yQacHgTgMsUIminiLqTJ8kFUPFqbXzPgtG56hwHKTpE8XMpYBqfUSewaJIeFh4OaaWrNbisbRM4AW1uq/bmVMXrVhg9hEbwTE/PmO7x3YJ3DNimnGlTcCaiPl0zcXFZW99igXMobS1ZDodeGm9kCAEBKE7e+achHHOPvWpT/siGaurjOLeXmk6c1Cc5AGWSUBRuI6gM/IMgALW9IEGAL2VQBxByX4V/nYG6g95CIAXjtCAwpRwwUEG001Nvuwdfq4vvvCivSy5oXuMe0OXTwDh8P2dgPzqu4CO/kH0DgbKVQ6pjlXENtneF5KDrhHvYx/9qN13//32nKwkrCVIBLJcVx8XFmwJxIdsUAQEi40twHEtghgk6BONYZargRf5qQj5IEvMQqyRiV4Wk1xaXlOcczY9uaA8suAJFmpSOBJ17YAn9FGSF5hxqYzbEWRtQ3qz4lggeNBZadYZ/Ydkoe8ALn2z+XxWLxRzTjFoFnk0QFpolLBIsWjRbcgWaxOv5eg+ixqgXzRcA0/MCFgkg0WgdhgpprAAhUSKUXfcCIT8uq9BrLExLRM5lbT+gUFnd5BMB0haECWcRpatg2vr4j6SpjwpbhyBGV3E4ZktLQDOiq5JMJRRHIU3KjXKOLts5uxlAej3v/OUnTp5Ts1OnTu6Y4AMDvVbS2ta7FVmfRJTPuUtIzvqQfub0x0y2TuU/nqaAWe8tESY88wdPnXytJ0RiDbJ1F/Bf0y/u/B9wIAQUPnMsuEgUF5UICPvtOKUIyvz0KrfcccdPl3QBUbPBoUg/Aoo/8sOATipZ87UOwAG49w7Nmaf/rVPWZcsvqd+8EN76403vMusgf7/aDTkmpxUA2l1iEASlY7UGmmKrNNwX42zz9ptlz8Gc5DR3//933dn+3gigRC6ebzOPHARj9J6rXV0StfaugX06Gs0UAv2J6V3iWRcgBUN2Hq+lGb0eXW1KMAsuN7n2bRtKy6ArZVJXXbwrlAWJAs9EKgDkHUy5fNiqmYCdlmOTel2xw8wAybr23voGfR3YKBPlnFG18GsRZVhyfuVOzrbhQuQPfYdY4M48Airs+wH7pV0LfoeSr9gIAYfMHry8W86Mi8uT1lre5Ob1DmZonj6Y6rjmwmTIlGFImtsFqICU+VSWWoTBEhnfYO3plTG9u5mte077bOf/nWxuyFj3i6+WIBX/8CArYiJuQuCgJY+5pVlNpRjIArgWZfA0FoLmJRJWqgL5y84JYcF+2IgqjxWU2FbDBgsngE+CKC46muT1ts9bLGGZgEuI3O0bIpP8eAn1prJOJXHnGYr4WBy32pAaENZEIiHGTG8n9kjoe+TEJlAdc4wAFGAlVk29LMiuLw7MNbwDPfyDN0JCDnXw0EI5+pQ/ft7hevvox+W9EfWxa09/19CoMypR+rndsOtlEWQlbBeKtYdZc7nAH5s4PaJT3zCr/3gBz9wdyQsIhpg7g1giYwyaOQmvtKNnBAHeWFwkUCUgB8DOnSHcfb1HqShbvKjY3zbTheWEXGxBxMO+LyDJflEY/Q5cudifQt0fnV1ScBXENCtO4Fh6qQQVp+IO+7uh9ks/r0ynUViIFKY3GVZm0ANjunvjCtgCdZL3yFS62KUjbJi26y7u8/j2rN7v91/38M2tnOvk7CWlg7PdyG/YF3drWLDHd5tx+JCkmgRprzytm4pMWLfJigmC1hv8dWanA7HbGJm2a5cXbJdu4/oBzArKv8PGm7w83z8iW/Y9OwVy5fmrbNHJnFLk5vvDPrkC4BlziC69G1Ck3G0LbLIh7eItVYWELJl8OFDR+3eu++zO++81zo7evwVTMUc3TFm/X1DNjw8qkooqIBVGSs5gRcrtCccROj0LYqJOtVWhqlIWmgEiNaDzeYuXhKIFgvW1JgUALX5IJKqSIXKsnZKodKSSjbb4MBOtUYy08VWo6Wv6MTGF5WtEni2Q/HN24LipEuCigRgbyUEhQiAi/DxHWd5Fmx4R5AjZsnB7xy4M/Gd0XmYKgIBeGFm4ILCb8GJutp3L8QTPl8fqn9/r3D9fZQt70a5w7veK9zKO/42hL9K8KRe3Rle8gng0SDyGTlhQeMHH3jApiYnfbrq2TNnvBEOfaEhMGUZ+QngSRzV4ImsEBgc0v+SH9XlVkUAIoZJfyTXtoAZWK8a5Dp0S/dILwDqzq5uu3j5kp6tsbE9u0WYYmJ5sEJphcByanpc95d8MJlBIp9ZqMdrBLCQkzWB15qYKd13jOYDeDBMiBDgCbDyPpJHY4C5jqkOQEOse7oH7ejdD9iusT0CxlHlp0Vpg6CIbOzaYztGd9lAX58Ae1NEiVXAZKFu5oVRNcICBrTwnhAZEytmdhGDYU2pJj8Dnus6ZhdWrVRJKH93Kw8fInh+7WtfUcvzthXWl2xgsFP0t1UFGM3eiAvNIZjRoJLyJMzw5eAkFNGezYxkJdRqDFhfz6AlGtifXaa35NJ/FyulUBkNZ5OnVDKtQmATe3PwhDnmZMIDkDBHzOtNtVr4ZfIu+kdxh+B3pqwxXY0597Q6sNBW0fekPlM5uD7RR9qYalW6mFvbqHTg4Bu1+rTKsE7cIPAvZeESgvuq6p5bCQhsAE8+wxBQEAAI1gBj5HoIKBnfuc5n3gsLxZUJP1ACIAZoEi9KQdz4qoXAc0FZb6a01b+/V7j+vmrwvJVwK+/42xD+qsCTgCUCUAKY9CkCfNT9pz71KV+t6sTx4/bMs8+6XHAvaQIgiZ80cvAZmXgv8BQ2SjFxLBdbFejV6wDaavTeGoBLB4SIASg8YAAxArO5FpeiGV3oPIsi19ZKnwQPsLlYvMbOXzglcpOTvuGyFM0MQx9xB/Tut2LJtwIGNEmIXikdjfy8dVI66bZQWZNGHfzOvRCu/fsP2Sc/+Vnr6x/2bjkAk98xuX0gSfeVhQmtmTYbHepXfgFjFvNm8R2s1RpLNzZJv/Cg2bS8yBWeP3T0stuud+mJic4t4p0DGN+l9Pzi4BlRJwW6/JRVVUzeqTkOsfQnNjUlfSQL16CmdDQDCADDTGawiE5jViNqbetQIjNiqaz/CHBS2exprcpkIGkLp1ZcnGQeGot4dImSH7S+3lEHPKf4OgNiFBbsU3WkzxHVp/VgBkMxD1MrqcKX7OL5S3b8xFsSyHm9v9kO3rHfDh7Y7608/ZgALgNRQUhohfAbQ4iZN80IPdfcLOJlt1GYCDUCD3sEnBHwmykV1xnNBKgQfN7P0mh00jOIxKpAAClCSXyAKPehHL8Kf3tDqEPqNdQtju+f/exnXQ5/+tOf+iIpyA/3cQ1ZARBDQJ5uJlM3C+uY1O5TLW2WZRgTmGYaEyCRrYt01Cs9vl6u7uXAksQTZmZ2hhf5e0iHA7HYKQy1qHTPLyzZknQKhqkopFsNloinpJ81IiCANbP92EGBaHDMx3E9GmDiTb4Ohq7RjUCfKe/Yu2e/fe2rT9jnPvMlSzW2CB+Y/tkkvCAdImTSd+/nFEtkkREGoVjYI9aQFlDDrmkAzbIiQguLC3pfSY1Iymdl0Q2F9VrIFY1dLSBadPN5l7AQ6FbL873CNfBkwAiETqaSQulomShfX0+Fj8mu6he7qxc9ZhqWWq+aOrVs9b5tKKx0o6KCUqky2weXBeam0h/KQA0Und3xalXguDxgDgCsdXUp27/viD366CdsZHS379nuA01qIctq8XB5Yh8kgC1iSEUJhFjqct4mLk/ZpfOXbXlhxadcjo8z93bDOrpabfeeUbHoM3qeVlNCSEsoUKaFAiNplQAyWkBaRirAhYn/biFwG3nyzzoj8HS2D4hNoBww3esrByVCKbgfs4zfAVJWeWdOPABOHgFNKh6GwX2E6+MijuprfP9V+KsP1AFlf335h++cqU8aR1yCnIVJDpAXFlP57ne/a6dOnfJ1Uwk0+h7n9rOcQ2OMvLmf43bwa9tAS4jSoQ8CFFZyWhf7aksn7J47DtgAi4hcvmxnxXDXlpcsIb3muWjBHsmlLC7k1teBYHjbxzEU9BsW5uVLl2xO4MqkkLxAHvO8wLiEAI7BHtgdM4cATZSK5fUYmS/pYBr0puRamZcSoIMxa2vptUce/qR94QuPW1f3sO7BE0fkRmXl6VHekG64oa8ypbghV77qvLBD2Y70VjiB5cikGrrdGHzOCSNIBoNH7Z1tvjVHvsSc+FUHby9PSjaqol8ovAOeKnn6D1kwAHPcp2LqjFO6b+8pJlqzVbCGmrKlBI6peoGsEs0sgwwuQ00qQMXDwXx0Wj+21jDdX1tP66vCFrMFCF1AlHEAdlOGRTrTbQ888FE7es9D1t7dp8wWbUPPF9SKlnV/UQW6rvSxOIkMeKsVky0ul2z20qxNXp71Ebrx8QlveWrr1q2nr8VK66syoc9S/xGg03eDOaNULC7iM8eIoSqTQXYlmtY3COp7HSzNp5uVbn3f/rylcmAbknoGxFKN/lskye+EwH45I/TEhcBS7vSTPv30076QCIHrdNqzNiW/cz/AisCENBI8PVXfIwX6EKTiV+F9Q6gXyp+Deg3lz3XONI70a//mb/6mr4PKNcCTVey/973v+YAhDHN2bs7BkYFRVabXJ7XImescvIOZSVyrZqW8i8B1yEq5gj81W1Vs2P137LHR9rS9KXa7MiFmKeIxNzttW5KlmOKMS7cw7SWRkEzFsRV5jAh9GFBqFPObvHzRfvbjH8q8Zk55TLqyaStrqza7sCxGykBtXIQr5S5KgDZ5YBU2GGOxiL1ebw2Ka6NQsPbmTnvk/k/a41/9+/bgfWLeG4ykJwXAkfVnmwK+LemlsKJWDLVOeWtAtAFxgbSPrwhL0Fkf4VeehUwCZ12vUP4JpaHBVmRRrhWytlm7bk2tCevs75ReqmGCsMFW0SOl6RcNaHQ0YPT414TO81aqZK2to8kyrbBARvrENEV5ffK9Eso0rXgspesNzuJ8+qR+2VDiN9SC0LLw3QMZj/T6nbOHqh8ANRUU8dBvMzI6ak3NGVtYWFQLR58O96mIRN0x5QFdNsxn4Q9MgeJ60ZKi6jzf1dXtaxSynufli1N2+tRFmdIl6+zs8e4F+mhYXxR23ZxmjcVu6+jo8pHyjo727aPjPQ8mDrS1sZRXxs10AI2D/icY47WFRST+oXpcsHW81+fQhxoYKCPyuDTRn0qcKAlKw7uCSc+zvIsQ4nm/UP1OQsTof9XneTsh1Fdgk8THgcVA/yH+moxiY6a/8MIL3kVDWcMwOXiW+uXZ9ytX4qXe8dJA7mhoeS/pRy7xIW5pafWBn96OZjuyd4c9cOcd9vv/3/+fnTl5VpougFK6irIQD915lw2NjvhiI5H8d1mHDpji4CAbBA5YMVeySxcu2I9++F2BYda6elstkcSSZN3WVZuannSZwXsmck/ctIJYH07tzF3HFRG9LRWlG7o2tHOvPfaxz9rBw/e4+xHPANaQMiZwSsFFQmg0wA5gifLge3SO/hg0o/uDNX+XhEMVYUE0LgP5iYiZ3qq2BQ8Dprxifdb7zMY2pVmgulZvO0aPbL/n9gA09HmSMo/hD//wf7fxydO2Wrpq++4YsuHRQZtfXPaRM4G1Kk/Ky6jdphB+kw5dOqZRZBVoDXsYJWxtRdFtioHKnH/fsMWrFVSAURJoQQFRrpnNqoV85tkf+8Kr/Awb1hvVapT1GbZVFpMs2pYaw7EDO21goFfCIHBr6bTOjgH7z//pZ3b82BWlmXmwQ2r5d3l/LUL6sY991AUP4Y3AhCQAdu9fmKSSBmVictL+9b/+164kCDADAffdd593+i+KUfhWIlWsAEULn4OihGtB4YIyczByf+edd7qysHgDike/GIHnQjzB1OfZ9wvcE54L96PMMCAGMN4rDn4Lz4fvNwvhvvD5+hB+v/636mvX/0YIv7/fPeF8s6P6NwbjqJ/Q11j923uFcE8oR+SI+uAaZwZzIAEMED388MO+Yj5Lx9G3iUUB8LGcHHKC50V4NpRrCCEd4X3UMzOCPv7xj7vJj0scfeS4GjEQ+eUvf9maMy3W0tYqppe3hvKKnXz5Ofu//V//qRXzW1YWA9wUyCRa0vZP/9nv2OjYHu9eQtmipr7GGfDTT//EWts77MLZ8/bS88/qnjVrTNcI9HYIOJn2uKY8l+34ibft8KG7BNidll2RDM3NK41my4vstssurvQ1kuYeO3L/w7b34BFrSjRaQaDM7rS1NBjou6xUzhsqh4r0KqggngFeLjpTMtFZeNOwJpJ3Xib6eZVn1mL1rDMck8mfEKREfa1Yn+gfygp4wsjrGppVD1dtbr7RPvmJbwt8sUFvr+G8YTHkb3zzGwLLScsXl1QBjT6TiP4K3A1wimcq5oaAFIpMxzBOpqxaRG4hz1ubMauUI+bp6Pd+AWFx4PQvOugY5jK+aDXuKzo8stPa2zrFavEfWzO2AKaFYrYAu3zizN/a3mJje8ZkUjR6XwutZ0WVx2j+xYtXVcAJn90DyPE7XREffexRd6TNZNJii2LZOugjYfuQWzrSjUpunZtfgTkg3CgkfZWAUXUJBEW7/nMIfA9uSgAnn1EyGCfX6BMD3FA0GC738N4QF41AULb3C+GZEH7FPG9PgUI5cKb+iQc2iXkO04QJUoeY56xxQJ0iH5Q38hhWk6dOA4C+VwCkf+u3fsuZLO9kSiXgiWwgc3h55HNrll+at9ZUgyXrNu33/tX/x86ePif5kMkqOlbRO2KpmH3z29+2QekWSz82q95bdG6RLjCr5/s/+IG9+cabdlLgmIzLuqwTuMn87e9jxfuKtB05x8+6xi22VCJji3puNZv3WYBYfQ16XzKett1j++xTn/qcjezarfyx71kxcvqn+8xZ4pbwDegUzmGWi6W5k7/yB6q41al/EbRzMBWUyTaLAvE5XcfnNNoXiv5gPAXCOA1/FCn1zILIONlPTjLgVS+r7gjdr/7+2wk3uCp99StfsbmFSZntqzKb426q16glaGxKe+UWSkqozN7K+qb7YzJixwLEbAJHRy3AubUBcEZOq+8fSPj2fZ4HhHBLGWeGEaswMeIcd6fZIZkSAO3SCq2bmAIthkB0bM8u27t/r0yODglnxCoZlcctKh5LKm2F7RF1lrKq2IKvas7+NUlvFScmpv07JtCMmO7k5Iyo/Xsfk9OzNjkz58yBrTwAMQSbALCxWhPxRX1IkWJRfgS+h4MQrvN8UMBgkoczccEu+IzCAKKwVJSwWvkDgLogKf5wDiG8i1B9/VfgeSN4Xl9+nCm/8B12GawWnue3Q4cO2f333+9LxiEHbFvMYGDox6bOOADUMFmCQBzU/fWB9/MO6p3PsMtvfeubNjI8JLZc2jaZmZ7MpBEWymmWSmxadu6qtTXG7fzpY/Ynf/iHIhySvzqBtixFY6BX4LLrwAErKA9T09M2PTUn2Z+3c+cu2v/6v/6unTt/Tvq86sDJivIsXn7gwC4RqKxkErNZZbO54eyarrtCDm8Ys1Yx0M1KnQA0LUBttr7eQRvsH7KW5hYxYVlHIjt1Yqwxfa7ZZHReeQQwRZYk7X4WAjoUeGlQ1tvgRqkDnvis1tQxI3FJ4LkgHWPTQv2o29B7yhHsxTJk8MlXZ9PP0WBbXFbsolhrje3dc4+uvRP/Bw03gOcTTzzp4Gm1Jevt6xT7xJ+MVYAafMSNgSP6HWGFOL4CnKyqgivQZgWml7b6umallMElYny/QMLDjdHZR9P0Obgg8Jk5rDDNgcEeGx7tVyGXrbiet4cffciO3HVYDDKjgmDEHEZMF0KdGPO6WpZNa2tt0+eSWptoq1dWrWHF6jOnz3phh/7EaVbAzy7Z7OyCr2sIWL3roft5hoPvMFoCCoWjP+Y2pgM7iAZlI6BgpLE6hN+DIhI4s90E7BWF4TlMS77zPhSGzc/YaA7TkHeiwMEvMLynOm6+o4TV7wjhv0bwpDzCYF0Ap3AQyCOKGMoufA9Ay7M8BwDSN/3YY495o0mAZbI5G/IBiMI2eZ7yJT7KmjInVMtEKNfwPdQX91DHgPKXvvQlXd/0OFmwB9DkMwdTFtOyFnvTCRvq7bBjb7xqP3vmWaW1SYxThKYhLuhR/LVbNrJnt+WVhvl5yW+Wzf5W7Dvf/Y7A/g3lSWmpxZRmskrJ+gdETFK10iN0iEZe5SWSw8g6LkSCS+vuGRCQJe3tY6fs0sUJxZe1lWWZ75SXzPLeVJ2OeovjZC8QBUz1sPIqSBRosj0weYVZwkWBA6mxrnHoXUq3NER//IbFVdB5Te/UZ+UKnQczuBEfcZWeDsoOveJVAt66uCzRWZGpOjUGDwpXdIcI2O2Em4DnN3wr0S0laM++HbZzbIcqhSX5oe610Qi8+3VFQkTnrERPlcNovJS8JqVyknng41+3EqrvCp+plOhM+8OafKzY4tuZ1sssaqy3lvYmgeiANbek9RstFctpSTjocFZF0a8JqAAmuF7ho1osranCcdYVwOiPOboMHg0OsWnWdkELWMMiDO91cC/zcnkHisB8dSoegKNcALfBgUGbuHrVrxMCg3AB2T4I1WeOakXlQCl4NrybPOEfyoHiMjKK6UZfGIH3kw7eFZgrR3g+xE8In/9rB88AiITq8g91Vl1ufKfcabzwy8U8xxoAKJkbTjcOjVywCniG+KlHd2LXtdDY8dt7lSX1F0CW5+jrfOSRh3Wd7WpYn6HRZZC4aWR9tSORjK4m6cJG0f7Nv/k9uyrLaqMmYUWZrJs1DZYrFa1J+rBHLLlNMsPCGbgSnjp5yl588TmVCUPCAqTasjU1NkiuMjrLDJbZXlcn/cLJfUuAs6V04zKk5KUbO6w102nZ5ZwtzK1YblXA5r9DXsSK47WWHT9vR0R8GhVHqk6slZF7lq9T3ljTtFasuA4PHWZECSyZHcWf3qj0wDjV0ChOPjPWUSf2mUpSF5AmniGNYpr0fergPhWZzlHjg7/oxkadnTk7JSxI2IH99wsLlEY1BrcTbgDPr3/9CRX2RVvfWLOhkd6I0VFOSgAsju1EpYIWkymNILARG4640UKoMrXXJYwMFunze8jEzQP3bx/+rLcIouB1qqwambKxDaUrZ+NTF2ytsGQp3KJ4rQKOuCZQxDQHCFnchDjwSYuWujJfQCTdnPJ9jXCSp3JxyG1va3fBi559/xFPAnJRrRRhczMEHCbLdUxr+ne4Xq2EQWHCe6rPHNxDOlBGlIe+LOLlmguB4uIzSsU99JuhjARAFDZKmriHdxMHnzmIn7gI1Z9J73/N4EndhPInUM4EypqyIfAbMs9Az5EjR9xEB0RxMcPBnf5G5ID7qp+n3HkHYIdFwjlYKIR3K0ue4aAhJn08961vfcuGBvuli1HDCKuCuLBeBP2pgGejiENyQw365Lj9/h/8WzFOAfBmg3X0DFttLKnPFYHopt15/33WqPwwbsHiGT/56Y8tm11UegsCGpGOpjrJcLfyHNN3kSWZ75xRdRbfYfYRLkg1Ww2y1pYt1pC0/fsOyURvU9rikqVmMdYeGxzusYX5aSvNzdiDKjehhMBz05Jij006N4oYNQrAElsiNZAbASlkSBLrf6AmJQS4eh152bD54LyY8KKs3QjMo/3QANLIjSvyAIrKUaRTocbWciU7cfKKbVTSSuu9Hy54fuPJb0Zz24tL1tndosICfGiZyRDKK4isa7BUImpF0+lGAVK0YT9uCYBnnVEhAk898b5BGfUcegj3o+R8jsAT4GT3vlxhRbcXLS7zQequgmPpfRZNAAgxAeh3Yv44fRzRCCp9nL6D3jZDbkqnjO0M6LNdXsn52oEIXHd3jxcyprYn510EOgRSR2uN9wFCi2kG+yQAavi5kY4do6NuZhM3AWUiuBBsv6P6zBEAlq4AFASlQQGDQhKIh+9RmlmFe9mBlAPwRknZl4nOfPqBvbFQoEzCe4iTwGcAgjz818w8QwPjs9nCZx30I9IgPfDAA96fSdlyHcBklSxGvakDADHUSQjVdQYIUpcoNvczNTjcSXlWP0cIchD60/H3ffLJJxRHwi2+UIc8xrPIm/s96pX1xay98Pxz9p3vf9/WBXD7Dt5l3/w7v23d/YP6jg9mzvYfPuQzepAlZubQN1ssZK2tvdH6+9tlvYkUyXQvlwuS6YLSgOxIZvyFUCiZ2YqbLjrbrLNzZy76+hSf/cznbeeOMbvrziO2c9ewGuWsPffsTyyl+x48eq/ViujUbRQElkWrlTWY2CpZSvqbFojVKA8lHyxWHegvmiqtQzjhfzr7lFOBeKm0bPncrJJT0C/SD7cY6UNmtH3D9Z1yoYzQa7o6WHj51KkJsdMO27f3vghUPyzw/MpXv2Ir2XlR/BXr7mlzk5hJ/0kxs6ZmMc1UEtRQyyWBUyWwCGoiRavHfG0WMq23Snk7s9cUjBRWHyFgHlDwngPdL2ou+g0wsmxUTQ1TufK2WlzwbUHKlTUVESDAaDndAluW8A5tgZUErFgoSSCZI09BsgBHfJuB4S3ANqr01eKaVOtmFi02eyUB/D29ve7mwHOYCnq5p+ndDuQntP5UEJWFGR1MLJh4TuDXLJNqdMcOB9Zq5UJgKZ9wEKo/cw/MhO+YZXwnXH9viAsBQXkA3Lm5WR+gYOtWzBfyBiMdHBiQmcP2spGZTuMX4uAgDhQ8AHwI4Z3cE+4P7w/h+s/cQ14RWF3gqv9GLviNa5z57v1m0Sf/F/3M7zwRnuXwCx6uT0u4FoLHvf2d3zmoowBIzF7jr17gyQgt3TcAJk/EWL9WZY6M4CbGiDmfeZaZQCzcwWwwFiamzCiv8K6IDUaAyWfeSV8bo8gNipcJHizryLzy5ZVI9phJQ/a4L+QlBOIHbJGd3p4e2y/Wq7uMbWqi4lB+JNcRy5LcKx0bqytWnJ+y/+n/+T/a7NKabTU02z/8P/1frHtop7X29Nm+I4fsyL33WH08abMz09YsM//4ay/auZNvWVtLo3X3timdbJ8tk1qmNUu3RasyKS8iUQwM1RhradZKr2ot09Jph++8x1559Q07f/6SvfjSy/bSiy/4tONnn33GXtDnufkFy7T32b33PeRTQ+tEfBqk5/WM4gvkSDf2ar3yoTd5ftYF0FYbF5Qoj5jzyrBLisqMXXBZEGR9Pat0yOLTH4PLMeWJ+et0MTJpxdMNZkDGxJRXljdkts+pYeiw/Qfuch2+rshvOdzIPL/5pMzaeVtYmrR+UXZG22PxlK/9R4I2GJRRxkpK/JpalFKFJd3o31BGt5iSWOtuQjiksmJJVMMwHASDN4SgLwLYWqZo6vUM4kQqxDxY9jWpqBWTIGzlLL+xLElU69TIniRlsU0VGgsQsFJ0hf7LDd3LKGajKrZWoMVOkGzXSp8TI6q1Ega1kwJa5saSFgaX+vq6fDHXK1fGfX5uOq3GQlUqaVbS9KAL9bscVQHlQcBhfTBAgAkFapSSrOg7bAOgoo+Mc/AJ5Z6gaISg5OHgPn6/Hjw5wmcCv/GZe/t7u73vE6WdX1i0ObHeufl5TxfbPLAdckdHp69oj+kJKwYEeJY8wMT4HNIXQvXn8L7w/uoQfuP9NCBe+9yng89kA+WnvzhyaJZZrHv5zacdVt+rI3zncGahM4BSXR4Evod383t12sJ38kBdweRq9W48SI4IHJmyt0pDo7zjsnPvfff59c6ODmfjmOU4t588edL3iadsCMQX3sOZozodIY36IpgQTYgxUy9aWQkyks/l3a3IScN2cnkkxEkIwMy1HTt3yspr9vUc2J5mbWVNFmLJ+zDXpY/4Psd17+bKkm2szdlf/sV/tsuTiza654jd9+inbCFXsBg74MZjlhIRWlpctueefsraZX231JYsLZ0bHe51YgJBgd0pNslEQkyN3TAhCsoXvpE+PZKJHDV28NCdMs132cVL47YiMgLY5qWbWDlZdpSooMeyVjv67OFHH7OaQtGa0XeRng1ImLNLAd6GcABArcdkj9laudaKmzBJXVe+2JcpGgTacl/zUkn4s7Eighfhi2pZ/+sQO66LsfFcSkyWawJaPbu50WATEzk7f2FJddBhBw4d9sYd5LmdcAN4fu2rX5dgbYh9zlqL6HtahUyCGJFjJs9abtWWlpcsp0JiBG1DJjObWeHyE5ntLFQsxcNVCTqvZ6MDlkkiw4FwMZoYLWCwqcqqbIppqQJFGN00jyX1nEx2UyUy1ZM+STbK8j2MZJ5QLKztybzWchnXJfP0Nrc0+x7zMAlM+xLmfbkUrdxUivpEooVBzDLNbWp9l2xhflnsbGeUTpUGLdl7BQQ6CDZHYBmwz6Dc7DBKnyegSsD8A1hxUwnP8wwhKF84CCguCkp/bACA6t+5RuA79xEnbJXz6OhOd2fBcXheJhkLpMzOz4kBz/oe9bybtQBw0OYzgTzgjA+AAhCkNaSPOHlHAA7eGX4L7w7pIpA2yp/folS+E7jGnTzPEfJEHCFcH1/4zjxs4ibN4Xd+u/a74rv+NwLX+Uye6GYBvH77t3/bGzRMbxQdv0umGcKwcANCzlh9iIYHwKU+gqUR6uPdQvVvpACiCGjig4hbX1dnh6dplW1fdCv9dcXY6N4AAM5ESURBVF6Ourf6Wd4T3kUjSsGx+lF2eUX1uGSL0sUFgeXq2ooVsKIEVpvS0TPHXrTv/+B7tlao2NEHHrZHPvoxAYosMZ+Fh2W2pXtO2PyVS9YmkvKljz1kR8Z22I6hAUur0S9KrzZUJtQU3BBzGiDaVBrxl1SL6IM3m4Wy7R7dJb3rtAsXLtnU5LTyoPv1JNM0o6nXNSJaRfv4xz9h+3aMWEMxZ7FKXmDIoJT0kbt1HwcD0+uydAuWtLVNkaU6xjUEoFgwihP/T79feJErLKieFh2v1Ab7W2mAfU68CpVN79hPKeHb/MTUmDfa5OSqXbg4p7pot737D+qJgFEfPNwAnk88/k2ls2SXrpxyJ3n2Mt+/74Aqr9ZnD7DEfbT1MCNb9H+qUtmxT4lgy4vGREbMD/clMcotFrQgYdERFgwI4ImMbGGam+6vUUXFxFbitBoq7npRbbWGVruuz9yHgEV7vMCQmpWOtJiDLyIgYYaNltfFRGnjXfg2xVRTvkUIpiiAgFvSEo68Mu3Z6pQpYzjjM810cnJWcbZ6n5/v/EcU7xF4ZwAdPqNUHFeuXHEl41pUYRG7RDEZTAA4UQbuJTiQUNnXHYRq8CS+638nVF8jXlzG2CZ6RUrF5n2jPoA0IsVLO9PD121RbHNygm1mIxAlbgJpQkFxuMZM5b0APgfljrITuL/6CNcAJtLAZweC8FtVegncx7tIM/eEc/gc8hI+h8DvABvP8pn0BFAk8AyBdwN2fA/dEHgksHYqa1YyOn7fAw/65+985zvupwugsmjHnj27be+evfaVr37Z49m7e7cv6OHdHoODPnjHwBp1E+r/ZqE63c7flLRYgs3T4mrEV7yPHS+QuZkZn/78jm78/LPVMkZeaPRZuHtlacUBdJF+bpnpK9lly6pe15aWbUus78Rrz9mzzz1ndckmG929TyyuYjmVe3Nri/IaUx7W7IpYdELy0p2stTsGOq2hnLOUXlfRO1aYVbjGAt3SGyWnIvN3g9FvgShWGWQxJgBNCqDmJ6btwB13i5isi4QseANOY8EC6sxvZy1g9qB//CtftrX5Gfv+f/hjG+nKWDpJIwfRAgz5k2xsql5jjXZhesmKtQm9LyWZVZ2qTABNaZqXR62xR5FIWyUrshN5NVB+NUoPRMv3LlI7rxQ7TiUTuIol7fTJCVlaeRsbO2QDg7iVRW+/nXAj8/zak0pU1sYnz9qevSNSvmFVdK91dvVYj45GUWEWIG5tbbaO9jafG47JzNJUrALNrILFRfYdUUbEPr2vwQVDr0Ao/OAaJbJh6zV5WfwlscWEjqTVNIiBbolNrmetWJFJo1aFpe/0gAQJ5sEoJatFRyYFQp+RctexgZxaMR88Utz80cIDmOwISjeCb72RaqZEnVmw/iDmPWljyw6c8nt6+3jVLQWEnEpDyVBURr0D8wR4GGwjKoAHwee+cPAcz1d/rj4IATzfzWyvVt4QR7OYRX9vj/cLXTx/zqZnph1s+qX4bJPS1tZhPTLdEUbiBQgCmAFECD7dBTQ2pJnBEV8kt7PTAZWBE8CU38KZ52jQOGBXAbhID6n2/kWlL+SBdPMe+qNJA+XDb+EZAnFyH9c4+O4Vt51P3kEaqX/SwL2kh7TSANIAMMuHPktADz9MzjzLcfL0aRsfH/c04G707W//lj322Eftq1/5ku3bt99+8tOfWWumRUq2y+NjfjplRFlRZkzD5TP1c7MQ8kHwXOs7DX1jKumWWkwyTZxcnxUpYSKK16HfWvXsdn7JP91AvsGi3luSteUyrLQs5wSmYp+AZ0GAWi/gWJiZtDdPnLTNhpTtOXzUahKNtirCMKt7sjkBp/K+qWcP7xqy/f3SY5GXpnpZLqr7S5euSC/yPqjKtEYT4wRfKgLPDZnENNBx6XRtvmwHh0dt//CYvfL6CWHFqI3t2uUzlVgfYkjljd/rZz/9aXv4wQdscfKq/fA//ZnVFLN27+G9lm4Uo9ysuEmuXOuf+KTMvvX6hJ28PG2WarFNmaER5ySoUcUsxCyvyyvv85YX80TvKSOmikvslT4RMiyULQG9ZMfdEytbanBKPli0vFyxhx76hKUzrSpfycOHBZ5f/coTaimKMvEuW6vMdna17Ovut4TYWaNasYSof7kiM1nCi0mD4LIMf0q/4bElg0AssGj5nJikWB00GiCjJagVmAB4W4xuqQBgnXVxWsOEdaglyrSl3BHXttloWdQe94jKuhSptl4CR98iTLHBCwXHd0CU0fJMSzSYRUcz/UoosrdnSgObas3LLJ+emvXl6+bnF915F1N2UdevXp1W+tMSxrIahE436VBYQhDe60O4Fs7cR98YDBMFZpEGnPJ95ZZtBau+l2soPErB9esPwvuBZziHwErfNRtla25qtJ0jg9Ypq2FpYd4uX7nsCz83NjX71gRp5a+/v8+BjjRThxWlMzA6gIkBLg7YMmdYKoH0csDS2DYiWkylw4GVg++AGEwPlsaZPfr5zPsATd5HfytrWZJHZmmFfJEGnicdvAcQBGQAcT8UH+/jOkySvcbxKuAzZ0akMcXJD/ngoFGDXbIuANs/c+wSo4SBsoL7Pfcc9UaFgTZ2h33m2edcjh66/z7vo/YlGpMpTxv1i/UQGhnCDfVQVVd+5lA9ereTZDMry4DnKcM+pZsZbyt05Ujz0anwHPGEuAiUH2DvbQhmrM5FNTyFdTG8Qs7KKsuS0pcSELOo8dtnLsoETlgs02arpQ2bFSstCXgXdabrJi3sqi8tW39r3Doapbcy/a9OTtmkdCKbl24BC6JtufyqlSVXzF3BJTClfNTJats3MGT37j5gPa2dNjk1Z+fPnLFiPmvdqp+Bvm7r7uyw9kxadLJkr73wvL38k6dsZ2+7PXrfndbbmREAKw8VZhkpz4q8zIxCWUinxift7OScdQ7vlDXKDEPKg+42gaTqhZ1ya2uzNjN3ydZy8yqHaIubupqYigQyIvtT5YOXEOVJubINyNJiSRYXDc2G5OYuXzwIwI1Y/wcPN4Dnt578to9qr2RnJOSbYhpiLL0DAiHdorwiQAgAYEjHMOBFvxr7pCNgDe5zJmZRLFheAuLOqyp0bzBq6QcrektR1yDTVWZ6aV2CJKYLUNIXw3am6XS0rSnbkSL8iJ8zHBU0fYgUTkzgyAAC6/zRX8SoZTwec1MevzXSVCfgHL98NZp+Obtg+TWZtMtZmT1r3mpjAsE+2Tqks6Nbhaws6r8umVSMvgKgDsIS5mohvlkA5AII/fqv/7oDCa4ffA/Pc+Y+zhyE6nP1QXg/8KwOXKNp2ihkbX56wlZkHg329djIUORrCiO+ePmKs0DmE589c9p+9KMfXcsj7wmhOo2kn/5A2BaDSwApA0wcgBKAxMg+9UT+CcgISg6Y9YrJd3R1OdjBWgFCAA7Qoi+YLXVhUuSP93IAftzDJnmwRYCRa/16tlesmnt4F6wTgCUNZ6S4+FniNsQCKjQKgDLskjSTB8LXv/512yUW2iYFZwk1Au/mHvrNmcpLXPfcw/YxrSof1ZveB4mA0dCYUJaAH8e7hevrCQIRd6YcrbTE7Dd8NFm5iHdgfusJ/f08A+ccvrOrJoNajpqSVe6mD5VxWQZA65ExpTEuIHn5pVdsTgShVpbimuR7KSuyIICemrhqecz8+Tlbmbxo+4Y6bLRH+Syv+YIgV2bmbVGMUo9IEOq824lN1aB0nR1tMhY3rLi0YoMtbfbAgUMy+ZusTrrCikwjA31WWF0Se12ymckrduH0caspFWx5csL62prty594zI4e3C0y1iLAEWgKiBsALpnXG9LVTRGzoqzL7z7zrDXJ2k13dnveKuWc0qHywtcbABdWZFcnBJwLYqLMaWe6OFiEnm33d3vx1UOfXP7xEFicL9jsjJj6Stl277lDjbDid7W6UZ9uJdwAnl/+4uMCQTEQy/moe1OTWKFa5Uy6XeAiZqBWrQGXAGXUd6kUy4SFsngqZjWj1y0tLLChilaLIYtZdYAfnYRXjJL+idq6stidTMxWAZxAtFhYtQUpO7vfsRc8m7khaPiTNqbSDpJM8kdZGiQs+G6u655NOjUUKKwtVSqdM3FWVRGgzk3P2dSkFF3nBqZ5btRaWcwyGjGMOug58BJgKhdgyrsYHGhKtygP0Q6YKFZgh+8XMNVhJpiIDz/8oF2+dNnGxfoAExQ+KEH1EcLNrgfwfLcBo3AOoUGNT01pVVbWhpXFFqYnLqnBUHpkOnULdJZk0rHV8ulTJ+20zFbyRf4C04NRAaTBXA7vCqAWmHLISzD5OXgWEGMACtACGAFPdxVT2gI4Uofkhxk4gB3ACKhycD9sDGYJYwUgiZvA+9wU0/uZxQOTvHTpkm9WFmbzAPSUGWfSStp5b8gHvwHC+/bu8UaEOHHvQn4BDoD5mWee87hhxi0tbHNN33a0sC/LI5I/Gg7yS11THjcL4Z3XgtJBg88g4qrqBKVlqUU2ROzp63cgXhEjpQkL5U/a+RzywLO+Lbfuicna4wPbaOCrgEVXp4a/XmSmVse4ZC+nhgASwHYan/zEx2z/2Kjt2zVsmXitzV0+Z3cIOD/1wF2WlNxkZfZfZk2HhVXLrysVAk7GM2pktjO/PaFyahIh6RIT75W87OkbsKH2DouJLeJ6xHqbzcKNgd422zXSZ52tTbazv8fu2rPT7t63x/aqIW9PiNTUqqH0GX4Ap8BfwsGan+sCunVhyp/+8Hv2xvnT1qfGc0MNVq64JmJGOnLCiSWlc96mZ8dtfvGKLNdowMndtASaG9JxqgMZASPw9nH3Kh31dXFhTEENPZbDhh06fNQa05J7VcSHxjy/8eR/oxfnbX7hijWIeTK1qlsI3Z7pUSLE+JSIdVUsIVo5WixFT7P6dE6sRzCpCq7xftHO7nbr7Gq3rp4Ondss3cIK9bg7Fbyjd8tkwskEYFsPIZ8DMau7s61pdmVNbHFJgIdSYEJU9L4GS8pET8TpeE+4YHAQ6DJQQ6YWb9Y3z7p08ZIKVJWjFo31Betr8AeNKgr3BJSNPk7m0aNs/Nbc3KLrFbGQBV8PESXnPgAFAX6vEH7HtIIpwsJRhjMCKeIHQEMIilWtXNXXwvVq8KwGgfB7OEdBDdWWGrD1Ndso5iTsAj2Z8cvM0deBWXR1clqNVUwNVO4aKNFviGmKstKPB5Dyzuvfx8E9KHMIoVEAQPiNcuIIAfbIIJVeHsmJ4iDecD+mfFRWSf8MsPJ+vtMPSgjg4UDP+xVHGJQj7cQZ0ksIaSUEoCfwO/ETL87uPt1YSsdjRQEXjBOPkj/90z918IRh3n30br8feYSZwmJhtmHgD8AL770+VKeDoDcpvew1LrNdzNNdtCS7K6s5lZPYmFj15MS45QTIlGtIO7JDoBwGZc3ghubloQYfxWeiBn6edIOxcHC9iEONdHFxalJsUqxMSrF714g9dN9Ra2tk2maDjXa22n0Hxuy+PaPWKCDblJV4+dK4zS4XLCuOsyUCotKxBvojBc4MT8SVldGeXjugBm7f0LB1y8KL07CQNuUtrgZ7S+y1TgRpcz1vmVSDdYh4JSWTDaW8JSoCSzHGGn2vqZPOKr01yn+9AA73wM2GpJ2ZmLK/+MkPbPfdB21ZbHFqcd4XASqszdny/Lgtzo2rnsRsRRA2a5k4wCpvReeNTL1kthPWIw0Jf7BRegboVmQa6dQkXjWyLgpbduDgXZZuzigdvL9aj2493ACeX//Kb0jBKja3OC4WNilTIWVdos9tbZ2qCAZtMIfr3PWHfabZfL5RQOGrzIthMurNlhklFRQ7Weohb91pxWGkLZkmi6cwBzFd8u576MXn5kElMssBsiaWyGoVc8rbzNyE79wJQyCwhxFslExj+jD7aXl+xY6/edJOHj8hAcwJNJYUBwuUCFbFYDfWo34Qhu4RWvoAHTQlGMSB+Q/gtbW2yyRgB07zRWIpeFqxakW4WeB3hBqFDv1sVOO6PqNs/I4yBGW+Qbm2v1dfD+B5a32eui5FADzjYgx1zLhya4DFHCo2Oy9WLxBINTarjqKBNeJGUQNYAQiAGJ+rwZ5ws/dTfiHPBACR38I1RqiJh9H2cJ2D+8Jn4iAdgIU3aDoTwjvCPVgMmJB8h9li+gIoId5wL9+JL3wmcA4H7/7MZz6jNKkuFB+s5K23jtnOXTuU/1X70z/7M3+edVpbpFz4MMOoAU1AO6xuFdyXiDO8vzqE970TKBMxuG3whNEid9nVaBbZzl27fOBzfm7WGS2WnT+1HTcN6P/5v/vv7I5DB61XINbUGM1n39IrSvhLMlVO9c1ATkxyvjxxxQrZJVmNzXZw9w4b7e+wrmaxfnG8JgFcp8AtI8CrV5nPz7CSmIBqtWyV2qTSHVNDLDYp4GWFeTRtSIz9IINBjCeozGC4qhglUHUp/fAVk9ipE28XuhAEXlJY3VuxpD43sLCP0rqh+zb0XuRScKH7WDouYWvSv3/3F39pKZn0m0nVi/Ruy8dI1i2/Om+V4rLeU7BYnDU59btknAFnuvp8ZJ19zyqqC5Urf170IkrewOgz8/cnriqPyyVZw812+Mi93m1D8X5ozPNLX3tcgGhStgkp27KArk4mdtIyTa1SPBiKEggLFCCqTKUxnNRK1cYsGUupDVGxsRw+OqBbENB8YUVCWhBbrNE9NQLbemtWnAw+NaZwbgcQFdEmgJyz3NqyAFB0PZa0jpZ2a86kvPWjXxU32rWVnA9I4W7EiOCrr7xhr77wpi3MrKjAMM/YW3rNWQxMi1WtWfkFKz2bzalOBRxqAHxv+G2HfnxYoxHoaLR4USYaMzoaZVbBYF2IlUQUi2y/W0ChAwBwb2tbu5uIC0uL10AEwFb1OvugZtnqIChbtdJ9MPAkKoGXGq6NdQmIPjfARhQ/7KRUEc+vyGwWeOJCEpgdpjGKSZoxwxlZ9jxeFzffuU46OKrvqU4bnwEoAIGRVgdW7tetmN3Rro3Kg0rA/wG4HonSqg/UAZ+5xneexdk+2nOcUjMHM4CeEAD7+jRXpynUB2BD3dL/unPHiKcF15rf+Wf/zLezPXzHHVKwcbtw/oJbNlf1GbCDdQKaHLBzwBPwDu+4WeC91ekh4Xh90EAz84yfAG7KYnlpQfJfb4fuOGSN0rMrV8UaJSTICTORkNe9e/fY3/97f8+ZJ1N+9+3fZ7t2j9nA8IB1y7LraG21RoBNeslW4NOzl/XSoh3YM2IfOXrAdrY3WkY6mK6pWKPkol5gC8hNzc3YJbq30IvauDGhwcud9SAAQ7G7zkyj3SHTO52M+9YdzAKivN2i0OGLceDMvqnGTJ8bFA9daGx1gV+mIM4qircsJa7oYC3POmEE/kz4jZZkff7w1Zfs9YtnLdPXzaOqM9K3LgxQo7M9n57+XQzNsn5Dl9BEnxEokHRc0m+4Gfp4jAqPkXQftBYqFQobaiCYvpy3/oFRO3rPA4ojGlS+3XADeH7tiW9YrRI7PnnRzetKpWCZ1rSVpJCtrZ1ilxJkZQrEj9bKiyhxrC4hhSU7ikpyXpJyruVzXpmppCBV94vXqyBkXqrweQ5Wx8gZm8k1NwugM2yLkZTuVGxJArqyLNNojYGIOldG+lpHhkatXemoqPBPnThjL734mp04fspN9pqNegcFRgdxadp3YJ/YY6ctLmVtTWDLtqiwznXdg5m2LsBEORFswLPMBlHZZbHsLj2/ZTNTM1K0PgcAFMFZlLMm1dJNWivuQaGC0vAZ5WO0GWVbXl5RfgHM6FkXAAkSK8oEZQsH4YOCJ+7MVqFzX0wA4PQWTEKkhoI+pbxa5mS61QdPKKcAOJjtsDveR4PDtfcChvcKIX00IvT9YsY7aOp7FGcEvH7oPj+iR/0zOYoANAJKBxjKTAEQJG7MZ8rTFfi6ENLOmRDywRmGTaBODh865HUJs/z+977vlsK999yj3+L26quvOsCRhgCcWA/0rXIAwO8XQjm8EyQ/KgvYDmkPeYNNl1UfzDRqFlG4486j3jV14dIlyXjExPn+1a99VZZYxmWXsYZEiq6OZuvr77PdAtGRwUH3SWVAbmF+1i6eedt621vsI3ffZYd3DFiLQCvGhBTJOQ2XsMZWC3mbVL5mGEQVMxNcuXwyFbJBwEmDlU402O6RfutmsEhpjmSGRpS68isqJz3jE2Iw4MEHcqezfnOndj2zITnfUroB2y1ZPjGBGgBXm0zYq2fP2J/9+Ec2sHfMSnqUKZO+ctOGyllYg1uXXhoBpOL0hdKlM1iSjMP43mQ6YJwEGh7/TTrM5J1kvMmXyFtcXLWCiFSmpcP27L1DcUTeQHqJP/dBww3g+fiTv6EXl6RwRZtbuKqEm0AtLUBp1dGulzG6zawdJuOrqAQoUVACoPhKDAqTUCvIiOLa6opPpWQKHh3m7IRJoeJ8SwFg5udy9H9uCJwz1r69NxCuQ5jS0G5/Ruelhaxa6axYadGee+YFO/72SZuanLWKCkSi6ZW9LvCAGcN49x84KMCL2fzCsjNUthIpFtgBFCYK5SfN+IVF+8JzAKLd3SxRV+sMjfny7OcCg4PlEOiGUHLeN6A8CD/lwUBIBKDLXkYBEFBqqi8oWzgIATxhhoFhVf8eziHQxteoXmAN74CnhEnCVpaAO3g2YYpG4MnzpKMaPGGe18d7s/Bu95Af0kq6GQAKo+KY5DRCMEbewwHT5aDvMJyrDwJlR3ykkziJH+b5buB5s8B9pJe4yCd5f/DBBzxdmOpPPfWUj7DTZfHwww/Z9PSMD6gB0ozaMzAFiGK2EwdHSMu7lQPXr/+N5wBw0s6zhKisWN2rKBY4b739A2Kgd8icz9qsTHiA5OjdR8WWBhzEGZUHwBm8yukZViBi8LSttcW7GXr7++3EG29Y9uJlOzS6yx66807raGqk5fH3wPw2Y/U+JXJa77sq1rmylkNyXC8BN5cb3N4EYMMDvbZT7JbyD41XkMUQfBEffQWQcaCPpjZHBxgRHfqNPk50X5ghaLMaycO0mPy//973rLm/25Jtbb5eBhiD94CvBO+vwVqjvKQ3MEmVvbil6zFpQraoV2fB+JurnLEmN3TdcUjlMzM1KwJVFj7UCF96bMfOPSoPBt+oQ97xwcMN4Pnlr35DmVOia9cFVNMWT6C8CZlgI8rAupghC4DAvuhrACwjBQQIXRCUEFrGeD0+aU0qP9F1tdRUMGCqiB0Mc2rxmwQKLGnHrAtGNKkEWB3A2uCO9zG/J5ZoFGDFBb4JO/bmcXv6qZ/ZhQuXxQDoI6VCBeB6j5uAigO3koZ4zEZ37PQWiKmX6wLPgoBQN/kAAQw0EoBoRJM+NfphaFXXyzUC8nalxSSoi8p/k48AU0EEnnNBugXlRclQVkAEk4v+LAAU5QmAQCr8ULzhIATwvGWz/W8AeIbr3o8n5glAAT5MBQWAGIzBlYhRa66Hg++AUzj4HsxzQAPACYNZ78U8bxYCmAcLgjzff/8DYiDEV+fASZ8m6fu1X/uk70GFry4rKKGYADvfWYKO96KchA8DPDmzNieytCpraEaA1treasPDQz45hLUI7jp6t5usZdURXiHUEyCKh8C0ymZ5eclnHXF9dmbW3n79TeuQvuwZ3mE7R0ac+eNjjYP7Ju5/eu/c0qJNCFAWREbwh/RpfEpDDWxQaWLlI/yE9+wctZZ0tLwhgbIjXJ+3nwNN6RTHO8AJQRDz9bEH9KbGitKfOoH6D55/zi6qMejZNWoFgWadrNAYA2D6R8MB6fK1D6SX4Ar4IVXX+Z0GlQFgJsPoog7KFLmoccaKy2JFrJppo7W1AGmN7d2HC9wuZRmznWd49oOHG8Dzq1//pl7O1hp5uzpxwXfKY9Wijo5W88U1EjKfJQTx7Q7tdfYzchZHvwMthhRW6WF0u0GJZUYFUzqZEuagKBDBfGEQw33d1Howl5Y5qDjDujuGFI/tMxj9hlXm8zKzcyWZ6K/ayZNnHATrWNWlrArT69hon34hBp280iRomARjY3sEWo1iEvMS2ILSR1E1KN42pafRf6OzmmmZG/SJCmA3KwywqO4QJi9YVvAuuvN31DeIECEk/BxV1rsFFIODSuaM8uKCg5BzEFzJ9FtQtnAQuIdy/dsEnoSQZ/o8AQvciQBP+gpDA0QIeSLwufo78QNcOOdz8B3fWe75oMyzWvF5JgAgYMg15BL3p8h/dc59L9lRFROY2Uef/exn7NOf/rSvpkSfJ4H0cFzPwkIIv1eHavDkOfJCI8Nn5GpL8ktXF4xzYGjQBgb7rH9wwJKNKctLBusEBtFSeZGOoW8B3BcEuitLy17G3hWwlrcpme8Lq8s2t6zykwlZEGmplX6VFMfl8QmbmWcbC+LC5MUIV5rhn2KcaZGaPbt2WF93h14UDZhSdqT5ZvllMY5rbDOAKJ89Zg4FVT1EZ13f66RLz77xmv3oxResdbjfSg7quk9V2iBwBQ980Q5dgNj4tEuvRmBYSSKyKFYPoSuBZygeyoZuLMBzbmbe5udk8dXELZeviMk/YO2dPVYhyZ6Xd+Tug4QbwPPrT35LL193xrm6uigly/sIV2srMy1kgsUlAHH2M2LEG7bGclnr0ldSokQr8QmxRhajeOpHP7K3jx+zS2IRZ86esbPnztrpU2cEIgkxymaxTjFTFYODnhgh075oWVFu+jdbMu22JIF47plXpHyn3VRhuTlG0JmXzral0Z4lSjh1pfez5JcLlZhlX9+wCrTOVteKNqhWeGRkzHaO7rN77nnI9u69w3bv2m9HDt8jJd9jO3W0tnTpnfSnbrjCptMZ5Tmtz9FWCoAMDBLhgHXznmoFDsoflLVa2Di4zqAFB3kkTq4xcKEbrz0TAr+j3D6quv17iCt8rg40RDXreQlpWeYR3fSwazV+Ot4LPAFnlBBTOfR5vl94v3vCgBFgAaPD1ORdPPduByGcCZQFz3CEKZJcg5UCGNXPvVfgHuLgWcqbPkvY/90yh5k9BKskrfRrstQcK8Gzy+VTTz2t80/EjC87A2ZlJeIJdUG4GZhcn65wP+AJEw/MM9zHZ19CTZ9hW4wTjAwP+2+Uo3uHSC+YOQfrChNEgBAwihk09bX1PrOPuFjyrrGzzWplJa6sl+zkpQt25solm5xfsHkxzfmFFcl0VoCMGas4BE6Acp2YH6Y6xG9ksF8me59/9vdw2g7VefPAV92n3ES/6XA5VloY+NEH/16R/NWKEa+rDJfViP67v/xPluzutGRHm+XWJY+yGFkoaFOyKNVyHY5WQYsGoiBcDPB6aQpgo8VU6GelTOI6SyeVn6g/lrUA6txf/MK5i2LfNQ6cVpOwAweP+PhNWfFHAH97IYAnz3ua/t2//wt9WVdiyzJljqkVvGgtbTEJWKsdvfeQjwqODuxTZUuhwTEdjFxHrTnuRuv28usv2quvvGbjl6csmaJfYdNyBeaZq1B4kSq+paXNPvHJj9v9D9zpyo6za0yme7aQVX5k6hcqAswz9tOnnlGhNchMWfP+R983aZ09o4tWKkSFHC2Hp0KoE3BLWQECavPXPvVppXtQLTaL0DYqvbhENSnNSpFMAa9kHSgUbBjBo7IL+RWbmLgqU4gV4FX4Fy55nDDPgweZDjiiisUUUouo5zlCfxDKxb0IC9+Jm3g5CFxzZdHv9KuxPqR3s28rZfiN+wAdFA7WSzzheY7wuTrUyWKozc+blXKWqFm3en1Xodh6TcxWNxpsvlhjbT3RdhGBucGGGX0GOAE4ZvSEtN4shDSGd7/bvaSbLSPoR2TL3TfeeMOB4IME3kH85J00wgIpJ2YlhWX0CNenIXznHA7u5Vnion5omNgS+L//7/+RXydt+L9yna4oZzC6l1lr+H/+03/6T70+QvmHtHGEsqgO4Rq/Ew/fkR8agTAdNfzmMiN5KkmZkzJlPy25HRoadgf4XC6vsmRmUrROJes14Otag7zpeTwROAc2CmjI7DP83DcqJXvlhefs+GuvWEKaN9DRYkMdXZKPkiXFYvEB9cE5pYE8N4DE0sWO1jY7fMc+S0uXGOAFUN8vbGf3WlDJSN+264H4HaAbrFIvi1EE7F/+wb+x8ZUF69o5ZDL2oJueflZ7ivuYAt19Gz72wUxA6gM/cO5hIk1DjEafbUfUoCj/McVJmVIOEAN0vKMtbYVcwd5+64ysMLwm8tbROWjf/M2/K0yRrsaTUf4BstsIYevhSAoV2GYjEpwtKW2v0togECnaWm7dMk3t+l0VKtBii+H6mkY9KCame5JuAsfsf/u9f2V//ud/ptb6gsWSDd6hLfhwofGVTcSASrmKjZ+ftN//V//Ofvj9H/to+OyczDPcTzZqjf1Pfvijp+2ZZ9gvOnKEx7eTzl9oOM7t1JXPc3VaL1ahg3UGWRektiZpR48+ZLt2HbCmdKdYbpvAkpHyyG0Jy7FGzBn8LDIPTQwatyd3edABI2ZRCWaZ4KsI4yEAOEy5xGxMJKMJAoBmUA4+U5GwU1cIKSm/EYLycuZezszL3r17tytuAFxAh/v+tgfK4W9KCCBFGaNYHJQ1i/X+D//D/12NyYr/TvcSDRV909Hc+T63hH7nd37HR+OpN47bCcQfyoR3E/jOZ5gwALNPsvDJxz7qI+cbWAbSQeQ+u7Iqi6jFErLYJDlu9UhIRArwdIlACpcmZKcsGfSViXTfy68ds+dffcuKdQnL1yUtLuAYk17sOHK/rUlHsEQgMlIG94CB3CTVWOwaHbJWlQVApoR7Wt8vQHiwCNGhcNBw14p81CgPeCZtJWI2vjBvv/tvf99mcmvWNjRgeaW1rDxsiEVuqKw3VBYsXwc5wt80l0cvsLxiynKj63G98sKyl5MTc5bPMWuwwYkVlitjMZA4vIFo+CaZLKAyKYplU3bDQ7io1TlpiBrJ928Y3i9cM9uf+Ma3lGj8pEB95g6X9SK1yqsr1q6Wa3hwSKXQaE3JTgEbwoAwCUJjSfvLv/wz+9HTP3S6nGlrdTOkLDTzPhgHElX0hl6lAqDPkpVbjp88Zg899IDewajqho8y/tEf/4ldujCudyu7W5gtkXkOO6KLgBlDtEY41UcCqRZH5waZBGO79tpjH/2E7dt3UGyyUc8K4MQ4acncLUjJ1UnvEnPEmVwHBS71Qob0O2lkgEeMWXIDY6XVD6slMRq/sDDnLidM4QygGQCRwQcYCmYhwgzbCApHWjkAV/LCcyx2waBYUWYoys014uG+YLYTR5RP0veOAodzCFGfp8x2KQF+nnwnU7ditlfUomAK08jdSrj+3dcH4sUUhhkw4EP5BdC41RDeQd5JYzDbGVCibN4vDSGE+yhbypi8co1yYDSd/k7kiWX7+J1+TZjt97//A/ujP/ojr1Pyw4EM8Gz1u2+Wjuproe6QB7pggtlOIE3IAw3p3WLWnR3tMk1LLhPc4sQhFncQx8LjedYcZVUlpiQzek1gwBYdYwlGJrEce+F1e/X5l3xGICuG7ZY+fOwTnxYrTVhDU4s1iNHls4tiSyU13rgaCXRktg8P9As86e6KfFA5Ozt7jwBw1or0cObAEEbXGMNhKbvaekiU2XnJwf/ye78nMK+zOx4SgCuDRek8ul+Dq2B21QdUW9rYQpzxBclrIi3CxKIsEftm00bYOOVHOVEueAIRR7GYU2KYzScC1JQUYOZt/MqEGp0mm5/D17xe2PBJy7R2OEliAM4X5N7OxwcNwWy/JtWApWpeEQphpHBOm8XKmMY4M73o7O3c2Sveh8BouJvMupdW6yUJ4fiVqxKyBu8fZMS7JPD0ZbOWVqNd9VaKVlwrW361aBWxPoAQn8p0I87ZMfsP/+HP3QVpcnLKWSbbgFRkSuAetV7mXgBGrYUqQ1XkA0YwUfpHf+3XPme//oUvyeQZVcUn3LzHURf3BkbqPV8svLyFky2uDgIbfVfWrCGB+4Su639GNlEmFCBi4J3OQoMCATIwUNgIlYhCc2AO0y+GnyCrjqOEKBsKwpnA/fTZ0bfGWpJ/8Rd/4aPNdBtEA1LRqkUhBCW73YBgBOGo/vxfUwhgR1lSDxw0XoAorI/6+if/5J/Y3/27f9eefPJJ+/a3v23/6B/9I/vd3/1dr0cC9V5dLx80uOxIUUlDdR2TLpguaYIJP/3UU/baK6/Y88897yPpcelAo0gMbGlV4ILPJys/saJ8QpZcRfKJMvh2OXpHjd7x8ksv2VvPv2x1RVltAs6xkV12z933qxGV5SUdWxegNvcNWHtPv9Ht5wsWy9psE7vdMTLkS8ThT4C5DrQ4KPLdYRGrLzr0A1lAraJres7LmmYbT3fhAyA9Mbdgf/wXf2n/y+//ngCzYumuNlsTLsRYFzgZV/KVCD2blb7MTM8qr3GRsxZrlqWbl5U6cZU1KpYcf7q7+i3d1Gb5NawIxjYinYX0RIsJNQgnNqy1RVayznXKLwPO5JMp1+0d3SJT0bJ1lK2vTvULhmvM8/Env67SpP8AsJGpqVLMlZYEr6r0zXoBVaPNzaz6nHMW/2Av9cpG0Tu56Zx9+umf2IF9h4X8KrTpCbUGFEzS1os4yjepZWGpuhoJ75pM5qyNDHXbl7/wRW99z5+9aP/7H/yxrSzTfxq33v4+B18c9PNF1u/L++hgRRXD/ikcdfVJO3LXPfbpz3ze+vt3qCCVRtVpNP0uYpoIF5VDoL6pXGeh+tON0YEs6LpfU8vtpofi4Cm6BzIsIptK2uT0lMqiRumIRoJxYaKhQPhhFpgDmOFhJSDej3mA0vCZ0dCTJ4/bhQvndT6h8sj6mpukldHUpN5BEtydS+xKDzvTQHkIxBMYHIJaHWCaWzDPzYh5so0ro5DXM88ww4jnUerAPAEU8nJ9vDcL73UPZUE50OXBgNHfBOYJWBEPB8yP/JPnwET5nT5fGjzSHLpPeDakmzPfOUJchOvTEX7nfsqCeEqykvA0YWEPFgjmyXbJztDIqEzTgj37/PM2I7bLUnKLslrqZe2NX53wPmMGtUgBjvvs0VUv3WhtafNuMozOIoQCyRdZee2NN+w5xbVJ/7cswJFdw/boYx/Ru9qcqTozRAckF+l4wtb1bhY+7pCZftfePdaTSVudiFDdpixG6TyMsm5L8iehZIsMw9GphkEbXOoV3FQX2MYFZnrnFia6rMrCVoOduTprz7153H7vz/7cLktX1uIqu9aUxZtTlm5J2mZFDLJSsCa2+lF541GwsJi1++991JrTXXb5wrQ9+9NXLbtUtIJAtFLatNZMmxqQRpnjCyrbDWvKNFhTi/S5nj2NWFCo2TJNg8KVw9bS2G5Tk2xBU7IVEbbPfP4r1tUz4MCOU73P23FAuDU5uj7cwDwjJqkD8FDBsYAw7jUMxOBmwKIZFPybx16z3/v9/02t9otCf5nT6wU7fOSwffazn5OA+FZOYoOtTrcblFAWDlnJriihMkfzOX0vqOVssC9+/gsCoHZLxRrtxLHTtrQowS6qRREBbk63S5nZV6he6Ujp2QY9h/mu1kbm/M4de+23vv137TOf+ZzuaxX+0R9EJqLsVAu4vkWV7f/r8Mvbn687GK1zG16fUQTfGEzx4PR9+PBhKUM0UIQSvqRWHhOP37nGtrQf/ehH3QxDCakXrgOgKFOWMlBASVFYFIsAGKBo3p/l99f6fjooD2Ac8hHuDwr9QcI2UXjXEPLwTpn9lxECy6McAUXOACZlToNBfilPGCC+qXRdBLClPEK41XIJzxEHZ9gRfpw0tAAm12Ch3T09ThpIS+TrqXrXdVYowwRnBhyDS8gFXUuZ5rS7/tEY8UytCAvrLzRLRpKpJjt+4pQ9++xzang3fcBo94H9AozPW6vMWvoUVbPSDA6lUXE2iL0OHThkjV09llcDe3lu0a7ML1tR+rosnCzJxC+qQd9M1Np6fY2VlUaLN5kJoLYaMrZe02Q1SbHAzYRN5zZtrTZlJycW7bsvvGH/4t/+if3Pf/CH9h9EpooJscuWZquo4ciLFNTFBXgCayanVGTh0YDhbdBKf3N3r75HE0s6u1iAe1jWL2tn4EXDwFPUgLHeBL6rNKqUHRYEYzVYoC0tKmNx5wYRq6YUZGFd72uVPrVtM3U0m0KgLN6p39sN15jn177+TUW67eMo9sL+yGygBEDCSi5cvCjze9rYovT4iTft9ddfEiAsWU9vt3W0dwhAD3kfDStVY9bSonR2CnzVCqaSEoxyXi3oqj304IP29//+37MHH7hfBbGh31P2ssyVN986pnfXq7Vttl0796qlLYkRZEXV221pIW/rJcycQbvv3ofskUc+ImFSZQrsWBzE54r/EkJgEByY8FReGHmFwcBYmEEEWAYmQ4ic7v2jP0uAefJcWNyX+HAPwoeR7gD6fLiGawxKzFJtxJtdYc+oyC8Q5UQxrwdQ7+MU82QZMe/zvI55FmCe6Xdnnh9WnyfpQ/j/pjDPELg/5Dmkha6SsAQe9UD5hrr6oPFXB5691jhSHlJ+9lynAX5ezJD3AwjsGcXRLGBEHtCxYM1chXnKlGbRabxMSA2981h7bKNRKhV8XAIghOm3NLeo3OO2OL/oC418/BOflN5GPqS+lJ3OWFYOokoTmziyIVy7ZBfjd3Zl2U5fGbeLs3N2YnzCJlcLtiY2N708Z3Mq75mVnF2dz8kML9jMYtkm5/N2eWbZXhHpefHEeXvr3KQ9/9YZK8WabEGAtShAKzPyLzgRTIpNJzydWGQtKm+2g8Fqzq2xpQZ7S6V811L6ounL3Ld3n+8EwMh6X3+3PfDg3dbUnLCTp45L2DekG326P1opyw8x06UlFjlfUVyygp/6kV26zDbq64rnbtt/x2HVLbVD3W/XrU6Cj9sKN/h5fu3x39D/25ErgSbgTPpeI/QZdNqJE2/b88/9WADGmpeNViyv2dkzp+z48WMqiA0bGoi2ati3d7/deeROteTD1t7abHv2DFv/QJfdffdh+43f+KZ95tOfd5cfY41PvQW219ndY9/5zvfdRaGpkf139siEVwWulsVIC2JOcT3/kD326CdkFo8qTaLeaiXdpNX5l8WXUF6EnYPPCDmf8QskAHgoCUqA8nGgOJHyRErK/QgOfaJUNArBDBYW/GVghRF8dmZEgXHxAYQZdMJ1iHvYhXNlOepDJa4ABNXhV+B588B9HNQHcVE/1AXgxYAWZ9LLb5QvZcJnjlt5B/ddH7jGO2BElO0Xvvgl+/Vf/5z98Ic/8gb0c5/7nPeR09/KHknMaqKesVgATgayTp8+42CLfBCHr4ug5NBPD2vTS2x6atq6xZgbkwyObtgdBw95fF0qK+aU4yIEy2VOfFiQBfZJtjaV51XJWZ3yn0w3W1tPnzV1iAR09FhFDPPSwqotSiamlxbs1JVJO315XmCZt/NXl+yCzObFQsmW9Puy2KM1S1/FYnfeccR2HThsw3v2WkbpWtN7swL5DaXFy1NF1dfXbz3CkhXpDSCJjGLplcvojGRXYAmAYoXtP7hPurJD5KJXeNNkE5OXxB5L1t7ZrEcUn/JCGTP4LPjxMmLm2JkzJ+3cmfNupdbWCTfufUB626k4kUH4Jn8K+u/DA8+v/6b+JzblsgbwZAYRgyjRHPdLF8/Y5QtnbGSQrRGaRY3Veqv1YymtE2+/bWdU6SxgwCyNznbR8I42GxsbtOGRXtu3f5ftkEJ1iFmFRYk3NtQ6MSIv8MNxno7v115905gNsHfPQTfjV7OshDNkhw/dbWM790ng03oOAUDIMTNJOcX4ywlB6YMyUR60npxRAM4csEcUhvt4hoN+GZ5BOVEKBpqYqQJYwl6ZecM1Rny5hsP2Y4895iAWloej/zQlEIomEUio9C7ivD5dvwLPmwfKK9QJz4TvgCjpJHA9HIBs+HwrIcQdAmVKPRE3jBb/1I997OO2pAaQqal0/dA9QLkAnkw3xUpjJtabb77hu3nSkLJ4DWuKcm+5TFcVEq66pi9SQMiuDbzrmWee8VXi2VKa9SA6OrusyAgJ+dUTgKr38OsLWsI1BnfYL6gmlvTfcSmSxFh9Uqa49CuV6bK+0T0OqC2dvQLVIWvp2mEd/buso2/IeoaHbPcdAukhmda7+61vx4A1NMZBC71b+ixMaBGDHh3brcYpqQYj67rAwFR3T7e1imhMTU85I6avn3EGdJrB4LCBG+Mcbx17w956+w07c+6UnT7ztmXXlsXiJekC0HW9hwkszB5k8Lq3t99nJuEdtLg4Z8uyVGvrEtbR3WtH77pXz7EwDFC3XRYqTsfS2wzvAp6KtUampxTQ/XX0Job/2V7j0pVzNnnlkjvqMvrdlE7KdKb1ZkplzC5fvmSnTp4UW1x1twrAs4aR7c1oxDwSTlUTLSKsbGvd2Bq4XBazVBkeOnRYgjRll69MSBh63P1o377Dan32WmeHWlOBgK+uwuGFEAHHNn7+lYSgYJhXnOnzxPwDLFDISMhRIlrbyAQERAAmHMYBTYQehaFPizOB/jcY6dGjR13xeA/KR8uKu1dfb59/B+jCaDHhmpKzmEOl6NPr6rfU4kqQbwU8AfUQJ8yX9F+L813Ce/3O83+TwJPAvcQT8ha+kz7KgPzzPdz7fiE8HwKATNoia6PO08re+Cy8TEPLFsG42FB/lDe6QRyM5gO0zKRjYgayQIOMtweeHixTB/uMvusdkveKdAn/Ztzm8AP92U9/ai88/6K1tdA9xsi8Gm4BCCZ+g/QMNx4C5j3iKNxVWqXyYmRsXUEcvg6mkARmxsZprDhU2aiz9U3Jc32TxZvarTHdZUkRnMbmlCWbam3dVm2jZlmAmRWLnJH8MJV2Wixw2Rfh5n0tmTbr6xmwrrYuybCstLUVlUGLb70cdWGZp89XWGMQl6IHd0i9EksjgetkXT3pqxizHdlHKat3YJ4zdZqdSDMZuiywQsGCDRGyki3Mril/tXbkyN2+EAh5YxCYQTOC/x99vK1wE/D8liJUqwV4KgPEzjRMFhdg8eLLl8/aIgMkaiEYAGK0mIU48MEaGhpwECFTZ2RyHD/2lqWbG30jKBY5UPYVHUYDf7A1Kh+H1ahAiqL3uAndd9+9MoHpW6y13p5+MVw9LxB1P1EliYqOBDwoAilX+AUK4oMGFAcloX8SIIK10V3BtRBoRUlbUEYUA1Oc7ScC4wFsUQoAkmdxzt+/f7/3owbl5HfuRxgBNxy4UULeC+B5/DpUDbZFI8RouwTog4InefgvFTxvFkI6OYeG6FZCYK7V6aMeAUHqhg3maAB9Lr7uJeABwnNBPihz8gJr5HkABHkJ3TywtLRM6a985auSsQ7JTdbvZ1AJJYA1oZd4rsBYhwYGfbsVwDVfLAj0KtYhdgcANSsenmNRcHQEpumL6eiQ9vAyq8j68z56vTvy14SrKi01Kh8TK90kXYA3sw+ZLbis7wx+Zq0s0Nwsr/r+RctLczY7NSngmrGF+UXLixW2NbdZR2u79Q52WU9/l2SWPk6lUToPU3TQ01FTp7eTMfQaWeGzDkbROfjMHPoZxc16vbDYLpn/bDGOiyWrpNF1GJXllk1fXVK9pOze+x4U4Le4RgB1+J+Tzwik/cP2+YOFm4DnN1UrJDRKLL6etTVqmfQbI+qXx8/avOh2Mhb1E7EHNWsRMr8WWaL/BezHdSm3lrXXxbTYy6ettcs62noUJ86pKC6KjR8mhRS1LKzaVCiuynxP26EDh2zXzjEH1LW1PElTkLmiCnbAAUUp6+3Dw+2VwW2FoDgINAqDcgeF4CAgjBGA1ngfFtfpLwVIQl8YfZsoFYF4Hn/8cc8f86sx13mWcmbhE94YFJX3MUiFaU+8vv4k0+gw238FnrcUQjo53yp4BgDk4LkQB+mjD5uN7WCa/O6jyEovbBThZEYQnyl7yoTfGRikAeRAXvgNOWfe9he/+CU7eOCgm/YwVZgZ7yPXrA8BePAdIHng/vvEyujHpY+zxhcYgfCw0yy7MzjbVRrZfgS/TkbkN3RGr9E/LBvRGZXpNnhxmT8+0E1gAidjauiqwGJFRs6i+FXOXeNKkr3FmVmbYCuPyRlZnWvGLhL0sy6vLFtTqtHaOlqsLFN7ObtkCzKpF5fmlVZ8X6N3cNBgwDSRb8qN+qWLAiyhiwJGyX2r2ZzlViOyATnDsm1ooHx5loFp1mrYsqnJZWtt67aHHn7UanGh0jXm8Ud54yCv4dsHDzcZMHpScUmQHEBhemKMmxGlZo3PqxPnbFktSgKn8+2KZHc9WhNmB7GmJuYD/Q7RBlpm41em7LXX37ZcvujrErZIQTesqIrgeZnAUvY6nNVZl18ViUnCtE5WjoeSN6nlpE8Hs4eCjVrOKMNRwW9n/vbK4LYCSsRAAyBIegGxKB0oVPQ7M6AQBhZ0QDkw1wG8e++9x/uEyQsHZtmnPvUp+9SvfcpX1PnhD3/onf4ALQqGgmCO+KQBvQNFD0rEjoqUKQw4r8YqvzIXme2/As/3DSGdnG8VPHk/ZUf9UlbsPQTTZBtjXJ34nd9C2oiXOsaBPXwmsPAI777nnnt8oAjAZe52V1eHfeQjj7m7G11YTz/9Y+/queuuo4o3qhevU30mAJi+8WKCGThMSsH1SkrnDBUAmXQWx+g2k1dqdCSkV/iK+uI2Ah7WwGVPDMgLgELS3eGdzzLKa2vYZrwgecoqQzLHK8tWu5G3jULO5gWWVy9M2NXLcwJxppmKbAmgMY+hBCXFLfHTsWXnL1+ws+fPKH5AkoWAmGWnstyicYn6cSPTne4uz55nA8JE2VGuIyPDAsQOuzo+690b7I2WSIq9xmDzjdbTzcBSh4+VXL4w5aPsg8OjvgiK73OkuKmZ6PilgCeZIeuY7CisgFPf6SZZXJi3JaYnJhPuvM5iBSxgUBQzKpfWJQCMEmedUTLAxJakxANThH2dOHXC+zhZXZ3ZEpt0Zqs1qGyo4pSxRAN7rzPXFnM28k1jceTWNoGTChw3J58yplJVWSp9EkwS5gUQVbifFce1ItniE/cE5d0usGs3vFuI4vL4giJvAvf0a8IsNiSE+q2OhQuKyveKGgRWXcIkkjCoVWUv9aBoyysr9vbbJ2TelTz/uGHsGhvzxW/p6sCEYzAJX1HmvPs6hpIiFC4y/xTftlTxv4OR0sU1wPnyxfNWkUA7aKLA3KWyWVdaZRBaUfiQEKtnhR5AmTwF8IQRhQEj4ruW3+33he8hXP+9OvDMjeA544pB4FlYBLmg7xxlV9V7eqN+Lu4jDX67x4cLC0D14YFn9CxlGwFi1EjxOcpzBFJKkQhBVA/UB2F4eMTuvOtOO3L4sNcffd+k2f2BuYE80cWkj4x0Bz9h/DJ99Xid8c+kXOZm5/wd7Nx54MB+d89h0PHqxFV77tnnVW5T9mtqVGk8vNyIVP8hD5i8586dEWvE9S2jOsWtkPIDXCMgQgs42NeL9TCZ3kgXmm8RLpBj+cd1yWhRILZFv2Kd6sJJDBYTSxuWrGFz1WI10unNeTHNOdsoL9rKwoxduXBZbHNWn1nukTqjr5QuCvJaq3gFug0bls3N2VphwVZWZepLb33LG+k36WO2X1TXpBKcEPJIBigvbwR0DX9XzHCYMyRhaXHVrlyW9VYuWaal0drbW7zhQnYbGhods2amFgWuJbv3/octKZn3lZacdf4ywfOJJ/Q/kdFC6mXKVDRlU0pch6metsnpSxZLbQkEJXC6t8b7RaJO5s0NMRx8vBaXdJ1+zYqYY8IyrU3WnGl0/8/jJ07Z6dOXbdeOfdbcmJACkSGBzoZMivWob6YeBQI8VXkbUv1Eql6tSqtalZT7nC6r1QHfY/X4uTWo/CkW6ob0RALvuoVWkj2lzWcdqbxozaioUGzRQU4ozEjo+Z/+FYSRz7TS7hZFJ/tWrRqHJn9qo2ZOZbFm9fENu3jxqkykBuvq7PeRQNh7rQSSyufZrq4eMcVmWxODvnJl3CYmJ8Q0Z+zY28ectTMKyUSDvVKgbTX0RoD3R4qsFJKp7c/b8OgCV6+mlwaL+bz4hOJsXatyZJwV1gl4lmSqsd1qXhZAZB5G4AGwA/C4XPE5BJSQI1Ja0kBJRSH6fPNDt0pOmGE0KlaQssmpGZvZBk/uoG+KrUcapGA0LltqONl2gb6vaCUelTXxExHfdGKxFjeHVXmX3wc8I/CLziHd1QfXaDTwDY4mPCgdesRHnUkjMqPv65Ih4JJ1DGKyHvbu22933X233XX0qHXJgiBvutnryBs65Y6BUK8fXec3TwnxIXjcofRTn/TT0ZeJs/fU1KQD6ezMtBjVFTt18oRll5dtbNeYfUwMtFHvJ4GY1oAmoJJKsu9WwX7w/b8QmMxZczplTYoTMPT8S06ZCx+XDDSo7hdm5qykBpZVmSoq83hCuqzfayXLMZnVFZUHmlajOmEniTqBZ72uxDcl28U52yzNiHEuWrkwa9OTF5XOq6rXeZEmrMQtS9RXrJHdObvbJMuLYrSyXNlmvHZD8r8m60t6LWuUUX0AbnNDZrRw0011gX+t9HerTMeB6j5GOQpPJAs+dRT9VdmyRu+U5Gj8yqQvCFIsFIUJPTY6Mqb40yqjmE+waahjGcRlG+jfY7v3HHJz3bfrEEKABpGUEt75dDvh5szzWqQcZCDa0IvV4Bub0lKwuBLJEmZLqkBARWa9/nB0Z3FkVjihdcmuLAtI35k5Qxzs3lhe37Rsltk5r1gxvypAbLWmFKu4KHsSXswQzH9ADgxF7BBQ1v1sbGJuL47xkTAyWwkFhOmwIjZXASqABeF1ARaYeleED4RJyPX9xkOx6RxlGTCvPqI/FFxQqFfDNGXG1K1aZ49Zdx/TJzfswrlxO/n2OQk7Ds/Kp8wS8p6Isxye4t5U+pXPLrWeAwP9Ovqso73Ndu3cZUODgzY8NGQZtkMlCbqfpISj+tO1sF2mFZk0sBUGkXqk1LAU5kHDMGkwVKBiAbUyoZQWvZ/rHABI8HeEiXLAFAEYfoteofpXHq4P3HNDerYDzwTmycy0qalpgWdktjt0SJ5QGvrJAcyONhZHSUsRt3ejVN6RAwcBntDJmecHBM8QuA9mTT5IA5/dalDZkX9+h3W7jKsMKE/YOIySLhVGzBk5ZwAIN7xQ5pRRSEN4J/HfLJDvUGL+xHYZtbW2Wa8AoFd56+nqtsGBIds9JqXfvUfyMeh3A+aknXfwPt4LCL762kt24aKYZ4yBEll+66y9y5RlHQJNZ8zSI4hIMpWI4tHzcdXJkiyd+maZsYlaK0hnWTwjHctY41bckqUNS5SLFivlxDJnbb12zorlDdVh3s6dzdrVK2zRk7eGuBqeRM6aWsqWiq3pvUXFO610sHQc9Ze0jUpKeiyr0Vqspb3XevpGVZdd1tYh81oWZXZ1RYCPTCAPyp903NsalF9KicRImSku7wYrS27BHHzBseCoHwaXmRwgQ1hxMLhdK3lqkU6NSUfJt+JRvbxb3dxueBfwfCfwwlBpyqLOJmBosc6ObmU6ZWvZogCQ/lG15BJIWnI6pXFcZ2MrlLQoU575uz7tKhZtz9GcblHrkbPTMuNPiInSivf3D7nfF/02gGZkOgggBM5b+rxpsCX6GjF7Mu4mlUqxbNWKCrLgfYKIaFnvgXV5Bep+nt2Sab1VSzcA8XKoNgJYkqlwpijE1K4d+u564YNaFQH0qlhmybp64jY0mrIOgWdtA3uI19n4+LRdusi2CJGbVibTrDQlVdECN1/UFSUWrOs1ni5vlPzFUblJKYKS3Bii+0KoVtogHLTMrD/a3tll6ea0hFBmmkCBubxFCR4jvg3MZ1YaUH7SiHcE5wCWOI0TiDccQWGrQ/T+d9JTHXjmXcFTZc4gGqYr7iotLZloAoCUuTkjuZL5RV1iRod3KLpfGDwJXI/SEMVJYMEXBm0YKQcU6ZPGr/KuO++0Pfv22tju3dfKhN+JA/AN5VLdsLxbeqJwY5pgkax/i2kPY3R3nWsEgneRZjFg3QOTJwCKS4vL9oMfft8uXz4nXVmzgcEelXOtgGvGFpam9PyGxZTmZIKFe2jwFYneB5OmvzMncsM21CsbWavRc42JlNWXxIYFSnGRnZTM9JrClNjmtBVqZCLnVu3C+LKsJJM5XLZKif3nY7K6stY/HFfdlKy8Om/ZJTFT6W60/5CYbT0bR0Ks1OA0tNqhux8UIc7YBZn6Bb1vYHhIpnhCltiSUhg1ZqQTnoF8Ri6NgJ7kzwEhus7ycsuLa15nfX0D1tPTr4aCXUglE7JgO9r7rLWlW/ElXCd8z7GqxufDCu8LntWCSOYQHDVfSkTMenuGrb9v0KZF39kKmH6FSJYEuPqfZ5nbjjnEoh4oBIM+MLOKWjtmRWCS0Ff41lsn1IpeUKUk1foOStHpSBbYKWUVX7gfIcCIQqkwt1TRiQbflhgAxUxYXcu6SQLz9PUElY4Ic5Qo78dV4V0DRf8huscPrum8/Zu3eTBQWj9VXq3At1RessbmTdu7v9eGRpplXqzIzFmVoJSNfeBXV0p26fyUzKNNsfIFN4/pZ2KKnZuE+mNEFVaNyYpBQmOIQsAOEAwlPBIUKpqU6L8opSG974QIBCJAQDgwcbbUAsPAmTvchRdAOuPCuLC0rHTGxPzTemuNwF5CJmaFUz4Ayjz9MF0QsOB7eAdHNUgQIiH8+fSEQJrei3mieKMjrJRu9vrrr8kMuyIAzXpDm1JaYL90+xAH71B0vxB4hrRzPfT14gb05S9/2QfmGM0mPu6DieL1gL8tpi1smHQg9zwX4nZFVwhpCKD8boF882s4iIc6jfwbKV/Fuy2z/grqUteIkvJANgALpna+IottYXFWOrWk+uu00Z19KjvqV2mUnC4uzfgiwDRUsQaBsXTF+yEliyXFwzKLpLe8VVS+lL91McfNgtUVZ62YvWS5tQtWrJmxpfUJOza1ZOeXWi3ZNOBug4vzE1YqTtlQf9x272yzpflxm5+QSV+uFfPb0D0ddve9R+zq5FUx2qLKMOELl/RIzu5+4GN2+sKsMpdUI96oNFWstaNJDees0q6GXTqhYpI+qPFAMSgN5Z+561xDJ/HrXFrE4T4qq57ufslTkxoh1WlTh7WJ3cZjMuGNtQJUtnqOBoryJs8fZrgl8AyMiCNqdQEBlpKqFcNhs6oRtXIpH00vCESjvkEYKP1JEjwJAa0pNJvtOlgZZksKTmZYHaZFpgvyff78BXv77bdUsHW63iwWKvYqLs7AFCwxYi0AKX1TpI3pXBUpfb0YS7OlW5gOl5OCMJIM61RxM6Dk0spnFegWzucIOoqMAuhHABOU9mJQxSl+fFB9U7pa3plTWsrW3gXbzFhXd0KAA4tjTu2qu4LUmoAp3maXL05bdrmgCkypkpdsbnbWFubnvI8R1xKEAcaJGwksGh9Ztav6jKDUOtjqhmvCgzBBkF31lJGgoK58Vd/9rOfLEir6OzHZiA+AxDySFCmLDVIymWNin+zRA3Bi9oyNjflINqtEoaSYp3TMh8EjAAdgJYS+Ut7HbyGEdCAryAhn4gY8WV6QiQTkAnOdFcDZUHBVJhuDPwg3YE668DBgXc1JgS2TLhSzGgM9I7Bjm136QlnCDzObdxCQS9LCET4TgkcB4Aco0jDg/kVev/CFL9idd95lZ86c9vi4zsFsIMqM51jQg6UCyb8r73YekdvwrmqFDL8TQnrC77W61xti3cMfaz74/dwn/aC+eceWGBSziXgno9A0YqSPcnr66R9532iR7qAtdjZosH0Hd0g2GTxid9hV6Qs7BGx519nK8qJ0b10NUlJ1z2r5tQIa1vdck5lebzG9PsVA0fKMNdqy5VbOW6EyZ8tinqcW5u3Y7IItN+y27pHPWbP0dGnhtC3PvWxjAyVrTazZ1Pm3raxGuUYskrI4cOcu+8a3H7f7H7rbUmlm+czYamFV6lVj+VLe0u2jtnvvPdY/sMMOHDioei3asWMvqXSK0gCRo81oRD0eS3jdk16CD44p/eybRtcgOzysrUVTMlmwvb9/RCA6JNnp0TNJFSnWomL0QWiVuco2EL/qOvpFQwBPYnSJ+3d/8qec3jPgjsAjMCfVtldWg3S+kF+1N996Q2b4MZmq9CEhQBICFczmJnv2SZiEBCi1LwLQ2OSjcrQsrQLQxqaULzKSXV2SAvfYnUcPSpgP+XWphOIS4xQw4wjLslSMqjHKx4IA65WclC4p6l6y8+cEWAslpUcAuRUXbgKkVDBMGDZDVhFcThEIUGlcQ9a3BJYxSRYDPQB0W3ujmGa7xZIsjTdj9bGKGo2YgAGzCAHPq0J1byVjLzx7yp76/qsqj4wURIDjCkLxRmWWFjDwPtxDWH8Qj4QGH/RSYnRvqFwUiX43DoCLvsswaht+DwpK4Clckiq1MeVZ5aR0eSOg97BKOMxnTmwYj4fsWsH27z8gZjjsJjsBVsOAEQAK2OB6xW8oMWYt74Gd4R5CGqPPy16mpAXBBKy4H+bK6Cd9hSyn9+JLL9t5vTcaEEKAN+3o0TttoL/Hp6SePnlS75IVIlacVKvEnkHHjp8QOx0RKMRd+AfVQO/cuUPFveFuPsxOAehJC+nlCOUB6APCpImyg0miPKE8IzCMGnh2zYTZ0V/MewL4+rEtIrcSApCGZ0P9EDjHZHHg1kY5A4CkgTQ7mLrQ6Tk15oU8C82IATIfXMpPmbL4tvs16w7yyyDsxmbROrqabGzPgMBThKaGxcFzAlYc2CXPpYTIi0z3ZJPek5D102Xtrd0Wbemtd8p6jKsu6ivS05oVleuigDNvc8V1OzVXEmj2mrXutMbMTttaq1hfesk2539mG9NPW2XmnNXnSzbQXmtJWTNXZ4vWuqvHnvz2E9bYgj+qCk7sb/zikv3bP3ra3jo5b7FEr6U777LWzj1KS4f0q95eeuUpseRzds9RNQBK/8rSvJUZQ6mL6Xc1VsIV7wtVRagqvQtscGDE3njjhI6z1tzUag8//BHbu+eAyoVZUmgBZQnoqgxYc+6XGMI2HLzVa/pWwLOGVZekzEqtzhIaZVDwpesITY2YxlV7883XbWLikiqduapltXSi9WoxJVPOrljhBUBMpgWC9bqoAmK2wOjOUSkxU9UuuYAcPnLQPvvpT8tMGLDiutgGTFakDXOAUbUaoz8KYFlTFOz1TYdxwubm1uzieZmLs1m9l4GRlO7Rzwg0VM4DZwkkI6HbJcAUsNq6ohRzzVdwYUGC5ha9o0bgX1v01p10wRpTKRgoCzJsCkxKMlvE/IoN9sZr5+zF5485A21ooD+Rio0qFYxG6SMli1raqIshYjQoHQfKjqIw+s0yZizk2ijF5zrPEgf3EwLgSuwkMLBp5Un36JsOvUfKhpLSZUD/4vxCZBKzeyQgyEGAnRGIm0DauI/0hGsE3gsIMGUQiwKQos+SWVEA5yOPPOKuU7BDBq+eee55mXvzbiKzdTX79P/4x09J6Mfsi1/8gg+UMRg5KfP+j//k3/vqWlgOf+fv/B01MpvuB5kVW8L8Z9AQly7iDw0LwAdbJP2khTPAHwHNO6DGZ8CIMqSrJJRhYCUB7ELYUrH+/JWbh/AezuEgPuLmgHVPjl/x7gkaKH5z4NRvob4hFNIepSns1YPFwx7zMr8FAnyGtbsjvfSAPv+ePlz4kra+AdvEbU4Jlj6ywvrmOgNGqnMnC0qfqq9RpvJQ36C1t7T7mj8NIji1knOzvOULyzY+t2QXFqWT/fdZrP9hW7I+u3L5NdvdMWWtNmXTb/+lbc68aTtaau3gaMzaMnjfxO3C9KLVy8p47JMfEaGQfq5vqC6zIjErdvlqnRrPKatstVumZ8zy5XrlNWK/2dVp3Ttndx4Zth1DrN95Tvc12Fp5Q/VeFLlg+UBcApFfZnBtsMWS8CRuHZ0jllE+RoZ3Kb/0l4pgOHhGuoB+vqPnv5xwW+Ap6eC/6KM/poSqdrjCSu9kGJcMRgJfevE5tZzTAj2ESSY2fTB63gVV91T0xzmZFMhI8VHGjs5Wd35dyS5K0Wd9a+IHxWI+9tjH1Np2qrBgNwJd3z+JXfMENCbzQwBaEdOicx1gZtRtanrJzp1lvvA2sEYI6ke0XSrfo/5UgJ8D879fgtnUHLd1mTBbVvDKZH8nd3mQ4tF2kHd85gLQRWZivUkmbXZm1Z772Vsy4zGFYdtihDLtowqOukHwSOCsf/48ylStVFyL7pPwSAnSYlQMaHAEvz9CuA8WSKvvJv524BbKm0VF8KkMriy+lzfAJ4XknX5NSh3ey2fOHPwW3kHgu/cDO3DCgiMQJ52Y+wzCMGcbhgWre/nV12xeAHLPPXdbX2+Pg+e//Jf/syLa8EG1Rt1DOzy/uCSlm1JMNdbd0+urua9kV33keWkla6zAv7letp+IeQKa+MJiglenM4TwuTrdfKZsOWMah7IGiAHc6ucJtwqeUXlEZUAIQIypzUIgNCrlfLSlCmyXe9nmhTNpQH4oS4ATrxR0CB6K3yZuQ4AmLHQDBJScZlqS1jfQJcZJftbV2CuVkmNIgA+akmjJWbRikTREeavXu+rpKpMsdjS3WFu6WbqI/2TellXuV69O29TcqmUrjXbkka9YXcc+W7M2qy2fsquv/3MrTp+1zpqs3TXaaGP9McWpZ3F0l16XYxmbq++xWun26Eif7dwxYCePnZUVMSoStWQ//tllyxWjBUdaZVqz0DqLnqysTEuHs/bYo3daq4DywpnTtrauumGcZLOs9K+qnKKFazDHx69MC5DHra9vh33+899SeURdb+xAEbFNAmVBAXC8owe/jBDAE5vypn2eNwvu0uOJk1BK6umLJJlUPH05VN5GZcP71VD0eLxBLU3WW1QcenWj5w9h2qqDmcLcit4nSF8kzuQlARELYbDlwHqpYsffPmHnzl2wluZ269juFN7aoN8IV4Sk0iEg9U2iFCc+ZpsCy628BC0ls63derrbrFuAjANwJpOU6SBTRoyyuZk9ggSYzbX6vUnmYYft3jVsrR0Jmella4gXJRT0MbF3ioQry8AX+ZQ5KdAQlCq/CH1JQMGI5ppMFAY4GuzggQPeDxOxtMg1CHONwSMUgnPktkOpRoyOIwBBxF4k/AIKBIFBN8xVmAwKGQEmg2eRyw37XbM4yDU11tcK/azbgKj/PF4qiNrjEmkC9IjH7/Hr7zAo7uc30hW9i9HgYN767f6Z+uYMGPT394r5zzvLgonCKOm7w8m9s6tD5bgmUDnuIAFwORtWfrKra/5OnvvSl74sM32XKxl9s1ybV97p+7o6Pu73wThhmFEZRukPaePssrCdfj6TYMqCcgWwaGzIO2kOz/9cuO7ruwWeI348G2Dg7Ir6+uuv+4pZLFvIO1jDIaQHcsFnnnvnndQJBUqaov5O97ekYRJAkfz29lYxzmY1onEHFfydVfXRPUL6yjqj98qHAIVBRwA6ildmfjlv6YTqRjrQnWm0OllPs2uTdmHqop2/dEnlvyLAgvuW1dCdsr6unJVzL9rFl37f2tdO2lhL0T56qN1G20RcanNiiJJppamSbLSF9ZRdnmmz5144JVN9yvpVz6zRuXvvQTexT5+77BZUo6wO+rlXV5al0wVbW561kcFO2zncbdn5WR0LVhdLWlEyi09rMsGODP1eNwwoTk/NWn6VRdSbbWzPIeVdxEmgyVRVJ0WUpRMiteg0Jl6Bt1iJtxHed8DopsHTE2lOSCCgBx3DHUYi7HupSJ8k3GkbHhnVucnYioBOXu6l77EhIcCTwrsDuq4xug3IAARr2TVVqApT5hvTNDs7e+zypXE7eeqMXdI53cTAjVox+kDpGCYVejmdyywwgEJxUbHrXUzva7CW1kYxlTYb6G+z/oFm6+1vsp7elBQ6obiS1tvXZKpfmTBLOhbF0iqWYq6wADe1vTuo5Mtmp+d8vxX8zqKRQOVbmUUpW1tYPb9BABuxh96+Ltuxq9d69b7B4YwEyCzZJPbQykrZKSlCgwCegZImd7nK5ZZlrsT1LtiMlL4eUxPWQpnJnFd5wYALMrXnZqclVEvuT1sUyHBPtLd3qJNIqQEJ71NVYNSVlgvGTB8qis2iDCg1C/Zy75wE2QevVIfkyftc9TvxIcjRZ2KjgCMG6g2J0kY/Ng7k7NvvzEfXmJq5JsCkIW1ta4vKcEamLINCzDJTvdeJMZUYKFE5wgo/+rGP+6QCtjtpknlOY0rfK+GClJ1349bEKLyv0OWMWvmj/vXO8NmDJzOSMxpq5C8AKPm4Hjj57F/1X2SpEKLyjEbAlV7yrINGkEHB06dO2tvH3rY3BJqXlT66Qmj4fCBIqgHDMwFOveozHgfc1TA3bEgvYFY0fmqQkwJyHfHUpiUaJbexirXILO/qaVWZtlqmLS2zWI2DSAHWkqBYVQlIRA0v6VtXXkqybbHFavlNAFwrq2mop0NHl2WSCSus5WxictrOXp60SYEmJvRWjfROTHRkKG39PTU2efF5mzj3M9vRvGBHBxN2cEfakvWr0uy8SJ4aS1mKi3Xddr7Ua989U2PPjLfZYkFkRBZheVX6uNlkJ07O2Asvn5KpvWWtTTF78OgBG+lrs/amWoF4ox3aP2x7xvql64s2fvWSLS8tM+QuQsWqVF0ql4TNTE/petYSdLtV6mx1OS+SkhEwH1a54qNLIyigITip4xxOXonRl19CuC3wJFHhL0qchCp8lmChvFTploSLUWxG29kRb3h41LcMWJOiL6/Q94PQ1ltDnWj6upiLvrt/qAAU4UeRVwWimGwZKR2ryxelTLNqzV+TkOIM3KaWOMHmbXQbSEh9hE1xCHoEAGSLIBMUH88a+k4QXJS6oDNCuCblYz4w/X4IkFq8mA7fhRCTl3hiVsgzIpzUu5JSZgaranSt6MwJwGaEcLOCuwY5b5CiKB9q7TdkltTW5aylXWntjFlHF36YcevpS9vuPYO2c2xAANth2bUFsbE33VTLF7K2tLygY8ZBP5Fi1ofYg8ooYvn0LUtZlGJGqlmchVW5ZwRIC2qhyT8gSiD9hAhEKe+InYmoKOgzlEbXABzWm3yOfb5PnPQZXCgVZjENGmBTzZY4eI66RmTDgXtPj55ZWFy0VT0PqLFuI8xx19gurzfWKcBliplHZZmqLFCBb64sSpeXRx79iD308CN2UgwOK2Tvvn22qPTA6hhcuXz5iqebdWEB1mgWFs+SLvKrb+TP0xidw+/hMwyWLgsueQOi7xFLjRQRNs/DwZqiocQkJgCgWeXnpMrppRdftJPH3xZgXry2QE7UDUI3FvFFMpdMbEjpt8Sme0UmOsUgE5ZqIn7kb12NSsIyHTFrbquXrMe8UW1tTwlEmZmj+pZIxRKMOJM2ZmfpuhIPXkQ51p/yQtc65n0pnxNwlq1Rsjza32UjAqOEymZxdsHOn79sZ8UGs7lNyRuNCNuKb9qASERjrGST589ZfXnF7hzL2EE1+H2tamylKzXSj3WZ5suxNru02WcvLbbZn71VtDdz3XahYUjGn8BTec1enbaZiZydPqtGvRi3znSrDbU3m4w9a2+ut87WuLWmJXdqBKanxu3y+BW7Mjnpa4A2tbVaUwuz8LKS5yk1ptSNrCqZ7SXp1sJcVjrRZnv3sod/zPUQuaah8qr2gz9KhW+/vHB7zPNWAhKKDCtz9LdwRkA72jtteHDYwXNVLWCpjK/Zpvv4lcU6UGIkGsBFGFASpjqyqAYKzEhqJ4u+qsBeeOF5O6UWnzm+LZlmMVRYDOYjvp5EA6NVMrxFkigrQvZrR+L0Bn3X+1TIPtcWoPV+EwQ0LeVKqMJYG1FnduJkBFPPs9MnSsZMKnz0EqpwzCMWaCiWijLTZH5klxUnO/YxeUCA5WmhQgEf+nzxG2Q3xIJNTs7ZD3/4E+XlFYFt2dNI48EMErZa6B/otZ27dhgb7mGCRwCo+JSxSHBQpsjthY51BlYYwWa/amZvECeLTQO20RHNKiL9FDDgGgFD3M8sJcgKTphN7e1tPmpOfmFpN4aorqoDZjqAS/cC7IvnWLOUwSPi4v3nzp13U5xFe++66073B8W/k8UwGGzCMR3TlwWBGWQiPro+WM6PfNL3SQPAIFF13+87gfp+70DD7CqmhiZikJGMRGW5rXj6R95pPJhjHrobOF599RWB0DkrqvGsqIzdk4BuLB30m8MM3YQUiOKbLAm3u+85bPsP7LPl7IJkKTT2FTWWeYFFzkEvIZaf1EH+qF8AmPgZOFrfdkAPK4t5/ymf9W4GXbcQdt6tNNfRPyoLpaejTWyvz2Ky0PIiIidPnLarV8a9wd+sX5O1sWbDvc3WI2a4pnoqz0/bUEut3be/xXZ0yySuYUENpnrKIhApmG/oslcEln9+MWbPziTsQrbeGjsGLIsb4tq0mKpeuzRlpRyDpUnfWWKXTO/Rnm6LNyasqGLOqzxnFhbt8tVJO6+GcGZuXuQCC2237mm2CZEAGljc3NgUjj3RAMql5VWbmpmTtdFi+w/epTKKLAfXrRtk4Jcffnng6ZnykwRTrbkOBJStgGPxpI0M75ApwkoyJcsurzmAMguHe6hYn+8qYXDGAxIqoIALCyxlFROo9PtOk6xC9Pbbx2xyYsJ6urtc4SsIDsDpAzuAJkJKBzz9iPoiqY3Yl9pSAUuYjZSKZ1RpObsyPiOms2rzMhdm55dsalbvFOvE4TyptGM+hlkpgBmgicLgdsRoIz545BmnX3wUWYyhWASQ8F9rsrbWbpl6y/baq2/bC8+/aldkPjFYxmASaS0wW4qpbyq8jo5WGx0dlim96P6xACrlQLlglgJ6ADLp8LCdN35nqTL6Eml4cDGCucGUYcy8p0kmNjUEgEbmaI0N9A+6eT00OOD+npXtPkFCZK5XC+l2JVeF68GTtKDo1LN7DrS3OwiGBaSJk2sAKP2igKavjK60snAKI+qkh/RT5rz/wwDPyOcy6u8FLGlQ3BwXuNPlQvomBCakh0EfBsBw82LVd9JG+ZKGyD8TU3rbdFSj7DNs6mhkWd9A99WL3dVV3MLYvWen6pd9dhZFClhIh3UGmE2z4SAKaMAGWTSHdSkBZFwBmW1XkVUCwJJO1t9cV+McTSlWveDDyaLkaswZV4iLQLQ1pWyH6jGdSNmmGsa33njLrly86DrJYF26dcPadSQ3S7Z08Yr1pip2dFeLHRhOWkuyYHUVWU2bIgG1SVuK9dixSq/9aKbJvntxy96cq7NS07Ct1bbbYqnGWuIb1hcvW5cYaqqStwHp4ujQqA1291pHc5NM/hor6s2zsowmp+fskg9QLQrwYza8c0xss81d6Kb0G65K1Cv+2pQxExpYKT4r3ZyenJHctNi+fXdK1CNSFg5k6a8y3Jaf562FiKHpP9VtlCkKAiaEggEuCN36+prvf/TGm6/JVFyQoKGgCCZCo4QhmBIyCscXTVULi8AzWMDUvr6+XjcJV8Vkk2qh7r7nqH3+81+Q4MWltBQq744GX6JDICNGgHCDCWE5rAsXz9rrr73uG9wtLq55ZQG8jFLjqN/c2qx3ddu9dx+VGTmmVvOCDwYwW8iFWPHgt8m8e5x73SdVzJTWsVAoW3aFbgFe2GCvv37cXnvluC3Ms5ZjSdcYbCi4AzD9hDQODCxRXgfEVFjC7pVXjunedQEfG+ItKskMOrAqTlyC1qL3suqUypf+rm2WyIBUtDBslHfShGtJ3Dvat4y9vx2cxAgBSHw7KS1G4ulfhT2TBso7mLXVQTXlDVAI/E4cgN6ZM2cctINgA/gAFHFxBkABS1gp7yB9yAYDQPhlMmpPPrgfReI3gJ+42N+c9LBwNMDK8z8fthuS60JIC+msYTKBnotksOKNDLNXLl68cC1t4mbeV8s94XkCMuTX9L0ioMWykoR5eTE9EaBLsnDH9pbcwjrdX7Yjdx60o0fvUp7H1TgvOggz426zovKRHGAhYHXQKHZ2tllPb6fqhwExBpDYKllms5MAwDoqb1IG4YB54gzPRAPWc02Uctbb3mFtza1KzoadPn7Szp2m/7Fk6caUZVrSVhsTOZi+bHHJ2n17Wmyko86aEwCyGmfJPr2qxbomm7Yue3Y2bs8uN9mJVeluY6etiwzoMatPtdmWQP/utk0bjRWteW3KRtMNejdpZ23fmFjwpq3nV+1qdtUuzc75YCJdNJ1dqufePuVdlqWu19PVRDeeCEpR6WesAgLFGMLQ4A47c+qS6v452z122L7+9d8WoEA4oj74m8nnLzu872i7V9C2cAZ2Q0KDwIcQBIuA0EezaQDCiEECIvTOAGosWwf7dByTZPWL7YwMjajFYQHlnIQIMNLtYgZ6Ehn1+3x0GkHRu2m1nUWp4jDl02mmaJXt2LFjvloRYMJe1TDdspQDP0tcGpgxQnw+QqtX0Md68uQp+9f/+g/s0uUJgVxer00YWxzjgL+O60R5w5kfJs+LL7/kTvuHDt3hCuT9gWoIiI8SYAGGiKlh7pEPuu7rxCSaxI4X7OmnnrfXXz1hK+46xSLHDNqQEpT6nT5JzsSDtwEbZl0UM2CvFsolobJjLYAGgadv+q9rmHAM7DCAAtBQN9QT4EMdRmmK4gYcadXpo4MhsnXK7CzbKOR9tXvKlSonbwHEiYs0cfb6dVnwitE5ClyjYQT8AKPAPDl4pjoO0oojO+CHCc/BSvyw1mgEnfKP5M27HnQQiCusxB+YJ3Fzf5BVksR7CMTBZ840soA4eZoYv+Ks8urVcTt37qy98cYbYpZn1HAueNlwuGO6ouFdlCdlSYjepbpWXlmlHfev6J2s/pTUEVceEm49FYrMhGIh8aLt2LFT+etxFyamEuMnu76ODyfWFrtIqoHdqvEuFawGdmlQdsS0kFsBhMAEYMXbo65BZZiI3J14D7LjaYOUKHHtAu92kYtNxX+RPs7TZx1oYb8tmaSVimL/k1NWL90Y7UjbY/cPS54WrFK/ajmJynJ9m81Yrx0r9ttfjifsB2dzNh8fss2OPTa3LADfiFmrrKP+2hU7kl63w/FaGxRD3tnSZCNqjJuTTdKAWivq/QweXrw6YafHJ216YclZ5sDwqNUnGm16bkFlIXkT8YknG32WIt0oLOIMsWG2WU9Pr3V29NjUpBjrxQmRiYdlFe32evjrDO/LPIMQIjxU1M1C+I3WGgHjmVmxjkJu1U1CvsNSKBTOSFm36DwMq0EFznQ99iZhL/cptco//ulTNjV1VYoIczMJUzSSDOskObBJmBFTG+lXZLZCe1u7KyPmDiYeHfUHDx6yjz72Mduz+w7FveqtNeyV+byY1g0NtX7v/+uf/3P3SWSkGNOZlWcE/WIU9e4mBUtmIAfXkKUlmZtNMfsH//Dv2P4DYw4+mFK43aDg9J/CmmB89ONWxCpya2WZoi/YpfOTYjVFsUeBl0CzWIzWP0UIIpCL+jNpaaNGo84GWGVn914xoKIUKGGtGRqFLpWdGIZAGXyJRtJRIpmcUnrmhQOAdHEwiMSUvAhMo9FzaoG6CKvc04DQGNHgARgMiuErCwsmH2G2EQGmivntXSsCjZSEGyDkfQTqgC0oTp065aPs+HnyzgBuARBDCAoQrof7CC4328+EM8DLXvm8j/5QQBfZC8C8tibld7YYbcKGdcC9AGbELqMGiFFqGgsP+o5s0cfIm8mb7jAW5MYTAU8KAvmgHOhm4L0APzPGaMQcvOjfltWEUztuRsyWm56ZVHpWBZgXbWRkyI7efUTlMiHz/7LAccX7/bEm2CSNfb88Aa4jEA9ZCrEaGxnt8dlErBlL/2O+EDXMyAoDcuTfdVDfWdqtSXq1oz1tremMzc9l1Vi/ZVnJeUIANzLcbrNTZ2XlzVnDVlLmfcXuPdhl+8di1phettWaNZuvz9i51V57/WLSnp+K2ZWaTk9fTumsJDJ6nxoNAflY07oNFC/YzvqSDTZ0W7eswUwTftfrPuq/mCvY5OKyTc0u2PzCslqbRmvp6PS+zJxkC6uLGWgsp4iir6ksaKginNiQPiaso7PDMmLPsViTvf3mGfvB935in/nsV+yeex9Tnn9elv6qwy05yUeKF7HN0PrS2vOd1py+KDr3MdMQWF/IQKzFV6NWjSLU1DT3+8LFAkI2sucavKynp9OFl/UNO8QWc3kcoi/YT3/6EwEQS/9LiBUPLZG7f4jEAoIAJACMWQ2bYmtktmmltVpeWbKlxUVX/EcefsRX+0axGXzClJK6urI89ZMf2e/8zu+IvbbKRL5DgLPo/aCYo4UcC36sy8zFD3BdALYisycvcJqy3/6H37JPfe4xB08aCGY8sXMhAoAi+SCYhOPChXE7fvyUL866vo6rEaOGG1aUCY5vKwNDAANlDPACVjBRug0wix584BGx3Lt0PWVxKW6kKJFfJqzagQal2W6kiIdAfVEvABjX6cODCfrveCToGpXOd+oSVq8oHEgjIMcU3W74ttNHwOTmgJXC4ltlGgZZ8L7SoSFfHR12CFgF4AvxeHqrQrh2M/AMn8N37kG5GBCDvfEugIy8cZAOmOXsbJRn7ied1XngjAxtbUSDPASucw8AG0CYPwYwK4qDgTQaCOa9I1/IN989TtWVoDsqAxUoc8m9z3uL7gnYdmSdMOUSuaUve3Lqik1NjyutUf81IA77XNd9eFSwni3xI6M1tRvW3ZexgaEO5UfAr6usVsSCJQw20WB6esFu8qZzi9jvzq42EZMGO/b2WTt9CqZO+gpKu9IyM66yE2OvSdqmmF7jVtFG+mqta1DAJZCeivXYfzxm9r1jtda88yFbUtWXdV+9AD1WWrXehnXr2Vy2uwcz1lFbsMHmtLXXZNwayotA5MslsdMlG5+esYnZJduoi1uyKWNNrRkfLKI8GmSBMhCEC1pwNeM63hroOeMHlB2LmKTTLZZu7LDnn3vNTp24aJ/73JdteGSPyuPnZemvOtySk3yksJETNMLFwRxo2AWrvLB1Li18EELOcFRmtNChTl8co4KbtKYoKJ+N5d3EvAQwrEi05LNLWBR2UuwxZXv27reuzl6JsBQiFzEEAAVWBhNwc1KRUYDu4qQKoKOdKXz4YHbKpGPwiFaf7VzZwhTGyrqZpJ8+SnxIz5w7bf/5P39HpvGgDfYPCwyXTTJnhVJRjLHo09pocXHWZrGNDb0XlvbQw3fb4UP7bVXxr6xkpWCSWgEO7lQMDE1MzNhTP/qpjV+dUXqVi7pGAWdCaZTiboplizlEgwXMXKJBikxrkVylrUag32l3HLhL4PlRlUdGgsZ0Q6Yf0pdJfjElARwJkLMUKbI/zPMRk8WEBlyYxQObhGUXCjm9o+zlAnMHQVF04lA1uUISCTOaGMQiEB9lRgBkiTuShy01UlnvuwOokQEWseA9HAwIBZnwF/E/iq6DOMPhP72rHtDoRs/4N50BbywFGuywZTPyyFz7lZVlxRlNw+TdHv32+8iDN+AIodiRbyqme1lVnfyTCK7Rz80GZaxUnlfd0y30+c9/3pkucQCUxBcBPjaCGjF9RJejuHlPTADNQBysOC4AaLfGVEa/17nDNxMDaFxxJsdqgO3i50yZRgOHEBUBs96HXy9mP6vFM9BVLkZ90nh4+KLfigHXq5jiTuicUSPbJJBmgOXkyQsysWkIlbY68rxs+w/22n/zD75un/rqo7Zj36BIwZadO6UyXKtYvqHDXp3atDeX22whfsBW9NtGaUm6UrG+pgYbrcvaA5mijW1M2/62hPVKR+vwTlERZislm1pdszOqm9MXJQciEqynGUu1SJ4apVN41ET92oAnniHIEumPLB4mvGzp97hlWjKuZwxq4vqnIrClhbwdOXyvje3ar3y8q8D8lYX3HW1HQILg0uKiFMyeePbZZ31RBc+8fo8ACQUUUEqAWB3eF6Rw4JQw1dHxq1aS9StVQKoSf4ZpmYxIu6uFigl/v7m5Bbtw8bJaskY7cuSo9fZ0S8jWBIrRDoKuAIobIXa2AJNQFpQUTwNpmp+f836nZgk+W4bQl4VrCYss4NaUzjBKa97fSv/SzPSs9ekzgwX58poqTuAu4WU7A3xQ17fNpHwua3v37bZv/eZXLZmqtYxMI9xsmB1TKpaVADG+lbzK50WbnJxVHCyaklAcSpeAs1iouJmGa8q6lJPypU+WkV/AEDZ315332KOPftzuPHKfrmOey+yWErr7ltKjAvAyh8W7ruoSy3vRX4YSodOhnAgodCrF4hdtsgxoqGb1/shbYHlFTJtFKAASSlGPuAnqbluwsghMKWvOlAFgxmf/on/4QWI50E8IYLGb4+TkhLMnFIX76fog3uiIBJ+zf44w6Ibgedw+kB3yRb0yc+f48eMCH/pmkT2lVc9HgzMATwTYyKEgbvvZiDl73jw/HAIoNeAM9NCowAIx+WGEeDywev0DDzxkH//4x92CIW9RHFG6ozLGdoLVRRURnOjdA0JsMprEQb85wAxxqI/2E1J5lgUO+NZyDy45ZDBaZkEERI0xMsGAJANF+bUV/9ymdBTdeyPaToM0OUEhPeiqvqdU7nwevzIhFq7ncCTX35YYZktLnT3xG5+1wcFmK9YtWFt3xmfCJepa7M1jl+z8bNHOZ2N2Jpu0fHLYipK7ge6kNa+O252Nq3Z3c8mG4xXbNzpq6SbYbcLLeC63aBfErs9MTttFthapj+ldHQLEZqURNy4GgvBZjpb5w0JjcAvrD/YJIUIEWGC5xNbKqlO23cATZnW1IFlKK81j0tERyVkkG3/d4Qbw/OrXn3BFCQIShBdBoaWHaTKSSqU5U6LCqTzdw/0oDJ/9OqCJ0pFRzHWdJOrOaDB1+Bz6LRCqSCBVeGWAqtbmZPbhnrNXLf7g4JDuaXCWx8i0M1A9C2tjlBpg8Z0BFZ0DntK3KBMcZ2YWImGqH0Bw8fJpCcmrUpCcK0SbzPXDdx525WfpOPw0qTg2VgPccHBmju3yyrTVx8r28KN32W//g9+wgYEuCQTKtOEO9azopAz4ANAPvv8z+9EPnlda8zJD6qK4BMYICcoJ4xAuS0EFylKsDTFRFnEYGt5lDzz4mB09+oA1S/DWBbw0sFE9bB/SUQQOAOB/V1T9RUvvUY3UF8yHxow60SW/E1bcJPbSapnmZu+fnp+bl1JHjUJ2BVaalRKLEeWXdZ31LaXQW5i3W3o2ps+6F5/FCq5OrFIvYJW2M/mAlcxVzF7NHIDIxNVJY3tqdjXEEyEaWEOuonRTf+TCzS8lwhWCpJJivgsIyS9eE6wy9NZbx+25Z56XycsI/aaUj1JgEQ3MQMVRKyBcp98MC4HRfTG5DVEWpZsJEO1tKTXIgKnqtZ5FN9gCN+9AhPtWtBQcrlkx33zt4UceszvukGxI7pCrAIqRvAuYqRtPq/5TOlXcOpQ/fQVQVCmeBzJFQ+f9zIqI7WyaxUQ7O/rcGpmZVpnn6LOEgQKWIgRicpj/vuCH8k+dM2GkKdkscEwrf5SZCIpYOCCKoNBVViewY2db+r4vXhoX21M6lDC8S2wzZztH2+2RB/aLpeZ95a3VhVW7cvaCrRbyNqX4J9fWbWUjYUurG9bR3GZ99au2xyZsT7xo+zIx2ynTuydDV02j3h+X5ZW3mfkFOz0+YRevztrK6rrkq8tSyVaVQMwKIh410o+4iAwL+9BtRjnXCyeYdEC3iJclecHXWLq7tlbWbwLOrZTSLHbbPao4mebNilAQMeT8rz/chHk+4cAIgHJGUGCI+Ln96Ec/chMNgAQ4UQQC9wKWnAOIwjiZcodAMXpOHC5EKqSg2ABm+B5CeJ74kMKslO+yGC79aQfvOCSAGfH34IOH0rHGH9P6fLsJGn9/d8RKSSMmf+iXZG5wV0+b2OWSj7SyCEVKoOdx7ztore0txlamoyNDPq++s6PN2lqbrL2jyR566C770hc/ZV/+0qetq1utqdhA5AwtQGBbVr2bPK6uFu2P/ug/id3BDtaNVZmYkpiXeQa7YOAHkywv04uR+GJpw1vwj33s1/SOj9jw8E7lizKIyksFogNF2T62VZM3vxP4dv1BoLzfOShXgKGtlQ2zutXAsB3Kqneb0H9Mx9mWwAZnbJ8WKiDKC0jT6YSNjParTDfU4CTt0OExsdiU9fa1Kfd5KdCcQInCh3nCIphAILasKFfV+E2rnJl6R13js0e9AQbRII3KDZcyVV4ETDTU+k6BKp/MdMKV7eWXX7JzZ847Q1HVqqzpPllTXHl/N+tYdna12I4d/Upjg8q9R4Ads3NnT3pDwKI0ozv6fBWiSoU1X0veECMXdPd4neTY1mGnfebTnzV2q2xr73TLIRLzny/XqGwj0sDXAJnXbts+/DqAqpPrhf6c2Ot9+DX39Q76UnFLS1g/E7pbYKPGGza97sCv7yoKf17P9XUPCJiaJEd5rz8GtJA7b0JVrvW6OSbWxzz7mdlFNSY8p7JWWmrFPFszMr1Hun1mXq3un5uaVZ3VWryp3c5cmrGZRUz7uK2rMelM1du+ti07kF63sc5262tpt7bGNpVZTGW6abMLS3bhyrhduDphc8s5NQgd1qUGQWReZEONWKLRUrLytlS/2dyylQTQMXRe+k6DhMIy8QSvGkmE6pWBTWQiKYbdbZlMp3V1DlpTqk2ZwPJBJ6JGy8v9rzncMNr+R//hzyVMrIy0bRKoYmCcP/7xj1VgZQdOOnYDqJIJPiMYHDxHnxTgx+985xnO3Eccga1yP/cSB9c4h4Pv/F6RIm6KAeIO8sijD0sxmhVXjR17+y17441XJSSY2OsudOzWl4wzhU7pkLQggDgYwyAZDW9va7HegU4bHhm2+YV5B1XMuDsOHrQvfelLqvhOVY/YbX5R6Sx5mtdkLsVjLB7CrI9NHzBilL5ckVknU5j+wrKYGKZXXV1SCj5lv/Vb/welo0Mtb4099tgDDhgXzl8Ws6uI2S67sAKyLBTd2z9gH3nkI7Zr15j3G0Yj4io7Ol69WgCRDzMgplH/Nfkbv3LZXnv1Fbt06az3W7EYA07cTAX0Nk11MDw8ZHv2jtmVKywxuC5T9n5ZAgP+++LyospxUTfW2bxMxMWFvC3OC1BXpIQVZIGV6yUrAkoYFQtXN2fS1tvLNgnisWIirgasu6oGIzLvI4fxkyePe5cCLjsSCeEIkwJYM4EVytlut8aXZRsZFaCI2TJFlu1nV1bnva/6+InT9sJzL/mgA9M4H3n4QeUtL0Z2wcrFGsmOWJaUnj7pRLzJ14V88MGHpLQt7jbEliV65YcSfEnC6JMfLuPKJ3lFP+gmOHXyNTv+9muGp0mmWcwLeRNbo8x0t+Su3u6956j7ai5lly2phr5ev7EQBvPYGwDlonRUMkQXF91Gm2yqiIGge5JxWQsbs2o8t+yJJz5uHSMZe/PESfvoI1+yCyfn7Xf/xR/bar7WSgK0rtFBS7Q0CezWbbSz1RqZmizQrHXvkZxNyDSfmJm3xbVV5lKJhDAizuaMSrPSkW5psy3p+ILkI5fH60YkS//54Kvi50D+6fvEPYk6Yo1euqcamzK2Y3SXr21AgyEYUqAFicATvaD8/rrDDQNGX/na45w8cSgXszmefvppH6nlO0oH4AGMATABOH6D6WEKDw6qNW1vdz88RkT379/vZ1x46DfF1YXP+OjxLAEwJQRgBbgBcQKd5AAKjrSY7zBVpvrt3DnmJlA+V7CVNeZ002cXxUO83s+l0o/ii0yy7Cqb8W/4Rmxsj0GfHIMclwUM9AOyL1KbhKauTkIt0GT9yThrkYqFbUlpa+sqYiwMAgmQ1cSuV2CUOe+TZdrlmkDxe999ytcYxB9zx47d1lCXErMQ+6lJKI463S+BHN1j993/oJT1EZVVh/e3edeFhCVi4kHZPmwhoZtAsK53YFo3Z1rd/xD/W0CKQRL9LLDj/fogNtrT1+HMc3F5Uoqxat29GV0v6te8L3TS2poUqLFaVcr6+7rEANv1vU6NBf3AOI1LYRQbngTUyeLivI8+M+Xx6sS4+5ZOXJ3WMaV6uOyO6qycxNJ1mNQwUxqsOsCksipGmBIQ3mt3HT1gg0Nq8KTgqRQshr4xtvlQgy7mPKm4JwVEABT+twz44B3C4tV1tSkBZ8HlZ+/ug/bJT3xGjegRKXPCHd8ZAcY6+tCKn7iqA1H7pcjKQm4HB/ttcGBAsrXljJ3dIWmUYcduyUnHWPUforCIBSjZdVcfNUwwTkBzHfc4pX8tm1P5lxUvjTCMXo2XTPlUQuRgaUGM/LyNi9UXxfLyuZi98JPTNnFx2WIbceuSXnQ3N9iu3maxzSbLpDLWUCMraY1pqrNqfCbs0sSMrcriS4qNNrd1SXfwWZU8tQhoGzPelzs9N6s0UCfMKpTpjpkuZPXuJeWrslHjhKJG5n+xuGlJPTc8NGY7d+xT49Hu8UXlBuvk/E4Z/k0AzxvM9sef/AYnD7DEF154wUc23TSoAqZwBnwQShasPXz4sE+zY/sFtjQIM0WCawegCaBiJgN+OESHz4AtBQKrDaAJGPMOgFQYLSGL9u9m4APXDvo4B4dwrO6zYlkmsVpBZmi4QOp3Fs0gThgP7h90wGNyrKys+YgnHdf9fX3GhnbzC3POdN56+w2xl7gN9PWqgvVeNdv0e8YEJvT94ceXEKjCmjDHfLBC78Mkx+xrTre5M+/58xd1f8J2je1zVrO4kBVorOlayvbvO2T33veg9Yt1KkIBKmwEBh8pbHU3BnFHB+HDERhA2vsZBdAAJf3H1NXY2G5vBOkLpX8W5gw76uhssQ6ZxOcvnRJr77OMFKqkxoQR68iNDHN0Q4DJ8nm1qp+0DQ12q15axGY3nJmyBzgHDAj26AMsSgLKXS9wpdGgT9d3GlB8DOgAliyCwfzwynpBzMRsZLhTcrZX7CkpQKxx0KQ/k8bNNlUHpawaNDwN4s42L/mg5qZAo8l27dzjjdv83IqtZsuWbm6ze+9+0O6//xHFLYZMX7lMeADJBzBUt6Hkf+HgIPDzgdW/osE0lTRkRGc8TYaGRyUbLBBNv/2SLBtmeGGYb9nojhEfdF1cXrJEY6M3guglJnutlKQg64UdJtkkjcFJ2J2vHC85w/GcxgwGn8uXbXF1U2Sixk6+ddnGL8xYSmbzDgH4yGCP7Rzu9SmVKTHOkuJZnFuyqYlZu3Rl0qYXlmXmt1gy025FlVlB5csaEMlk2vfKWhWRYEEX3plsTOo35IwuoWgmVVwMM9bAIuI1qg98rulKGFPjdZf19Q67Ox/AGY8zWSLqbqKLJJL/qEai73+94Qbw/OKXv+JASWZpNdjygEIgA15J+swZsLvvvvv8YLOsaJZP2t0NuJdAPAQXDj3nBbj9WzgDkIArLBSgBXT5jgkLiPIcC7siWAw4EAcOyvgj0oJBLtnSg8Uz2Pye/cF9ryQJP2CEaw2gSR8LI5hM/2IkGfDwkWe1vgB7a1vGXWtgX2+++aqY0YwUtN1NbsSWbTNISgNeAzqcfQtoaPVTquSkmCyVzWZUuDy99dYxxZW3/oFRCW3SFba9o9cefeRjAqBdei6mNMKKo1Y19AFF4WYqi+DcqIC3E7w+AGiAmjJUWeC21RCP+Tz6dHOLwAWXJuprw7q6OwSITVK0ZTt06ID74mEJMNWzXo0RC6REfnp5N/lhgLHEprW0xWxkZ6/irZVlMKvssbgvK6Mj/MykwaAHOPEkgGUxYUBAWMnpPhbKyKskSopLoLmjz1ck6uhICjDVyBhrpLK98qoik1VRKdj6BvdjCdV4fzOzzOrqEjZ+eVL11ej76efWZC2ofT0gRX30kY9K5npUDgAQprESRtFvF/XNauF2A3GTZ2QoOoBCLLeo+wR9QCUY+GTjspZMmxqgEWfrMHVfnUnse3Coz1ZUD/hLsksq9zMg6pomklHKrVmlVBZI0sWkxl+/8G76mHkjLyFfsfqk2r60FRZVD7l1626Xqbyjx5l8W0daYI61EBOjrIjBz9i5C1dsQqSgKFbcJfmujTfaYjZvmwLcJjVCNE5MG6Yv1pc9VPCBTVU2Fh86WSqJdG2x86beK0DGOutTXMwYGhlll1IaMCxarAyssKiwQt+yR+dnffBK+usNN2WeVCQAFhZDCKDJAXNkBglO52zRCisM4EgI5+pQfS2AJiESmHcO3oMg8Q4AksAAFUyCwuI9ME/WcWRWAnwnKkTXRuvu6bKe7j7v+2Jk0teTFFiyxQOKziAGFUN68CujRWRRD1rJVYE12x77qL5+P3/uor3+xluq4LINDg/L5GDtUVxb6LOlJYzM3sh1SMCDD6pMQPawJw37xMZffPFFTyd78wxKEcbEQtNqsRmEQKiictVBXw7MxMsmysuNIeT1Fw8qAv2ng1dy0vsYZMOsg2k6C93NntcCWjFKFrjYsWtE4B8tPgxjh6XV1wjVpAz4NBIHu5lWBIKruUVZAqq3zZyyVbLevk7bs3dI9YOLDn3QjGyXI+VSIjY3ZBk0lAUEzCcv6L3r1tmdtp6+jJh7v915dJ/t2z9izZl6W8sviL1EI/ikjbanIUYjhptbUYyqoHxQtvWq75jXBeuwzs0uCpDUCLR02sEDR3xgDtCRSHmdwfKo02h0nFIhaduF9KEECv3nA9nnuKYTtCpSRWdblK90YWBwQI3tgMBs03fMZIeFxuZGMbomq6NPVuQBFh8TUYmrUS/l1HipYVsXeDIQ5nHqHZGrkgA4iJeEoKGStq50tw33d4t89Fhvf8bU1hielyKEdnVmzS5emdYxbgU1dOmObovJhF8prNtSrmCJpowayE5bWly1yclpd9ejb5suH19TV/GUinSXMVkBMMdtL+nmOhbg3v2H7ciRe62ltUNpUyOufIcFWzzR1+rh2n83Of/1hRsGjP7tH/17Z4woNgsw4M8JkMK0YJgs+sAWsPSBUunVo+6uhDoCGPK5OlwTkvcI4XneT2DhCEB8YX5B5lRMCtBqDzz4gGj/ddsmuPkoAREVZWYH/V0vv/KSHT/2lhhh1NeWaU5LuQFihIrBKilYjD7AspRXJoYYVUtrRuy3W3HVOHDn8jnbMTIk0+4uX6Sjnr3bK0WBqdKn12N24WMp7qh4lF986mSGwCRffPF1mbpTMttb9Dq2GckofcwcEQveLiPhr8yU0KdDfnS40hKk2dcCv/98ed5O8DeorIgLQUWJqKZoHQIGKASMaiDqGrZMhN7mF6fsyvgpgd+wykqKxcQGgScO2ABORsw83QzjrrPmlrifUXL8R71PtblZZRFTfaUMx/+tjZjMvyWbmVqxQh7rhtlWZYEBAKjGsRG/wYp1CSTSmaRAtqCyYlBJdavreAcwoQJFw9NCpajnar1Pc1P1iM9ufg3AlxIK/WnQWMlqanLJujuHbGhoTMCivNYy8MmAqIAfdoZF4oESonwUM7L4IZS5Bx/s8A/bh4LX88/XcQScke78/9s77yY5ryu9nwmd0/TkAGCQEwlmihIVGCXtSrbXW2uVbH/FrbLXW/uHaktWSWubVCBBECDAgAxMzj0dZnq6e8bP79x+B4NAieISJAj0Gbzo9MYbnvuccM/l6q1tHJO8Vuzipfc1KAmgEjyb2L9ABo0hLpBNYFrS8y9OX7dtDfjVUkuD2CYV68/hzLNL5aK226t9M6mEjfVN2NjQiOcRTeVVtxro6q2mrZa2bGpq3WZnAwFJpOMeL13TecvMNEqI/YvVq8fZ0jKTEzRQupOZtoS5RUOAQBTQZBoyfYHyhTT09w/Y8RMnpZFNqj1gqsM0Rz/QYKH6ZDTrbhfPruz2ByR6/xXVy79DHjjDqCmmByjiSMGYD5h+//vfN3ItwjwipsnIiERAt1fuBU7EG8Rf2Dg352XjPjAHMFNoZpaEFTUj8cK+iX0CO66tguQy0XGoGsJFmCEgS/LlETUOjNzY1Mi9iGeS41BHUZlCo9ImZoAdldRxiz5FU+qJWEtfYUCNaEGq/AW7fvOGV34uV9C9iak48KjjqWN4SIvOgrmAd9ioRsdG7cTJk1bo63MVhUXi6ESwHRiBM081bjpveJA94h9pKNHmD6rt3yntDqu2Gj7yp/fMVInYuIdg9WyKOZbFMtcskyPvwLp3XIgMZhLKmED/2qbUe484qLvdGSbNctSZbL/qa9tqtYaOwdED8JVUr12WzSV9UT3Om833WDrHGvzb6qCJsPXFpeq3BNRiojs1DXgV3Wjd2WYizbQ+1bMGnih2UkOtXxe2CZtUkfo1ifOEbaFdpAQWtJGNGrG3Se1LjkjmUWPCoS3D+ELZ+LbbYe9v219OHnAer4PoOrwLYM0W6gXzEBEqNQ0KYty1ddUJ9dJQuYu9q63R3mnHeOBjumeyF+3o+636jpi4iIIu66ApwkCkBISBmUrMtNs/WbS+IWlMKQGdbmNtfcvmFsp29dqcTU0vuLaWlxa4rdeVStXWxDZz/YOe2IM+Mj017eFeTOzwnKK6Voh8CfHXdQ2KzIojNnNLTLi/f8Re+c73fRo0E2Bg/JQ9zkp/bopC/ZKB3Muf8vEy2isP/PIbkfvU9l/88r86WEasjjnKLCGLbTM4bsL3CO8j0GO797svIxzHOSKA5pXsMWRIIps45XZgUqq1N/Y713Avuz4zauMAwfCPLW5sfMKOkWRVoyXTB+nkvTEcPqgJwRNP5dMAUcu5HmpeuVLzEAqAAsCkY95WY7l85Yo6Y8OKAmdmUWFb86mMKjOu11RrJrxGN6P3DbGzuo7v98wwWzou2GPpoKHDR0ko6PB3ye5nypsPdL49O/mzP2Dj5c8InTIcGu0f2LowR1ciTnPDGWY8JcDJ0OlqUqNJ0lzXK4NL3aMbKPtMRoxTYJbJkkiEEKcNdxZgZ0sl8wJcHV3ZVN0EGzHaAiFnpO3bFOieP3/Wrl791JaWZjwvAo7J6elbfn1YaDwhWOxhXjkD24afX7XUBs5esTEGWuaBJx0QSQqTcg80dUu0hcDDy4OZYjgemzoHsatlXSOtYwn8D15slv+402Yj8OTzHtCj4KJdvF4i2f3yHtmzz+cdt+dQrxtedW3YW5eY9uZmxRYWpuzm7csajEq6hZbAk7303MmcZdJ9lib3pwaRgULWWiIINdXBptTsYO5CmIWEFpC2AxOjdnByn42MDFk6K0DVIFmu1W1eoHnt5oKAc97tnP2D2D6LVqlvSUXfspi0T7zhkAXICE5At8+qLrBPEhEB+wxbU21KDyYNjNlVg/2j9tILr9gPfhRszC0Vrzvn8Lzr2Aa2B4k7X+mHrhl5Sex5bUvU7vd89U3JfeAJ89wLfhQGqyHiTEFdi9gmcqex3ZEHfffXyt5z8F71I8ablaqRcZAaGRn1CmMvfo/2p/GBQih4DIN0cCoqFhdb3X/QGwTguLyypu8FWDoXozPTCrHR6EQedIwjibCKaM49nZYpdQToM5if++CiXb96zW2ZZIfy9YradQwY4zSjHTBDZ7NecvYWjzdtfKJP50mp/sUcpFI1xQ56pM6Q67HbPdGMvwJVbbApTujB//69Tu7GSp412vhM1e19Rfit/Rq9ddFNqkx2ttPam5lg+ugzharWxfo08XXLDbRscJR1o0o624pU3qYuX7diPmf9+YJlkmIMKtPGhpgPgf7bOlOvADSNaUfsTx2VKaz1etWYOo+XvLy25uWZSalzN8xuXpu2Cx9ctssfT1ul1GXLcxu2sli15YWSVctihqCn6onMR1kAWoMbJgYccCRTiQnpM6R80+NiZlA1uk2a0DCSVdNWmXVGeegULsRKEsAPGPfEWrah+9psCNhjDJ4BRGGyBD7AnLwovYD8jbb2q4OqfkeDYaFBPrtKzm96cWGfvRs3oVc/lvOEze3vu8eFOvZ20E2ikFU965yHxUln0n02BFC6fw36ydSw7dt3wnKZMVtbbKgmc3bikAiC2v6cBp9tppt6GJ36q+ojrYrYNzxghyfG7MDokBVzaQ12LCPTtLXVus1Mrwg4p21ptWy9GnyyAwNWU8eZoe1rAMxnB9RO41ZaXbfFhTDrb1vAR5QI94zWgiYGIJKblNC8VqNHfSBlR4+csjff/KkdOnRUz6vy1f7eV/T8wRGkNtPuw55IiDLXPnfKabdQg0Q/PwLyQPCE+TU1aqGiY9/klc882F5W+nUJ14T10ikK6sB7Pfp/TvDOwyqYqqmbdwDEm0x+TBKysggZrAUGw2jJ8zFYYIAPc6axhamD6tmZzkgYFFMc2Viu9dLF8666EtfK/HnUw5XVRTVapjTG1JHJUZhSo2qIkREcj+e4yyYmRtQBYr5GUWs7TADgeaK8jqGB6D9GYDczwLfofNH3vPI52tgv6qC83/ObC6/8zm9AMynvENQqpipu6r4a7h0fGy/4wmPxWFgNlGz4HI8Tgg5CxqqhwQGBalCdYe2kX8Pr7SnU1FGpK1h5Kp0RyGUErqRbq9nU7Rm7eOETu3blls7Va9vqYNtNMrdj7uhS+RIvHPPyxcvs02/1HWtHETtIvB91Sb5LTDQh3ljaAvup/kKd0SExLWB/TYZ99D1OJQAUhx8sCaa9sbnuTqZoQgXig5fu3ZmTv/fC9vfhlZeobNn4Tt2n/VOQvR+i99FrAIWgNaH5ABhixkzF7KI+YO9ztrR8U5rPsg/AySQAD0vjXuNqV8PSZA7Z2fc/sfUSqQS7xe76baOyYvXKsm3W1qwqxqqWayPS2A4d2OdLcQwOFL1cmFNfVnueW1yzqzdn7frtaQ2gvTasftETT9qaVPQyIUXpnBUKmF+2XEUnAsaf2NsggKdn0SsEhCnVRE1QbnjVh4fH7Y3Xf2wvvfhdH8iYauzl6sUQlYUfHl7DS1v4dPc3j6LcB57/8ItfOmhEgAVwUlgwtm9SuD6ARGf4ouANC2Rj/6jSGd1QwycPHHQ1HUcUpyP2kfnh3mG0N52XpCV0SEK2mHFE8oi1tRUrFvs8DjQtwPzkk099HXG8oqPjo1KlUr6Uwtz8nM5CQ2JJhYxAJ21rZbEJVsjcXPO14UfH8mpMNVtf2XK7kNs/vd3Q0HRTAk7Bit6r7KNHdnCMNgYFNtRTXv0ptUU7I7zf+1mi/Xe6sE9uiNEITHrqAnOzXIGsTQSO41AAdNQsUGtBGglqIGzP12xKxnQsoCSmnSJ1GE4Bqenu7ca7Chvpsly2KIbdpYHmM082zbpNVamBuVxRwMz63XXveHiGsX3hfCOv5ai0C5g92akWFpjBJOaa79N3zKnudrMM9Ua7gPmTC5ZZZL5MRejTvgGUlAtmmZzYM+BB/abSAuk0jJPrC2gEXq586K+HRB+6nhflbpkie1/3bkj0KnGEYAtAefcWhLLCLkvuS4AzhFutWakyY+uVWanda/qeBNDYKptqV7ovMeYtAVmyu19teNzG9x23Z55/xSbUluubVatXl2ycReN6GYRaNtRfsKMiC6NS0T0Dkx5lU0A3v7xqV2/ctiu3dC2cddm8p4xbW6/ZSqmiAabbiv2DPpiTn4DJDB7yp8oPCZxJpkI+A9gmAz6mFAYx8r322dNPPWNvvvG27ZuYVJ2oOFQe3oa8UnihnYft2yz3gecv/9t/d9DkwSKQ4jMFF8nX/dBcL7o+nSUCxC8izoI0EHCMP5cqGfsl20Gp4YcOH3G2t7S4ogYRbGg4TJifzWwbhNkRIX8o86p7bHV1xbMsEYWAPRMQvnjxkjEbi1AqQn1gTyS6rdU2HUzphIMD/RrZYcQwtZJeNywp8InHcrofWO+mOlO78ztL5OpRp6OK2uIdGtE+u+DIewSgi+rnTp2F77Q56NYEKmI06R2x8YSlM13qOPPOdASRev4dqV4h1o5O4gvPqZBINuHZseKkQxN/TemeugNw4+0muxSdh3g9pqouL5btj384Z7/9ze9tdaUqwNvxtZs2aluebrC+JRVfYMuUPqoTcwmztrgOzjbuF5sZ6i3B1LB8XLGALs4GOq2rfXpMwpZ8GYwtcgcQE6wBQt+6bVtthueg2cJAw2e0iIQGNtRL6pXyCwxfVRHOq7LCxhikXX6+IexE+UafI7lnH68DXve0V+pA9Yz5hhwCxL6ul8UY69q2lq3eKOuwMBDA7glsJ5IkleiyfDJv3Vtpu3J12rrjeVtcq9nC0op9dP59W52/bicPjdhgPi7tIGfFvqybPQgdUhWqjit2RaB5/ZZU9DVpComMDY7vt52ehK3ot5oGPF/SpW/QSM14+/aswBJG3OVtgPAyngJzF2xfxaiypt0ykSRhZ868YK+/9padPv20Twwh0J1+xj4AKwVLHUTA+XXjyFct94Hn3//DL/TAdzpd9JCAFSD0TUgElHvv5YtIULvD/nQYPmOrwehNowYccDJMTh62fK7g0/ZIF0cHptEG1QoHlPbXeWA4LL1A2jemzqG6p1JZG8SWqv3I2s6qioDlqRNP+eqQPsNC7KcmlX5hecHVfxpeTqN9Wmo9bJpQKtbvxkHCGjhEBdDoBFO6rpjSNnGU4Z71RftVz8ar7svtcnTknR4BSshCH/bjhdfwHGywna6uksBDKhjMU50Uz3bGQ4V2xK7LDkDYsRhIOC/ACXfnldVOmasMMCWTMNAQGUHnCMkuMnofsxvXZuwP7561zz67aa0GDjmSM5PqbUuAPWBj4/usVCoLEMXqcaSJOQLCOKWkhNuzz52xTC6jTgs4dzvIshzz7NyCldYqloinXSuC+TAoej5MDSoMQu6ckuaACYH65zvYMo48jy9V+4ZZ+qQJXY3YUwYNlrqAgbJmEIzQ2TxFqU8UYVDpAwC4+JsHtUV2jnZC2vu1wZgsVCyFzUQAQsEWl6QSCzybTZYhFqjqN7zW2BAbWyoPbIsC/758xob7huz6x7dsRaA5v1qxmflln866qnPUy/N2bH/REj3MqFP9aaCjDZfKVZuanpOKPmXT8yu23aX2luu3bmlEy2Kb80urPtuqJ64Bb7lk8wvkfSi5iYC6hUTgoKUN+kKKHnyvcoChaxArFgftzbf+1l5+6RWf7suA54Oentp9W8AL5bGnWT4Och94/uKXd6Zn0lD2yhcFra9a7r2PLyp779fPoYbUo4ZDDQZ7DZ1BrFTb0OCIHT9+3EFxeWnJ1RPUVoLksb3R+CPvfGCuqI7b6tAln6WEVx4Q5YpTU9P2wYcfGnjXP1SUWptQwy96R19dXbeV5bItzK9af2FYzKCg0V4dnnW902ScCV7S7SagoHsUENFIGeUR7lVP4c/CvfOeudA93SEkRIo0T6dnC6oq4KD2r93xNrN21LZl82JprBcu1a4ulrPlIUiE9tyJQkAt5lpMOKDsWI4YbzVlAUihxnH+pAaATDqv97r3naSefcn+9VcspXxWIFdzkGLRO2YThfV6cALl7ITKmrJYWy2rzOsqty11Uu0vIEukeu3pp08J/ADNiudihd0D4MRxLi6s6riKlznJp1H3qR+m4TpDFkA2Ycy6R4CVGWRB+8BeT5monHZSAk8mBgCUAjSm4uoeAFCSBnf1sPIlV3QIgDT5cyMOoHzhv0XlrN25R7W50FxDe2EoCJpCUM2xM+NoKpUXbW7hps3O3tBgu6TjiGgIzks/q+oXxadR1+BFAm0928ED+w2CfPXSVT1PwnZUscRwNlR/3a2KtTaW7NBE0YqFFCqXT4VcFAjiDLo+NWsrZQLbiza6b9LKUtdnpL6z2BqhZXHV89zcotrzuuoDcwEPEcx14X505xrkIsBU8VpBgPvyS9+1n//sP9rICJNaYPkcBdCGvhUGHDYvEc6k7fGQBzqMHl8BVhj+2KhEWIkqVh0BNkhml9GxCU++7IlxK4QcMXqHxgMDcCDVe9KJEfiLogfYAbbkDmWu/uDQkJWlYl4gae+lCxqtW1IXE5bL0LCHBB596pe9On/dVtWAa1LV6LQpMTmWU4ZRkfmd+wS0dAm91ZXEyuioobOqKQqMQ8MMDTU8EvoRbE2g0MWsnaqO27REWsd0b4g1Ltjyyg0du6nrxcS4uV5yl7kxG6sigHKw1HdpqX2ZNImjVWbYQPXK4MEzh6WcSQiT1f7d9uEHrDHzb3bls9vuACKjPqq6e2FVgNjIeJZ8X8GGVU4LCyz+RWiTVHYxTzI5uQNI+7300gsenlauMAWTKZ1BPcS7j2OChNPTU/O2uLgiNT7uZeaPrz8PmNf1qDMAFCCFubI6ZtBCVJcNBqRuXTfkUvDH0zVgvmTMYlpoUHe5b8oCkFUZOYrqQnxqxwqHNuXf6P716qCJqSuAMvXRJSbI520Tc99YFtu8rWdbEmjpZwdV7aP/aYe0l5bAs6n78ymserXmlg0Ws5ZPpTzR8cLinNs5NzdK1qqv2UZp1p4+ccCOHhyzLZXXigaXWQ0yV25M2wJJaZJZi9HuelM2ozKrVDY9UB1n3OzMnLZ5V9EpPxxADFY80aYGIpim17nqcksDYK/OceTISfvhj96wZ599Uc+rstT9UhIaxh3Q9VHvtTGI875dZv6Qj4k8geB5d+3BTKKvsHkSi1js6/fY0KxYDbGldDqAE1sPhu/ARNVlBFiAHayG86CiMCMJ9R6nFPsyks/MLgkk1wIQqonhBSZbUy7LcgTMw1ZjF4guawPEsLn2D/RZNifGFFPnl3pX28TT2VSHppNjgyRZhJ6Ge9eGmk0n7OqGuTCzRIDTU7Ncocv6BrqsUCQ4HRAXK2uEdXPYuLavOy/GiQebxBQwh9oGavKKra6QGHlLDC/nPYDfye6NZxxveWmtYRc+vGK/+fW7du7sJ1YpYSNL6oZUJqidYrAOvHQcvRCPi9NndGTMA6xhkp6pX52S2T4ErgOeJ06cFGNMqvzXHNywb7JP9IqHOSSW2AhTA9fXHeRJSQdAEjHBgMVlcXywDhFJeJ2567c61/S4zw1naDAp7MXUIflnW1LddRWVva6N40YgcIdthsHLy1vvwvRUQB92qd9cNQc4eQ/ocj5yuS5ZpbYihl3Sd5sadNQWxLJTBP6LZROihWOnBzt4KqkBgYxeaesRGCfEyFs6Lqf9x4aHPINVU4wzKTU/l9yxp47vt5PHDuh+N6WiT9vNm8tS0xesplvKD45ab7pgVQHxguozSUaxvgErlyo2dWNKQFoVCw/JzV2zcHVfrFfvGaApF1aQZdA6KtB8+62/sZdfftUGB0Z9kAyAyX57RSXTbpvhP8rr3n2+3fJkgaeQxqckukQVCXsTS5IKxCsdFyZBJx4aGraJ8Ql1wphAZNlBBEZIRyQYH5XG7W06C4DIufgLa+AQlpS0fQcOa1+z27emxJRuq4MnxE6LUqduqTMtCgiqlkuPWH/fmDNfPMazC9N2a+qawGvOU76NTZDCr1+sgaD8sjo+getq5HqUaB0eVETsaNs769aT2LJ0dscK/T0OmrHkhljMsrW6Vv37TDLvUQGwSrb65qZ7VW/dnnJQRB0uFLIeIQCjw+kFyLHGOFnwyYTEUsq1asv+3/85Z++/95HKRyx9m5RjmEHobKGM3B6qMoXFOZkR8OC0IVcjs9cAV5KQYKtlnjwOPcDuxIlTDobLS6uepwAGCytmgIN9EoDNOvaYRKkDFoDD5oyTZWhowFV5BwDVFYyK42ChDAAxqfHxlOoYZ7tqW7vofmFcDKAqVBUsDhJsfaxYCaN05qxz+AwaqKt2IwQqMH6iQHDUARDUA60AwGRChLZtnF0rtra+qPc1642L0Wd73enGvr0CTgYVhxiOV1EkUnEBa0qDbFbAyXC2aQszl22jsmopMpRlkzYx1i+2OWmnju63ggbapYVZu3r9qt2cmlN9NG149KBlCoO2rnJaVhmq4G3y0GEjaz51XRKQMhsJ5yhOIQZ9T1cI+/eBgzpUm9PxyUTGXvnu9+2tt3/iCVYwG5DABPB0k0p7ILlL+MIfqv3hvh2+3RKB5+4jPmj1zMdJWJqVDhSNgrCJwCSDChyYH3ZE2MOON/BtdQKWkP3jn961tTUM+3WN0pyHUC6piAaoxsV6xBLUl4LKCMtL6viUWGRRBdy0hfkpnXPLXnj+aTt16rDlC0lbmFuwyjpTOUnoS4eJe7jO9Oy0ffrZFa+U/uKg7dt3Sg0844HpTPP0lGN6D/ARawljLhQy6pTYBnG8wETJUFRRR6TftGytxJpK+r7R595rAB6A4ng8uiurKwI4mIT+mB2l5ywWASKmMqKeiwkLGDFpMF31o/NXbXWp4fbWhsgZs618Zpd0URa3gzESpUDcqzMqdUquyaD0ox+9LrZdsoOTGlw8yBwHmdl6edUuXvrATp46KrW9z+bmZmxpecHvC2fa2uqSroWNN+mAiIOPUB8ACmCOx3fsyLERO37iqO3fP65vBM7lkl+X2VEQKQ+/E+tjwCGYm2mkLIMBkOO8Y64+ZVjXQAW7Z14+4N6Sqt9sAnIMtFQ0dR2iJTinh0nxEGKd5D+ABZINnlAzVHmiKbA/ozVg2yWXAuehrMBjrBpu79bx7qXWIJ4VaBWk3bRqa7Y4d81WBJCp3oQV8326D/2ezvtAtbxCeNyyVaQxJLN9NjBwUFrQlq2W18U4N61bBCCbyzvTJvMYaet6xOK3dSzDP1qVO4N0I3QP4qNh4GSgOnz4lL3xxptqg2K2KnNPced8i7JgUNR5pPG0IeR+waEpoWgeJ/lCSw8/cdKu7BBSQrGgDsMoN+za1av2yacXbb205KyE+MYedURslokEa8nHnJ0SGExOTJJX4DAiJpR9WcgLxwjg+vZbb9iRIwfVmaQiC7hY+XMDL4E61DDr2sNy1dvrzOapbzsDg/WhJqJikz2dWEDsZhv1ir5jWqTAsDcAFcyYIHdxCH2GLREPKRW10S2VueJMg86Lkwjwx8sc1iJi9knDlhalMqtzxWIp7UM+1JjU45rbx65fv2nVctMaVYAT1RTzg8Baz0ynwrnkIKzvsYHxTKjcxP49+9wLduzoKV0zL9WTeyNDFvcnUBQLK6lsUYlX10iaPC9QmPZBZXNz3ZaXZ9V5YfwMhMH+inMtsEp1eoCquyTGnbIXXjptJ04fctWYhf3W1slozkDRtFQm46wYxwz3TSA4+VhRUwsCJjz2DChMjMBBQm5WQIMBAacO7Fmc180bsFSmGTLDKQA0IC5g0QCGyg/jBnRBJXciaXClw5HaD4ebgzgajAYRQJTB3G3Qeh62nO41oXokufSG1P5GZcV8ZVfPEq/nUduo4gxKCmiLfbape1zbqNmKnnlocEhtM67nL7U1CLIu6X5UP8wMY/VaBnsVvNc1OXKpP56JPLknT56xU6df0MDcp/ZCWQCabaFrPG6I+FdIBzwfJPeAJ40fphA6kgmANu3ji+ft3Nk/SQUEGOhM4k4CHTo53t20VHDMABv1mgA0LuDEMZOwlo7NZVNiADUxzpLA85C99NIZgckRsYaqXb5y1WbmZ109HBjCtkXcJHGNJFdoqXM2Pb0aYT7BRiUmKlYSshi1HEhgkthXYXssd7Fv35jngSRnJsyqJeD2jiR1mU4LywA4sdnB4gjxIfuT574UG0OdhiVevnxdnbDq4ENH226KidW7/FwACq+AGAyecCvW8eYzajHr4h8+fNTeeusnAvmQui9KkgKYeOPTAAXTw7Yb2Q/X11dUJp/6om94qnGykMwX0GQVSa4lpZfKoqr0P3ZrMTupxkPDWTv19GEbGC4Y2bIYLMgGxQAkeNJz6j50PGCFHdVBVADKvZALgdhK2DfMOqZ7XiutS3tYFoiRoCbp9Yy9sKrBDeDMpHMCTRKXYI/dEJuD0fH8WwJBIgKwtwa0wVGpB3eVF6B2p6WAuwVDxX6AjV2/sSIoKRJRq7WL7kUgKwaOI4npj60m4XcskIdTjOWy14OdHvPFyKgP5KwMyxpSekyvD0wzPDPZvNzGqfvS2bwtYL8kt8Orr/7Antcgl+KZElk32VDA0f1Hr0+ydMDzQYLegvhLANDgBKBBYw/TCK1v52Zm7fyFsx6nF+yNW84uYSWwmmwuY/GkOqeYAI0NbzrnS6qzsLgcnmRfZ1y60QsvPmdvvP66xZK9NjM35eoeGYsAkw2p5iQpkQKpDsSWUGffsYsXP7W52UUB2qqrymkx3KZUQ5hZXWCGSu/3LNb5nVdesNNPnVCHV2dNA/Q9Pr8ecAx2SdT0LT0b00WxweUEgNh1u+zTj6/YtWtTYs11dfSsOqy5t7YusMHRUBWI4VSro7YLvLEz4mDCyUYSlaHhCfvpT3/myVFCKsFgK0QFxIHj5Qt4uPda94Oqjx3Ay177iEWfO3fOpmeuqcwWpUqGWS46wIGXJXk9FIkz6dk9v2XKPEPTyETBs+ATyzkhNT4sS4GdDpDmnQBK98T98Bzcu5sCdO6e3pbKVAPRVsuD++fnlrV/OB47LtcGdEmAIszzGF4WGRwZHRDokO4QQgcoC+S39dzah7pBI9AFVRdoCAH40UywNbKuObb1EP2gu6NoBKKe/Jvy0DVb+h07ZFwaQSbT5/V488Ztu317Ss+1o3aX9UQevXHy2pbdboytOtI08J67I8jbea+XCVyY9HCTBw/bCy+87Am7sfuTMIX7pY1wH4Eh3wHRJ1k64PkguQs86aBiX96J6TTYtfSDQIUs6oSivPf+O3bl6scCiorbSJMkBW419NrrnZh54LDHpDoLcYUtdRBOPswccalttfV1NewNK/b32amnjmk7bklfkwf2CMhs2fJq2ebnV+3WzRlbL6Hm1+z61RkbKI7pd1apxJ6GXdKc9aEKsrwyAe9bjZp35L/7u5/Z2MSQ+kvZ8vmM7gEbpA7mHYOCroM9Lp7otVQClbrHPvnksidCqW8ysyetjtoUc6HzxNQxUQXLAgeAGjajjg1pwiamTprNFjwO8MjR055PYBPQU8eHhQMQLlHLU5mSkQpzAyzbAUZl7o1SAuguLE7ZufO/txvXrukwNIEQwkR59uo47KvSpPVU6uQEvccbPg2WaaejY4O+Oiq5Gphv39xpq6tusyQOFHsm1yQ8TCxO7LKH2VMqj0sapObn16zYN6ZbgqWrbhgYNHhwPEtHMwgy8LAl0z32ve+96E6hVIrz6llb2k/nJxYVgOahYYU+AUPi7zXoNlSAaB0NaTkwUMrJTSDbsFANzGKFsZ6UPu94XObKypotLS7rdcVzp07sm3BwK5UrPikBRx/1Q0wy6nrA7VC+rSasN6U2sGWDg6O+euuJk0/pbrBTqy61Pzk60dRDfXBsu2905MH5PDtyN3jSXrzRwJjUufhCTdlBiwF8fHyfe+VJhwZ7ocGiCsFAaXh0AEZ9VEE6CQ4YGjggAaB4OIpG+Uqtpg4xJxV12pe+cOfTNvGGXW6H6x8YEJsSI1SnffedP9itG1M2Mrxf6peYhrZEPC/W1LKBft1Lsk8dLKZ9UQN3PC4SN+6pU6eNxdGy2bzAnLXpYUYElm/rvmsOHKjVqKrM5PnXf/2N7mlJHXPAbWssa0Gnq1VgP2GjHFgvh/nnEEZw8cUXX7Wf/+w/+WJe2ayO3SSKQYOJ2JIH4OvZ2TwnKoUkVkOpos4DvoEh4kQi6J8lS7o8q9a+8f16zXmQPGyKGiG7j6ufYpyARC82YZU9mfG3xOo369iYYeDdvkAhcaAkBHEbqwoZDCUG1R2Geh8AnCD1ui0tLNl77523yvqWjQ5N6hBmmGXVFpIW782KMRa9vKhfWCUJYDY3KjYxMeprPaGxcI2wBhZRHXqiGO+xSYfAeAZnDQHaD+eUABIWream2/B7Qaug7aFSM3FiRwDO9MnrN27abSIWVAFj42M+pRWgJQRswWcJrbQBXseqnKlrH1qkrvOe75hk8Mwzz/vS1wcmj3pdsoKl29VJ2ae2zj0iDM4duSNPWJznFxRA04ET2fsheq9WrQYGQDqYSkiZNzo6LtBKuWOHaYeM1lWpbAzaOHJgNxjk6ch0eJazwEbGapqcMy61PhbvscXFeV9Fslota/8eZ0qkYsMeNjwwrE60Y7/77b+po1bt5PEz6nA59xrfvjkn1W3OmSmAOTGx322jeGNRz2ErZICqbpT0O5+ZQZQTiOb0O06isGgYLBIQBfTfeef33tHGxw6o8yR9H1Tz9VIlqP16j02UgHPAkdi/n//8P9tLL77izxymuIYwHgYgOjdsC+9zYDPBFKKzOIsMEj7zH1NoUTFd1dfvhAThrWdVA8J75ubnHTib6vWAsR7KjyaEixhaJheEOeJNZ57kEi1oAGq0UP3rYs4h1hX2BVMnCQzMEA0B+/Hq8rp9eO6SJWJ5O3H8WanRKQ/L+uj8Z7ayVPZBgeVHAK95t1WrnrY3Ld+XdhUe8wPP65md2vkReDDszMTmUg6Ygfw3/USbQlPBxsm+OHswnRCITplj855SHV++fMXKVdasT6o8yL05YCWp6LOz876WEPXO2cLSM4CxBjYNLLqUrhPq6tnnX7af/PhvBJ7YNvNe5zi+fBDRfXgdiP1j+qHuaLcduSMd8PzCEgFn2GhG4IKalTZUbEbsHRsZG/PcoazACBuhYxMjNzA44g6FZTVsBw1YjzoQHRUwbKoTsXwys0sKUt/xbE5NzUhVXRJzI2C+oI5KkpE1Swpwp27dNpbqffbMi9bTlfTpnufOng9hJ+qo6+V1gUReTCtv0zM3BdTr9t3vvmxPP31SIAxANJyNwi4rlQ29lnVfpk5MGreU1E0cIkl3iJTE8ggpQo0DMD39mO6XJLbYNIkqwDn0wx+9Zm//+McOJAAWSad5lYKte2q495l53SEPJq86ITNwiBEUyOEoctsy3+1o/26VLqqz9ud3QsZYgbO3hxCyHjt4MIR3kTCY+fao7klPO8cMoaZYYdzqzZqr0sJZO3zkoE8+AAx6493O6hggKAtnmrBHAQQ1zH+9Yr9rAs/ZqUXLZfrt1IkzVi3X7eNLn9rC7KLXa6VaEUh3q6yzUp9ndI6qJVI99vzzZ3wSBKDu7FZthATbsOxkKqv7T2nQ3LJr12+5/ZjBdnVx3VYWVsUaF1XXG3q2jE3uP6R7S6iuF+zK5VsaIGfNF3ZTZY2rrRX7CrZRFejXNmyG+M5lBkYNJNJkaKAOvAxsUtUZLGHJ+WzRXv3eD+173/2hBpOim26o2x2VgQNnu5l74DvAqbvvyP3SAc8vKlGL2t1gTYCgXlyC2klANt5TMisRbsRoT9ZybGN4Q2EhLIAGOAVw0HFiGkJAdbqkhxIBWJkssYMZMRmzq1duCujW/XOfOktO7OmFF58XgBE6s6MONKROwbEbAoUQm3r48H5fF2hm9prduvWpfffV5+3UUwfFOlcEYk2/PrZHVFkkMEGxTamzeJP1he53wyYPHPZYz4yY9YpURebxh9k6W7pPlmDotePHj9hrr//Anjp9wk0MAAiJTsLKllIbu6tGzlDe79iGBoqqv2f+OPlEec8MHECPyAW+J3yrN0bMI4yb/fU5Acji5CrrNcSwDg7ldf1JvRZURosey4pXnmcEcAm9YtG0yYP77dTp487smS+PcwrbLuFdgCcxjdQFDhEGMAY22GIukxV4sTJoU2A14bOjAF1s2CJjqutuO6bnJ2zt9tQ1PWvDXnrpWVfbYbY4r1jG5datRbFBnjchRjpuhw6dtGqlaZ98ck3nJiGLGGhdA63YPao7Wgk22EOHjumaRauUGypv0vVtCCwrPoGBtlAurdnc3LzqpWSV9ZoAUq1QLBM7JxqH5x0QaFYqdW8jTz/9vP3NT3/uoWKEiPm6W2q3vZgGaAfenjWcE/KlzVmn/9KRe+WJC5L/0hJalSS8kk5MyqHeoSqGDbXGkwHvsMImWXpwPtRtZXXJZqZv2ezcTYEnoTQ4n4jBVOeTytcQfmHXIht7oy4QEYASfJ/LZoXPbVCrly0mQHju+aft6TMnxRgKYoEt++C9K2JH27Z/4pTOkbTL1y4KBHYsl8uqY16y8x+9bz/+6Ws2OTnqq1pidxNn1D4h9ImAexw9IQGI2Jbun2dglhC5NrGDEhgvbHEHBMDeIyaE3ZbA82yhYAcOHNCxPWJ/2EwbYnwkgCZXQMpDt1g0L6il2CZZpgRnETY/1O2WgxdzuWHpAEdYFgVwIzAdQAdg9U83SNhOHLVff3h/fWaMWBqD0uzMrF2/dkWMUYAotZzMSr1JVmPtd/tjoZ/Yzi7b1OBAIHqCGF0BI951Bgq86tQzHmbPuCWVOSUm3tSzM3d/dnrF9u874hvlMz09I41i0G7eumEfXTon4J61A5NjNnloXM/EUiUtH2w++uhTW17jeYhAYCnnEYHYU7qW2e3bt70cUL8TqpmE7osVSJvYulVmg0MjevCk3bgxZ+c//MQzee00qlbsz/nyJ6U1DWa6X+ygmFOwO6MB6Qb1KDgBMWPE7MjhE/bC86/Y2Nh+lRtTYHValROmDhx1HiqlARSmGeajB7bpq1nSvjtynzxUbztggpG5KdUl8tJFthM2Gv+3xo6yC54IDVOU0NknzE0bjg/tgn2OGSUiHP4ZtZwM5qijV65cUoe7rk4qZieGQj5JloaIZ9SItQtLSsTVYQq5nDpzzdV81gsihrDYn1bHq9ltHX/0yKQ9JfX74MFDtt3ESQKIJKyQH1Ql0jGaPiuHddaJM0TFRbVlTfp0Oi51MOEqOXbQ9ZLU8lLFnQzrpbKzZtbQjwFcehbsYDhmcB6QDIVAcRxirgqKtfUIaAm5AQDwDtMBAU2YEQMCNkq91T442GCsqIhqD/qjrLgHQBiHFeYAWB3xkzBhMuwDgMTVEhbFQMNSJXwHQEehM9QMAMxqpwTdg7UYAVDFPcZSdcH1WQsrl0u5KQFGKtzwcsCLzQBCKkHuEQzhvAk9cyaR1r1wt4Qy6T7FElHXDx484vbEzfqG3bx9zdVmpj06CIv1TU3f1vlWrVJb9zjQlVWxv2owRYyNDen4A3bk6BGfl3/l8g3XLHY2N311S8wcMWkPOBxfeOFFPUfczl/41BYXpJKrrEg3R0QH7QzPPBoP6eNwtDFVlFlPNZi0AD6XK9j3vvcDe+bp57yN8F2IFoBZelNWWUAC9Fbl5eDJn14DfurZtf/XJRFO0J4wd/AaYQUSYUe03zcpD83bHoEkD09DDF7N8BmhMHj/KBTCFxJuc3dDleEPVZ0/npeWRqXyvr2jdzpU6zB3mOVbB/oHndmQ8CJa+hY7nYcp6xDApq1JO4tD1cJuVapUrFuMjKDlFXW0mzdvq1NWPY60R+ptIrNtrJWOra871pDqua7fGtoEJs2qOghhNGQH4l6I7QT0YgI5TAF5sdyMq6T9/UVnvDi7m2LQOEDI5sSc++YOji3Yie5Vv8cEyiQp2dhYt9pGWc9Tlaq+LqBjeYuKGB5L0gK0NZVJyweNapVEI9ghg2MFOyYAz3IUwfssVqrrNLQP+5Emjw3wr4t9kySFCIQtsS/soQSiowUEG6qelXNQ/jofsbKwVpw2JFgOIC2AF2gLl92GTGwmYE65E5bDcwJKlI3bQcUgsdWyfEosqTruFjL3bNrM3A2bX5pSvcxbd4JZWVK9q1Ldr03bxQufqe5wJKXcFDM9OycVHS85YVHdbmLYt591iCZsZXnJJytskkdWAyEMkllQvoa5UH/fvkkBZcZWV1jfaYMmpnvQb7BussTQBnkV8yd8jEFoQwy6rzhqzzz3sr366o/syJETqkeaIwOialDnZm0slbheAxDd6YehzXoURLt9fxMS4Uf0ng28gIxF33/T8tBsnjwggIlEowafo4LYWzCPs/DsODKI7+P5YWUDA4OesYlZG4wlOxpcUFmpBtQowmmIPfSGrI4CY4IdYMdCbSaoO53KupPo+rU5W1qo2vpqw6fT7Rje9TW9EppECjZiPsma1LJsDlaJGh3UXnoiwIRqzQZoAAL5vowViwWfqw/DS8LaxC6pKex4umEHmR0BMaya4PxEHC1C6rnUYgCCqkdtDWv0hPomkN4Z7npZDC28J5wGtkZ0AGFPgBsp0QixqepZyfUJw4Ox4g0nTpSyotywRRJk78TJaRT3EJZN4T5pWmHmU82Bk/uADWOzDflLQ+RDU2yTjsmMLeqLz6jCPJunqNM58N5TB9hCw6wgtAaiLHICv4bdvDZjF89/bFO3prxc8305aRNkb2pIC1izxiZhVxoYNUKSHKa/2Gejw8OeDg7QJXwL7z7PpafTGcSo1W4m9qNm99j8/KKXQV3lzgDIb8wg4yHxkLPEs4pOH+O2/8Bhe/snf2unT59x5ulOI9qWd3P6IhvlpYs9Yt2P8mfbC5D0G+okwhTeR5jyTcpDA8+oMfKgkerOd1HBRN8/zkLn9dAUtQPUUUKFmDNMDGNf36AvkgXzJH8mIUCJOEv4EivJDB083im1bTEoqZ6oZ5QnTABGQLIK205YJjVkn16asv/5P/633bh+S1etutpPI/PrqZyxWdJxYqKLaamcqMqkoWPaKCo6dkCPNRR40qH4DPPCGQQb6xXIsMww7Iy52DgqWD8fxlrIE8uIDVfqbIpj1PhVrR7PKGDOZEiWTBzrnbqmXwBkMMBNsT932NRR+2GnhEqFpCUBbMv6HdMBKjFhRZu+TwjMh6E2pfKSoR7mtm01DUjEWvpyHAIgVg7AAUTbQx3H3udB8RoksClyPAjCb8Tc8h5w5lpMp6WPemC7yhFAJZMQILglsJ+6PWsfXbhi//LP/9f+9IdzFtODM51yfHxI12x4ftclHxwEvlsatFQPaBl44UeGB218bNRmpqc1SJA1ioGDhCIAWrs8pZqfPn1Kg9+Ozc3Ou22WwQCzDPUCM2XM5X6ajS4bHdnvC6699trbntEd9ZxfUdUBTEwPfHYbPa/Ud9DNHylBU90LlBGQ4qSLcIXXb1oeGnjy4Nig3n33XV8v/fLly14odBQenIKgUB5v5kmlh0oOIyqAFjqw170aMTM7yB/abDFHnFU34277w/uLrY/UZMQqEvSdkWrt2d4FRDh4CIhPJ4t27PAZy6ZGxGIW7MMP3rdKactu3Viwhdk139ZWSHAhdaeRtLU1dVKBhNuxtHl+S71uCYhY8ZIEINQJYMfdU1+AMKBAeAw2WRKd4HbiPY6tvkJODEf3FiPBSMKSuldAB2bKvTJwwHZ9zryz0S4/jkxEaV+yOKy9DpDjBCFJCUkzwvcxZ8VEBxTE5pwN6xjOgV2U1oNtkLbEZz9Wx+CgorzZODeJWohvDMusYGvFjtvtrJaF/gBonF4wXth9mEaqIacXpk5gPJmlUmLZfTYxcdhnGzHr6J//12+sP39QoPUdO370iO65S4A557bQlbWSWGnNWjsC6c2WrtWt46VZFNJi9uTUzAn4CV1TfQjoGVjJMRpCs4jxFGCk4xo4MGFsua25KQbMs2N/Zu0nbLDxWNaef/479vrrP7HJyaN+vybADMAa2CYDLq98EzZe2OHRAk+wAVLF640bN+z8+fOe1OXSpUveLsEQfsM2/03LQ/G285CoTr/61a/swoULAohB/+wB2tWqnTlzxp555hkH2EeBfj9MiWyhsCyYgjMudV7eU+xBfSZzeMPtgcurs+p0s65mx2It2z85qnJCddzQK57iqgdDx7pQlQviHFkrrRDTOGCHD41Kjf+T3bxxVadmjZwwiyYPExV4ZdJZ2xQgM+e7rx91btuBiKBzqgHAGRgYcADT0e6FpdNy75FThfri3gNjdEOaq7IMEtgOadx0dtganRxAxLYGg/BMRc4oa7qWgFGqL8cGJwujCWFDBOHDrMKUVt5TZgApSYMDSzZnhrQlOhogzHlh+cViUecOoTpMXYRZwuhYNK5XQIlTjExI3d16Lms4K8bcwfk9CTLsUtfDFgxAJQS6rJaK4M1GU+jtTgmEm8Y6PxcvXLfpmwSnk51/Tex+w6MqSusl2xCw9fZmA3huEOu6owGA1QoGrX8gb6OjIyIYq/4s5XJVYFy2KtmLu2FbIhm2ZUePHhZTzdvSYslXESUeN53Ki9HnPBJi/8QhsdNn7cD+wyrPtBio7pO2RoU6RuqVJubtDdkDnnr+Rw08wQTaEITrH//xH/WMZa9T8OPgwYP++uabb/qKDREj/abkoXjbaXw05rNnz9qvf/1rf1A6GzMh+P7UqVP23HPPeWdi32+6EB6uAApRY5W0Vakg4dVDQ8SaUCVJdsyiYMurM2IeTRsZLXog+FZjXapcy1U+5pQvzC6JhQ1aU4zywrnr9tknt+3AvkE7NJkRIMR0/ILHfeLNr1YrDnqeVg6dmixBUl0DC8SrC1MjoW9cnTKr++iyre0NKw4UfODjOGxy3C6AB6ACUKwcCrgAmlHsI+pypVL2MCPYm6rXw26qtYp/xpPu7EF1DmA5oAronI0LnFkhk6WHAeYoppKThDyrXc6+YZIk8MX0ANjh4QfQWZyPteJR51dWVnWOVlstx2SCLZNrYqrIidnCroMTgmeBGS8tLfk1uUc6L/GXqWQugL/uh9jLudkFK+QHpGqTU7VpC3Mle+f/fKB91cn7mB3UUAdnZVQcWQkxSWykrC+1KQAPoDw2Pqy+MGBZsWgGC7Lgc78rKzi48H6To1Vqu+pxfHzU8tmCrrskUF5U3W9aRux3bGyfHTt2yo4cOiFWnFJdYg7TwMarypxWFyRqa3sl+u7RY54ReJIo+5/+6Z98gGRAj8gXc/hff/11B1LqDvxgQ6LXr0seWqgSD8KICnjCHmZnZz0ekAKg0x06dMi/f/xVd5pxNOpLaNn3CNMuQ3uG2UjBEkhWaupMYqA7UumyedRYAHZTnQ+21uWxoKj99VqXnXv/E6nrl227WbFnnhpUGY/5OjyE9ZB1HtsmFwAoS2tVm5sX6LgpFi86atCOADrrAAoI0YA3BAZdMWyfYXE1xjfqCXBhAKTe8jkWXwsqNJsH/OuaPAMNHkbIubp6mD+PZz2YawAwF50TRoyNkWB1Xjkvr7BTGCnxj6j+wdYHU067LZh7oP1gViBuFIcW98YzMnGAfWG9qLqo5sSl5sTAAWUAlYGFbFSwVZxUJPZAZee83DOip6dG9D2OPZwUPfoNMwQhU3HPhv/ZJ9fs7HsfaWCglusW85lQsO5eVXVc7L/HyG6EFkDEATPPJsbHbN++fSoLMXwNPCw4CHgKHwSc3H/V0tm4Tewb9nKsi7XCOtfWKmKdWdXvYTt88JjKQcC+zf0kgtNsj9wBzz0SAWXUBh8x4ESoT9oZdTw1NWW//e1v/TPxsk899ZSzUF8nTIN6hB1s3wQBe2jgycPQuGnErGcOeFIgL7/8sjdwvmcf3j+ZcqeyvaGrw8KuKBcvkm5iJutSMaX+ba6rc2zY0GBejKNf7ITli5mlJBCpbdu//fYP9uG5z2ynIZU8RVakwKpIiwa7BLCKxX53OvWoQyczfTq+yxkpzhe6PYk3ADg84ajnXQI1KeHuvOFOOQdqPQ0FDRCg9STGunnPTqSnoBFzXd9P71HdAbtuMddgtgjHITwnadYIiA/efxxGzMAJgO1ebe1H+3AVlPf6DZYIUKNiMwGB8yBRaXIMXmhsuTBTzsevPAfgif0MWzxOFIAUWypOMDotzFIF5h55AJtlMEgHCLPGbOJJrdPk+eT5yBqVtyufXbNLH6nsNRrFVYcskbGtAQl7ZIO4SzHqfF9RA2TL62tifL/l833WV+iz4ZFRZ7QANuXTaAT2aDvkh+3yqAcMOziyqB+VnvX3FaxXrL5OIpZt4iBJZh3WavL/3Omnn9j9LmGHqJSQaIf7dvxGJcIE2Gdklrl48aJrOydPnnTihUT1jlDHoZ6/Xnlo4BkBJELDRCJDMMLDUlDRKP/Yyn2jfNSI25XPzzQW7cdsDkEMLUjf8TuzmPAAE0hOEuKy5cRCi/1JqW7qZOooLMvx7jtn7f33LliztmV5sZxufQ/7YcMp4gHnAgTsgHjDE2mp6uqAzDBBzWO+MwwStZZGCvMr61wABBK+QzWn/qA4oYFTfzBYQNBvW3XLW77nmnice/28zCHnXkKeU4TjqXt/BTx1r4TgMOAypRGw9lkv7fbizFYgD+DBYLHB0q7Yn7bEeeg/nCMjdo5DCu87QI5DCbbL/qENUp44s8Kqm1G7ZGMAIbUbaf0APBx2xItir2RyAd9j5iAECOZ48/pt++M77+nZd0xXsWSvVPEtBpJeY8JPj8D+medetMlDOJMYxAa9zJih1BvTPep5PGZTBReWjqZepZGx8mkzJBVhcApLSwMqxLHyfcg0xXIkDGDejmhTDp5RG7tXQlne+Y36DQPToyDUo9e/12V4T91EbJSBF1DdS7r4ng3h+69THhp48uB0juhBeUAaJ698vrcQnizZW8m8x3fN/6oGGoLKJZSNfhPokiEeUMKu1miSSUcAmBToxcI+H330oZ09+4FV12qW7cmpQwUgwVtPghFshA5mYkQeIyj1ETCKwofc/qhOTidmPjcHN3f0qotSP9wL4EfH5jNhO8GxQragAIjUNfGQsE3t3n4Mnk2DqM4FswordOIFD+dB2Ceo7jDcELxPG6H9IFHHwJzAIZga+Mc1g7kg3B+/A2rOfMXa2NevSYiYfmc/2hzni+yznAeAplw4F+fUN95JAd21tRXdL+fCXJF1bz9RDhxPFi3O8fvf/9E+PH/RSK7SLRWaDFVb9S6BYrcGuWF79fs/9Pnp3QwQOruXhQYnVH8GKYR74yl9nGAnBloGQOrdn499GJUYXHlW+o4f6Qw7lLPkrgH6z0n0O1cN5fuoSIQTSAScEWgiUXuI9kGi775uicDzK0ew0BBDw6ByI+BE9oLokylRo2WjDIAlh061f+ee6hT6HxVOallXO59lb09anbOo79NiQN22usLCYWT7Zt3zugCPGTabFk/H3FvexTz1pNRIAFgAgCrX7fUCcKTEkAR40lRbjS5nS0zFZBE3HDio9JVKSa8kOyY7fUv7NAILiDqtwAlGiveafeiTEFOAldlRLVEv9kUFxyYZknCQxYgpk/oFYNMfnzkYeynnAzQ8vlSAEwAymANoLigqTDclqQeTBzAhsBEXyT4ch4pOcD1p5XjFxokzikTCTHVldVDaZKW67o4sTBsMLgTh6wna244NDhQtn2V5jaQNDw1aVoCZiCWskEPtLvqSHeQPJc4SD3w2N2Bb1FM8bWeee9l+/OP/YCePP2exHlZF5VlV9jh12ow+ejau5YOCAHMHYNT1wUP2Y3PgRFQ+oQuF7+lD7BvANgJEhJ3+3EabY+P9oyVhIAxsEsCMBr1I+H3vPmzftFCSX7n4iKqH4/XJBcqvRgQfAqyEACjEHPI+Gc+pUwKAKuOulDp6n881BxTIiIOKR/b73riATp8BGDordkPWNKfDEkDujh6vHxrsjhir1EZYm5pFa6vlKc9Y+oIe3RAwsQwES4uQkIP5+DtSL1t63db1ugTgxCxiOmCaJatIkkUKFZiOTjYjnDVV3SMLmhFvCVjCOhlUya2Jtx4nEEAKA41MBQAKhANGSYcCzGlXUYZ1hh9+jxw7JJ8mUoDIApo4c/TJeoUDJjiZ0pZOZtVGCcYmvjAsEUImLOb7MyiwfnoynbGygJWBJ5UlC73ZeqViG3VCwUjwnNeWs1Qyb0cPn7C//7v/Ym++8ZY7hXwVUZUP/YAyRfw9D/MAiQAh2jry6EsH2R5xYb6zYE8AJSBsST0VWLJIW10MtFgYs4G+CYFG2nJiRaiG2PQElVLTmRbJzBQBkECCOc0NqYt10VURRJ24V5DWo89S6fWRedIk4GVWktvSdC7sotgPWR8I5sT3ABXC+kEwRrzRTNmMpm/2wqq0y3aLaamchxhQ/SZGDLNr6ft6nSTENb1H3Qc8sZ+GcCoAEiDjPY4pXj3jvL7jXvx+hD/cC6+owHjLmWGEE8zXFlIZBDtuSG7CtE9P8qFyIImGbl3HNHQC2B0hU00PQWIVTY4nQ1F3LGOxBIlSsgLBbjF8lWd929ZKYts6tM7AZTnVwbi9/OIP7LXXfmoTE5M6P2FnrAIAgfDb3gXMzwPPe4GTrSOPvlBLXptflc2zI1+x7KBuM8bRqUEv4huJjwwq5/LKslXWl6xSXrbp6SmBEFmAqh4uhlocOisqUNNYspdXqhz7HWt2hyl/qII6u86HFri5QY5NAaF+x6YYTDE4bcL5UJcBRmx4zPtmvjf3QktCJVf3d9DQCdr2UFK9cb2giQAOQSXD8RFWcoyYMSeBicIgw34hlpRjmzgSdGFsuZ5VSL9j5uBe2c+zL3FjukfumUfHJkuwO0yUuEqeEycS54o8+NjWwv6B5ZLYI9/X1z5XcHyi8kOEOVZf2WZV5bmdscnJg/68nAuzAQAdHGzBRLXtz8Dzhefea8bqyLdTHprDqCNfsWwDXOrEqMNeVWJe4ook40DjDnOdxbY2xeTcAdIt9bfi8XHETAIKxE3eunVDbC0k9QAEmQkTOjPTAYMCAoP0NdGFjoBh5NgIoB06vnuXdU3WWY8C1UEcGCMCLnAPAE9dgAZ4Osjpu90wpDbAIeG49u8CfkwKDtBtgAGYAM/gmdf3+gtH3BEHJq6p+4qE4/kbGByw/mK/LS8vC2RJYBIShBDy5CCq73BmERvqHviYyrsb7/iwZ+THy8+t4omHa0Y2RzSCnu0wGSAMSBJGjLYNknvlvlp33WlHHgfpgOe3Re5inlRVe/M+CXvjsz441YNR9gY2JlAEBOnc7m0nyUgjLFmBZ3x2LqwRDyNcXV32+cQ4TkgiQsISnC7MFsLbDlhzdmYGAcYArgMpfwIJANUZpy7GPHm8+IBSA5VerNBBRPtzX8GzH8AOVEIth9nBBAEzNj83iCXh2AiI9saKRuCKOKjqM1nRw1Hhu3Qm7Wn2uNaGmHgimVRJktyjIWAs+MQNB3IdlU6lfX8YqrinypE18/WszhrZJ4B2+I9r61kYONqfXHadN7yG95hQOvJ4SQc8vy0iJth+c+fVe+udzziV+B+m6D8BUm1wAZR4D/DtkEdTwBeFkuGlxvsNy4Slks2dbEQ3b96yxYUFBwOAFtaKVx07HvvCxmBrLlyL67TVfAK/MRtwDVgp+wN8DsLt9w7wGEYlME+YLADFPQWwDb/xhOzPFdgPZsh8fdZOYj+AnC3sqxIQgEelQlnguIF5EoeaEYiOjowKgJkHzqBDWjmp4vqNjetQsEQXdGkAYQmLEMrE9QF73dNuXUhUNhF47soueCLR+/AsHXl8pAOe3xqhetiiThh1yjvfCXP0CfUWGyaebfEdgRoAA3ACAIAPIOQB7QCFOnpgbH4GV4tJjwZQxARufOb7RrPurI3lLdgVr3lgY2GqpR/evgbXmp+ft9mZGbHLYBIIIB3WC0Ki/dj4DUDF8YRtNXwO9li96Luwv4dH6dhCvmDjExPOdPnjvC760XlwG3QRfmcGkWe116DAIII0trBPhnn2fhbKhfvRsV4+XNjNItxXZMLgvOH3SNgrmFL2yp3fO/L4Sgc8vzWyRzW/T8J3oSOra+ujB7EDBKjs/rVATEAQFgjrDb/rN1gntjoABAGwOJOwdRfAYIDBngdYtq/vQCcw83mAOjoc7tcO6m1w+AA0uoSDNUDsGaX8vsJ5HCi5mAAofBWdL4AZ5+V77pXf2BXhu/AMbfDVH9fl3FsC670C8EZmg6DqUyY4hjhfSIHG71w3uj6DDBn3e7p1DQ0k3AfHswvvw346Xi/Rej+70gbZvXL3p448DtIBz2+N3NNBd+XzuiX73/tb+zvv3O3zOWLdf+5dUNIWAd39+917/s8THad/u3vfc1gAI12HH9q/AYb+ee8l9xzXPsS/4n24xbDD3kOC+B7+uguCfHIgbp9kV/QhOsF9jHKv3HVQR55AicAztKaOPMJCZ33Q9nnyoN/a38GUdg+PkOJuATSRO8CJRAftHvwFRfsCxtGmz3s3Rz7U4j2/0ST9/ecct/ec/urff97TsH943Tso7JbDXRJ9z5na13ng1pGOBOmAZ0c60pGOfAnpgGdHOtKRjnwJ6YBnRzrSkY58CemA5x65194Xfe5IRzrSkXulA5575F7QvNtp0pGOdKQjd6QDnnukA54PXyjbvVtHOvJtlQ547hHAstOpH57sBc1OOXfk2y5PLHg+iGWy7AXfkqJNP9y1sbvPiGnv35G/LF5SHph/RyjvqCyZQhqmcBKUHubBh6M6ZfxlxUubMtYL5UtZRmXtU07bvyMRWejIl5MnFjxDJ47mfbeTQ6hlMaWwXqtZnBRoTE1U5241tkgK5+k3oobXkT8vlBIZhbYJgleX3dYXrJhJDLqXpcp5h/nmO0yfZG/WWiJ9XXR0WwDfewC4I58vtFlKnHa7Tc5TvVLWvKe8E7Eob2mYRuvtvj3zqiN/nTzx4BkxUNKdzc7M2dWrV+3SpUt25coV36epBkcCiuhVzc7378gXETGb6J3KmeUzeuNhPjlLUp+/cN7Onz9vUyRx7ukO+TXbCTw68uWENsoWzd1nXfhr16759vHHH3u5R/P9qZOobXfkrxeQw9v3kza3nYazdwSmUb33hz/Y3NysDQ8Peyb2yclJm5iYsGPHjvk+7NtSaZHUtyN/XmhUO4Grwz/9O1R0JpZ/ePasD1ArKytWHCx6arihoSE7evSY7d9/QJ2b/dtsM2KdPm2yI39JusPEfW+vrFX/zjvveK7WTCbja5+T3WpkbNxOnj5tgwMDvh8SkYiO/GV54ue2R8yTkZdclX/84x81Ml/yxsR65fw+PT1tt27d8uUb2A8J2Yc68mWERMOrYkK/+93vfLCC8ZAXlIEKMOU7yj5Ab0e+jFBytFVYPOV58eJFL+eIaQKovhKq3u8mSlFb78hfL7vMsyMd6UhHOvLFhaHnX8LbjnSkIx3pyBcTO/f/ARcFWP/lBHlXAAAAAElFTkSuQmCC"/>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id="{00000000-0008-0000-0A00-0000B500000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261876" y="2606588"/>
            <a:ext cx="2558652" cy="2445272"/>
          </a:xfrm>
          <a:prstGeom prst="rect">
            <a:avLst/>
          </a:prstGeom>
          <a:noFill/>
          <a:ln>
            <a:solidFill>
              <a:schemeClr val="tx1"/>
            </a:solidFill>
          </a:ln>
        </p:spPr>
      </p:pic>
      <p:sp>
        <p:nvSpPr>
          <p:cNvPr id="8" name="Content Placeholder 1"/>
          <p:cNvSpPr txBox="1">
            <a:spLocks/>
          </p:cNvSpPr>
          <p:nvPr/>
        </p:nvSpPr>
        <p:spPr>
          <a:xfrm>
            <a:off x="76200" y="2290120"/>
            <a:ext cx="6069227" cy="2680740"/>
          </a:xfrm>
          <a:prstGeom prst="rect">
            <a:avLst/>
          </a:prstGeom>
        </p:spPr>
        <p:txBody>
          <a:bodyPr/>
          <a:lstStyle>
            <a:lvl1pPr marL="257168" indent="-257168" algn="l" rtl="0" eaLnBrk="1" fontAlgn="base" hangingPunct="1">
              <a:spcBef>
                <a:spcPct val="20000"/>
              </a:spcBef>
              <a:spcAft>
                <a:spcPct val="0"/>
              </a:spcAft>
              <a:buClr>
                <a:schemeClr val="accent2">
                  <a:lumMod val="75000"/>
                </a:schemeClr>
              </a:buClr>
              <a:buFont typeface="Wingdings" pitchFamily="29" charset="2"/>
              <a:buChar char="Ø"/>
              <a:defRPr sz="2100" b="1" kern="1200">
                <a:solidFill>
                  <a:schemeClr val="tx1"/>
                </a:solidFill>
                <a:latin typeface="Arial"/>
                <a:ea typeface="ヒラギノ角ゴ Pro W3" pitchFamily="-109" charset="-128"/>
                <a:cs typeface="Arial"/>
              </a:defRPr>
            </a:lvl1pPr>
            <a:lvl2pPr marL="557199" indent="-214308" algn="l" rtl="0" eaLnBrk="1" fontAlgn="base" hangingPunct="1">
              <a:spcBef>
                <a:spcPct val="20000"/>
              </a:spcBef>
              <a:spcAft>
                <a:spcPct val="0"/>
              </a:spcAft>
              <a:buClr>
                <a:schemeClr val="accent1"/>
              </a:buClr>
              <a:buFont typeface="Arial" pitchFamily="29" charset="0"/>
              <a:buChar char="•"/>
              <a:defRPr sz="1800" kern="1200">
                <a:solidFill>
                  <a:schemeClr val="tx1"/>
                </a:solidFill>
                <a:latin typeface="Arial"/>
                <a:ea typeface="ヒラギノ角ゴ Pro W3" pitchFamily="-109" charset="-128"/>
                <a:cs typeface="Arial"/>
              </a:defRPr>
            </a:lvl2pPr>
            <a:lvl3pPr marL="857228" indent="-171446" algn="l" rtl="0" eaLnBrk="1" fontAlgn="base" hangingPunct="1">
              <a:spcBef>
                <a:spcPct val="20000"/>
              </a:spcBef>
              <a:spcAft>
                <a:spcPct val="0"/>
              </a:spcAft>
              <a:buFont typeface="Wingdings" pitchFamily="29" charset="2"/>
              <a:buChar char="§"/>
              <a:defRPr sz="1500" kern="1200">
                <a:solidFill>
                  <a:schemeClr val="tx1"/>
                </a:solidFill>
                <a:latin typeface="Arial"/>
                <a:ea typeface="ＭＳ Ｐゴシック" pitchFamily="-105" charset="-128"/>
                <a:cs typeface="Arial"/>
              </a:defRPr>
            </a:lvl3pPr>
            <a:lvl4pPr marL="1200120" indent="-171446" algn="l" rtl="0" eaLnBrk="1" fontAlgn="base" hangingPunct="1">
              <a:spcBef>
                <a:spcPct val="20000"/>
              </a:spcBef>
              <a:spcAft>
                <a:spcPct val="0"/>
              </a:spcAft>
              <a:buFont typeface="Courier New" pitchFamily="29" charset="0"/>
              <a:buChar char="o"/>
              <a:defRPr kern="1200">
                <a:solidFill>
                  <a:schemeClr val="tx1"/>
                </a:solidFill>
                <a:latin typeface="Arial"/>
                <a:ea typeface="ＭＳ Ｐゴシック" pitchFamily="-105" charset="-128"/>
                <a:cs typeface="Arial"/>
              </a:defRPr>
            </a:lvl4pPr>
            <a:lvl5pPr marL="1543012" indent="-171446" algn="l" rtl="0" eaLnBrk="1" fontAlgn="base" hangingPunct="1">
              <a:spcBef>
                <a:spcPct val="20000"/>
              </a:spcBef>
              <a:spcAft>
                <a:spcPct val="0"/>
              </a:spcAft>
              <a:buFont typeface="Arial" pitchFamily="29" charset="0"/>
              <a:buChar char="•"/>
              <a:defRPr kern="1200">
                <a:solidFill>
                  <a:schemeClr val="tx1"/>
                </a:solidFill>
                <a:latin typeface="Arial"/>
                <a:ea typeface="ヒラギノ角ゴ Pro W3" charset="-128"/>
                <a:cs typeface="Arial"/>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dirty="0"/>
              <a:t>DMP data regularly enable attribution of noisy science measurements and are being adapted to correct boresight scan rates for mechanical disturbances.</a:t>
            </a:r>
          </a:p>
          <a:p>
            <a:r>
              <a:rPr lang="en-US" dirty="0"/>
              <a:t>Apart from an EEPROM reset every three years (last perform 10/23/2018) the DMP does not require regular mission operations interactions.</a:t>
            </a:r>
          </a:p>
          <a:p>
            <a:endParaRPr lang="en-US" dirty="0"/>
          </a:p>
        </p:txBody>
      </p:sp>
    </p:spTree>
    <p:extLst>
      <p:ext uri="{BB962C8B-B14F-4D97-AF65-F5344CB8AC3E}">
        <p14:creationId xmlns:p14="http://schemas.microsoft.com/office/powerpoint/2010/main" val="4402484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04711" y="857250"/>
            <a:ext cx="7134578" cy="4013200"/>
          </a:xfrm>
        </p:spPr>
      </p:pic>
      <p:sp>
        <p:nvSpPr>
          <p:cNvPr id="3" name="Title 2"/>
          <p:cNvSpPr>
            <a:spLocks noGrp="1"/>
          </p:cNvSpPr>
          <p:nvPr>
            <p:ph type="title"/>
          </p:nvPr>
        </p:nvSpPr>
        <p:spPr/>
        <p:txBody>
          <a:bodyPr/>
          <a:lstStyle/>
          <a:p>
            <a:r>
              <a:rPr lang="en-US" dirty="0"/>
              <a:t>Quiescent Day as Observed from ELC-4</a:t>
            </a:r>
          </a:p>
        </p:txBody>
      </p:sp>
      <p:sp>
        <p:nvSpPr>
          <p:cNvPr id="4" name="Date Placeholder 3"/>
          <p:cNvSpPr>
            <a:spLocks noGrp="1"/>
          </p:cNvSpPr>
          <p:nvPr>
            <p:ph type="dt" sz="half" idx="2"/>
          </p:nvPr>
        </p:nvSpPr>
        <p:spPr/>
        <p:txBody>
          <a:bodyPr/>
          <a:lstStyle/>
          <a:p>
            <a:fld id="{A9E79D4F-B57E-1C4E-8EE1-3B4427408A1A}" type="datetime4">
              <a:rPr lang="en-US" smtClean="0"/>
              <a:pPr/>
              <a:t>October 23, 2020</a:t>
            </a:fld>
            <a:endParaRPr lang="en-US" dirty="0"/>
          </a:p>
        </p:txBody>
      </p:sp>
    </p:spTree>
    <p:extLst>
      <p:ext uri="{BB962C8B-B14F-4D97-AF65-F5344CB8AC3E}">
        <p14:creationId xmlns:p14="http://schemas.microsoft.com/office/powerpoint/2010/main" val="1406840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04711" y="857250"/>
            <a:ext cx="7134577" cy="4013200"/>
          </a:xfrm>
        </p:spPr>
      </p:pic>
      <p:sp>
        <p:nvSpPr>
          <p:cNvPr id="3" name="Title 2"/>
          <p:cNvSpPr>
            <a:spLocks noGrp="1"/>
          </p:cNvSpPr>
          <p:nvPr>
            <p:ph type="title"/>
          </p:nvPr>
        </p:nvSpPr>
        <p:spPr/>
        <p:txBody>
          <a:bodyPr/>
          <a:lstStyle/>
          <a:p>
            <a:r>
              <a:rPr lang="en-US" dirty="0"/>
              <a:t>Large Shock from </a:t>
            </a:r>
            <a:r>
              <a:rPr lang="en-US" dirty="0" err="1"/>
              <a:t>Reboost</a:t>
            </a:r>
            <a:r>
              <a:rPr lang="en-US" dirty="0"/>
              <a:t> as Observed from ELC-4</a:t>
            </a:r>
          </a:p>
        </p:txBody>
      </p:sp>
      <p:sp>
        <p:nvSpPr>
          <p:cNvPr id="4" name="Date Placeholder 3"/>
          <p:cNvSpPr>
            <a:spLocks noGrp="1"/>
          </p:cNvSpPr>
          <p:nvPr>
            <p:ph type="dt" sz="half" idx="2"/>
          </p:nvPr>
        </p:nvSpPr>
        <p:spPr/>
        <p:txBody>
          <a:bodyPr/>
          <a:lstStyle/>
          <a:p>
            <a:fld id="{A9E79D4F-B57E-1C4E-8EE1-3B4427408A1A}" type="datetime4">
              <a:rPr lang="en-US" smtClean="0"/>
              <a:pPr/>
              <a:t>October 23, 2020</a:t>
            </a:fld>
            <a:endParaRPr lang="en-US" dirty="0"/>
          </a:p>
        </p:txBody>
      </p:sp>
    </p:spTree>
    <p:extLst>
      <p:ext uri="{BB962C8B-B14F-4D97-AF65-F5344CB8AC3E}">
        <p14:creationId xmlns:p14="http://schemas.microsoft.com/office/powerpoint/2010/main" val="25474144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 y="881960"/>
            <a:ext cx="8991600" cy="3871272"/>
          </a:xfrm>
        </p:spPr>
        <p:txBody>
          <a:bodyPr/>
          <a:lstStyle/>
          <a:p>
            <a:pPr lvl="1"/>
            <a:r>
              <a:rPr lang="en-US" dirty="0"/>
              <a:t>Climate Absolute Radiance and Refractivity Observatory (CLARREO) Pathfinder/LASP</a:t>
            </a:r>
          </a:p>
          <a:p>
            <a:pPr lvl="2"/>
            <a:r>
              <a:rPr lang="en-US" dirty="0"/>
              <a:t>SAGE III provided DMP and BAD raw data and plots in 2017 and 2018 as an example of the ISS mechanical environment. </a:t>
            </a:r>
          </a:p>
          <a:p>
            <a:pPr lvl="2"/>
            <a:r>
              <a:rPr lang="en-US" dirty="0"/>
              <a:t>Data included both quiescent and active periods during nominal and off-nominal TEA, data during science collection and while SAGE III was off, and data while astronauts were awake and asleep.</a:t>
            </a:r>
          </a:p>
          <a:p>
            <a:pPr lvl="2"/>
            <a:endParaRPr lang="en-US" dirty="0"/>
          </a:p>
          <a:p>
            <a:pPr lvl="1"/>
            <a:r>
              <a:rPr lang="en-US" dirty="0"/>
              <a:t>Boeing and ISS Mechanical Structures Engineers</a:t>
            </a:r>
          </a:p>
          <a:p>
            <a:pPr lvl="2"/>
            <a:r>
              <a:rPr lang="en-US" dirty="0"/>
              <a:t>Provided plots of DMP rotational rate and power spectra to aid in the investigation of disturbances on the starboard truss noted by ISS in July 2019</a:t>
            </a:r>
          </a:p>
          <a:p>
            <a:pPr lvl="2"/>
            <a:endParaRPr lang="en-US" dirty="0"/>
          </a:p>
          <a:p>
            <a:pPr lvl="1"/>
            <a:r>
              <a:rPr lang="en-US" dirty="0"/>
              <a:t>Total and Spectral Solar Irradiance Sensor (TSIS)/LASP</a:t>
            </a:r>
          </a:p>
          <a:p>
            <a:pPr lvl="2"/>
            <a:r>
              <a:rPr lang="en-US" dirty="0"/>
              <a:t>Sharing of data plots and discussions at the ISS R&amp;D Conference in 2018</a:t>
            </a:r>
          </a:p>
          <a:p>
            <a:endParaRPr lang="en-US" dirty="0"/>
          </a:p>
        </p:txBody>
      </p:sp>
      <p:sp>
        <p:nvSpPr>
          <p:cNvPr id="3" name="Title 2"/>
          <p:cNvSpPr>
            <a:spLocks noGrp="1"/>
          </p:cNvSpPr>
          <p:nvPr>
            <p:ph type="title"/>
          </p:nvPr>
        </p:nvSpPr>
        <p:spPr/>
        <p:txBody>
          <a:bodyPr/>
          <a:lstStyle/>
          <a:p>
            <a:r>
              <a:rPr lang="en-US" dirty="0"/>
              <a:t>DMP Partnerships</a:t>
            </a:r>
          </a:p>
        </p:txBody>
      </p:sp>
      <p:sp>
        <p:nvSpPr>
          <p:cNvPr id="4" name="Date Placeholder 3"/>
          <p:cNvSpPr>
            <a:spLocks noGrp="1"/>
          </p:cNvSpPr>
          <p:nvPr>
            <p:ph type="dt" sz="half" idx="2"/>
          </p:nvPr>
        </p:nvSpPr>
        <p:spPr/>
        <p:txBody>
          <a:bodyPr/>
          <a:lstStyle/>
          <a:p>
            <a:fld id="{A9E79D4F-B57E-1C4E-8EE1-3B4427408A1A}" type="datetime4">
              <a:rPr lang="en-US" smtClean="0"/>
              <a:pPr/>
              <a:t>October 23, 2020</a:t>
            </a:fld>
            <a:endParaRPr lang="en-US" dirty="0"/>
          </a:p>
        </p:txBody>
      </p:sp>
    </p:spTree>
    <p:extLst>
      <p:ext uri="{BB962C8B-B14F-4D97-AF65-F5344CB8AC3E}">
        <p14:creationId xmlns:p14="http://schemas.microsoft.com/office/powerpoint/2010/main" val="3650206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DMP Pressure Vessel Leak Rate</a:t>
            </a:r>
          </a:p>
        </p:txBody>
      </p:sp>
      <p:sp>
        <p:nvSpPr>
          <p:cNvPr id="4" name="Date Placeholder 3"/>
          <p:cNvSpPr>
            <a:spLocks noGrp="1"/>
          </p:cNvSpPr>
          <p:nvPr>
            <p:ph type="dt" sz="half" idx="2"/>
          </p:nvPr>
        </p:nvSpPr>
        <p:spPr/>
        <p:txBody>
          <a:bodyPr/>
          <a:lstStyle/>
          <a:p>
            <a:fld id="{A9E79D4F-B57E-1C4E-8EE1-3B4427408A1A}" type="datetime4">
              <a:rPr lang="en-US" smtClean="0"/>
              <a:pPr/>
              <a:t>October 23, 2020</a:t>
            </a:fld>
            <a:endParaRPr lang="en-US" dirty="0"/>
          </a:p>
        </p:txBody>
      </p:sp>
      <p:pic>
        <p:nvPicPr>
          <p:cNvPr id="8"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93685" y="857250"/>
            <a:ext cx="6437153" cy="4013199"/>
          </a:xfrm>
        </p:spPr>
      </p:pic>
      <p:sp>
        <p:nvSpPr>
          <p:cNvPr id="10" name="Content Placeholder 1"/>
          <p:cNvSpPr txBox="1">
            <a:spLocks/>
          </p:cNvSpPr>
          <p:nvPr/>
        </p:nvSpPr>
        <p:spPr>
          <a:xfrm>
            <a:off x="-215590" y="1840251"/>
            <a:ext cx="2193685" cy="2471557"/>
          </a:xfrm>
          <a:prstGeom prst="rect">
            <a:avLst/>
          </a:prstGeom>
        </p:spPr>
        <p:txBody>
          <a:bodyPr/>
          <a:lstStyle>
            <a:lvl1pPr marL="257168" indent="-257168" algn="l" rtl="0" eaLnBrk="1" fontAlgn="base" hangingPunct="1">
              <a:spcBef>
                <a:spcPct val="20000"/>
              </a:spcBef>
              <a:spcAft>
                <a:spcPct val="0"/>
              </a:spcAft>
              <a:buClr>
                <a:schemeClr val="accent2">
                  <a:lumMod val="75000"/>
                </a:schemeClr>
              </a:buClr>
              <a:buFont typeface="Wingdings" pitchFamily="29" charset="2"/>
              <a:buChar char="Ø"/>
              <a:defRPr sz="2100" b="1" kern="1200">
                <a:solidFill>
                  <a:schemeClr val="tx1"/>
                </a:solidFill>
                <a:latin typeface="Arial"/>
                <a:ea typeface="ヒラギノ角ゴ Pro W3" pitchFamily="-109" charset="-128"/>
                <a:cs typeface="Arial"/>
              </a:defRPr>
            </a:lvl1pPr>
            <a:lvl2pPr marL="557199" indent="-214308" algn="l" rtl="0" eaLnBrk="1" fontAlgn="base" hangingPunct="1">
              <a:spcBef>
                <a:spcPct val="20000"/>
              </a:spcBef>
              <a:spcAft>
                <a:spcPct val="0"/>
              </a:spcAft>
              <a:buClr>
                <a:schemeClr val="accent1"/>
              </a:buClr>
              <a:buFont typeface="Arial" pitchFamily="29" charset="0"/>
              <a:buChar char="•"/>
              <a:defRPr sz="1800" kern="1200">
                <a:solidFill>
                  <a:schemeClr val="tx1"/>
                </a:solidFill>
                <a:latin typeface="Arial"/>
                <a:ea typeface="ヒラギノ角ゴ Pro W3" pitchFamily="-109" charset="-128"/>
                <a:cs typeface="Arial"/>
              </a:defRPr>
            </a:lvl2pPr>
            <a:lvl3pPr marL="857228" indent="-171446" algn="l" rtl="0" eaLnBrk="1" fontAlgn="base" hangingPunct="1">
              <a:spcBef>
                <a:spcPct val="20000"/>
              </a:spcBef>
              <a:spcAft>
                <a:spcPct val="0"/>
              </a:spcAft>
              <a:buFont typeface="Wingdings" pitchFamily="29" charset="2"/>
              <a:buChar char="§"/>
              <a:defRPr sz="1500" kern="1200">
                <a:solidFill>
                  <a:schemeClr val="tx1"/>
                </a:solidFill>
                <a:latin typeface="Arial"/>
                <a:ea typeface="ＭＳ Ｐゴシック" pitchFamily="-105" charset="-128"/>
                <a:cs typeface="Arial"/>
              </a:defRPr>
            </a:lvl3pPr>
            <a:lvl4pPr marL="1200120" indent="-171446" algn="l" rtl="0" eaLnBrk="1" fontAlgn="base" hangingPunct="1">
              <a:spcBef>
                <a:spcPct val="20000"/>
              </a:spcBef>
              <a:spcAft>
                <a:spcPct val="0"/>
              </a:spcAft>
              <a:buFont typeface="Courier New" pitchFamily="29" charset="0"/>
              <a:buChar char="o"/>
              <a:defRPr kern="1200">
                <a:solidFill>
                  <a:schemeClr val="tx1"/>
                </a:solidFill>
                <a:latin typeface="Arial"/>
                <a:ea typeface="ＭＳ Ｐゴシック" pitchFamily="-105" charset="-128"/>
                <a:cs typeface="Arial"/>
              </a:defRPr>
            </a:lvl4pPr>
            <a:lvl5pPr marL="1543012" indent="-171446" algn="l" rtl="0" eaLnBrk="1" fontAlgn="base" hangingPunct="1">
              <a:spcBef>
                <a:spcPct val="20000"/>
              </a:spcBef>
              <a:spcAft>
                <a:spcPct val="0"/>
              </a:spcAft>
              <a:buFont typeface="Arial" pitchFamily="29" charset="0"/>
              <a:buChar char="•"/>
              <a:defRPr kern="1200">
                <a:solidFill>
                  <a:schemeClr val="tx1"/>
                </a:solidFill>
                <a:latin typeface="Arial"/>
                <a:ea typeface="ヒラギノ角ゴ Pro W3" charset="-128"/>
                <a:cs typeface="Arial"/>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lvl="1"/>
            <a:r>
              <a:rPr lang="en-US" dirty="0"/>
              <a:t>Yellow Limit: 37.97 </a:t>
            </a:r>
            <a:r>
              <a:rPr lang="en-US" dirty="0" err="1"/>
              <a:t>mol</a:t>
            </a:r>
            <a:r>
              <a:rPr lang="en-US" dirty="0"/>
              <a:t>/m</a:t>
            </a:r>
            <a:r>
              <a:rPr lang="en-US" baseline="30000" dirty="0"/>
              <a:t>3</a:t>
            </a:r>
            <a:r>
              <a:rPr lang="en-US" dirty="0"/>
              <a:t> at 273K</a:t>
            </a:r>
            <a:endParaRPr lang="en-US" baseline="30000" dirty="0"/>
          </a:p>
          <a:p>
            <a:pPr lvl="1"/>
            <a:endParaRPr lang="en-US" dirty="0"/>
          </a:p>
          <a:p>
            <a:pPr lvl="1"/>
            <a:r>
              <a:rPr lang="en-US" dirty="0"/>
              <a:t>Red Limit: 34.93 </a:t>
            </a:r>
            <a:r>
              <a:rPr lang="en-US" dirty="0" err="1"/>
              <a:t>mol</a:t>
            </a:r>
            <a:r>
              <a:rPr lang="en-US" dirty="0"/>
              <a:t>/m</a:t>
            </a:r>
            <a:r>
              <a:rPr lang="en-US" baseline="30000" dirty="0"/>
              <a:t>3</a:t>
            </a:r>
            <a:r>
              <a:rPr lang="en-US" dirty="0"/>
              <a:t> at 273K</a:t>
            </a:r>
            <a:endParaRPr lang="en-US" baseline="30000" dirty="0"/>
          </a:p>
        </p:txBody>
      </p:sp>
    </p:spTree>
    <p:extLst>
      <p:ext uri="{BB962C8B-B14F-4D97-AF65-F5344CB8AC3E}">
        <p14:creationId xmlns:p14="http://schemas.microsoft.com/office/powerpoint/2010/main" val="24291629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DMP Pressure Vessel Leak Rate</a:t>
            </a:r>
          </a:p>
        </p:txBody>
      </p:sp>
      <p:sp>
        <p:nvSpPr>
          <p:cNvPr id="4" name="Date Placeholder 3"/>
          <p:cNvSpPr>
            <a:spLocks noGrp="1"/>
          </p:cNvSpPr>
          <p:nvPr>
            <p:ph type="dt" sz="half" idx="2"/>
          </p:nvPr>
        </p:nvSpPr>
        <p:spPr/>
        <p:txBody>
          <a:bodyPr/>
          <a:lstStyle/>
          <a:p>
            <a:fld id="{A9E79D4F-B57E-1C4E-8EE1-3B4427408A1A}" type="datetime4">
              <a:rPr lang="en-US" smtClean="0"/>
              <a:pPr/>
              <a:t>October 23, 2020</a:t>
            </a:fld>
            <a:endParaRPr lang="en-US" dirty="0"/>
          </a:p>
        </p:txBody>
      </p:sp>
      <p:sp>
        <p:nvSpPr>
          <p:cNvPr id="10" name="Content Placeholder 1"/>
          <p:cNvSpPr txBox="1">
            <a:spLocks/>
          </p:cNvSpPr>
          <p:nvPr/>
        </p:nvSpPr>
        <p:spPr>
          <a:xfrm>
            <a:off x="-215590" y="1840251"/>
            <a:ext cx="2193685" cy="2471557"/>
          </a:xfrm>
          <a:prstGeom prst="rect">
            <a:avLst/>
          </a:prstGeom>
        </p:spPr>
        <p:txBody>
          <a:bodyPr/>
          <a:lstStyle>
            <a:lvl1pPr marL="257168" indent="-257168" algn="l" rtl="0" eaLnBrk="1" fontAlgn="base" hangingPunct="1">
              <a:spcBef>
                <a:spcPct val="20000"/>
              </a:spcBef>
              <a:spcAft>
                <a:spcPct val="0"/>
              </a:spcAft>
              <a:buClr>
                <a:schemeClr val="accent2">
                  <a:lumMod val="75000"/>
                </a:schemeClr>
              </a:buClr>
              <a:buFont typeface="Wingdings" pitchFamily="29" charset="2"/>
              <a:buChar char="Ø"/>
              <a:defRPr sz="2100" b="1" kern="1200">
                <a:solidFill>
                  <a:schemeClr val="tx1"/>
                </a:solidFill>
                <a:latin typeface="Arial"/>
                <a:ea typeface="ヒラギノ角ゴ Pro W3" pitchFamily="-109" charset="-128"/>
                <a:cs typeface="Arial"/>
              </a:defRPr>
            </a:lvl1pPr>
            <a:lvl2pPr marL="557199" indent="-214308" algn="l" rtl="0" eaLnBrk="1" fontAlgn="base" hangingPunct="1">
              <a:spcBef>
                <a:spcPct val="20000"/>
              </a:spcBef>
              <a:spcAft>
                <a:spcPct val="0"/>
              </a:spcAft>
              <a:buClr>
                <a:schemeClr val="accent1"/>
              </a:buClr>
              <a:buFont typeface="Arial" pitchFamily="29" charset="0"/>
              <a:buChar char="•"/>
              <a:defRPr sz="1800" kern="1200">
                <a:solidFill>
                  <a:schemeClr val="tx1"/>
                </a:solidFill>
                <a:latin typeface="Arial"/>
                <a:ea typeface="ヒラギノ角ゴ Pro W3" pitchFamily="-109" charset="-128"/>
                <a:cs typeface="Arial"/>
              </a:defRPr>
            </a:lvl2pPr>
            <a:lvl3pPr marL="857228" indent="-171446" algn="l" rtl="0" eaLnBrk="1" fontAlgn="base" hangingPunct="1">
              <a:spcBef>
                <a:spcPct val="20000"/>
              </a:spcBef>
              <a:spcAft>
                <a:spcPct val="0"/>
              </a:spcAft>
              <a:buFont typeface="Wingdings" pitchFamily="29" charset="2"/>
              <a:buChar char="§"/>
              <a:defRPr sz="1500" kern="1200">
                <a:solidFill>
                  <a:schemeClr val="tx1"/>
                </a:solidFill>
                <a:latin typeface="Arial"/>
                <a:ea typeface="ＭＳ Ｐゴシック" pitchFamily="-105" charset="-128"/>
                <a:cs typeface="Arial"/>
              </a:defRPr>
            </a:lvl3pPr>
            <a:lvl4pPr marL="1200120" indent="-171446" algn="l" rtl="0" eaLnBrk="1" fontAlgn="base" hangingPunct="1">
              <a:spcBef>
                <a:spcPct val="20000"/>
              </a:spcBef>
              <a:spcAft>
                <a:spcPct val="0"/>
              </a:spcAft>
              <a:buFont typeface="Courier New" pitchFamily="29" charset="0"/>
              <a:buChar char="o"/>
              <a:defRPr kern="1200">
                <a:solidFill>
                  <a:schemeClr val="tx1"/>
                </a:solidFill>
                <a:latin typeface="Arial"/>
                <a:ea typeface="ＭＳ Ｐゴシック" pitchFamily="-105" charset="-128"/>
                <a:cs typeface="Arial"/>
              </a:defRPr>
            </a:lvl4pPr>
            <a:lvl5pPr marL="1543012" indent="-171446" algn="l" rtl="0" eaLnBrk="1" fontAlgn="base" hangingPunct="1">
              <a:spcBef>
                <a:spcPct val="20000"/>
              </a:spcBef>
              <a:spcAft>
                <a:spcPct val="0"/>
              </a:spcAft>
              <a:buFont typeface="Arial" pitchFamily="29" charset="0"/>
              <a:buChar char="•"/>
              <a:defRPr kern="1200">
                <a:solidFill>
                  <a:schemeClr val="tx1"/>
                </a:solidFill>
                <a:latin typeface="Arial"/>
                <a:ea typeface="ヒラギノ角ゴ Pro W3" charset="-128"/>
                <a:cs typeface="Arial"/>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lvl="1"/>
            <a:r>
              <a:rPr lang="en-US" dirty="0"/>
              <a:t>Yellow Limit: &gt; 30 years</a:t>
            </a:r>
          </a:p>
          <a:p>
            <a:pPr lvl="1"/>
            <a:endParaRPr lang="en-US" baseline="30000" dirty="0"/>
          </a:p>
          <a:p>
            <a:pPr lvl="1"/>
            <a:endParaRPr lang="en-US" dirty="0"/>
          </a:p>
          <a:p>
            <a:pPr lvl="1"/>
            <a:r>
              <a:rPr lang="en-US" dirty="0"/>
              <a:t>Red Limit:     &gt; 40 years</a:t>
            </a:r>
            <a:endParaRPr lang="en-US" baseline="30000" dirty="0"/>
          </a:p>
        </p:txBody>
      </p:sp>
      <p:pic>
        <p:nvPicPr>
          <p:cNvPr id="7" name="Content Placeholder 6"/>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868624" y="857250"/>
            <a:ext cx="4804373" cy="4013199"/>
          </a:xfrm>
        </p:spPr>
      </p:pic>
    </p:spTree>
    <p:extLst>
      <p:ext uri="{BB962C8B-B14F-4D97-AF65-F5344CB8AC3E}">
        <p14:creationId xmlns:p14="http://schemas.microsoft.com/office/powerpoint/2010/main" val="2056501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2"/>
          </p:nvPr>
        </p:nvSpPr>
        <p:spPr/>
        <p:txBody>
          <a:bodyPr/>
          <a:lstStyle/>
          <a:p>
            <a:fld id="{A9E79D4F-B57E-1C4E-8EE1-3B4427408A1A}" type="datetime4">
              <a:rPr lang="en-US" smtClean="0"/>
              <a:pPr/>
              <a:t>October 23, 2020</a:t>
            </a:fld>
            <a:endParaRPr lang="en-US" dirty="0"/>
          </a:p>
        </p:txBody>
      </p:sp>
      <p:sp>
        <p:nvSpPr>
          <p:cNvPr id="9" name="Title 2"/>
          <p:cNvSpPr>
            <a:spLocks noGrp="1"/>
          </p:cNvSpPr>
          <p:nvPr>
            <p:ph type="title"/>
          </p:nvPr>
        </p:nvSpPr>
        <p:spPr>
          <a:xfrm>
            <a:off x="1221746" y="147562"/>
            <a:ext cx="6679410" cy="484748"/>
          </a:xfrm>
        </p:spPr>
        <p:txBody>
          <a:bodyPr/>
          <a:lstStyle/>
          <a:p>
            <a:r>
              <a:rPr lang="en-US" dirty="0"/>
              <a:t>Current Use of DMP</a:t>
            </a:r>
          </a:p>
        </p:txBody>
      </p:sp>
      <p:sp>
        <p:nvSpPr>
          <p:cNvPr id="10" name="Content Placeholder 6"/>
          <p:cNvSpPr>
            <a:spLocks noGrp="1"/>
          </p:cNvSpPr>
          <p:nvPr>
            <p:ph idx="1"/>
          </p:nvPr>
        </p:nvSpPr>
        <p:spPr>
          <a:xfrm>
            <a:off x="92990" y="857251"/>
            <a:ext cx="8991600" cy="4012406"/>
          </a:xfrm>
        </p:spPr>
        <p:txBody>
          <a:bodyPr/>
          <a:lstStyle/>
          <a:p>
            <a:r>
              <a:rPr lang="en-US" dirty="0"/>
              <a:t>The DMP flag appears to correlate with the transmission noise and additional quantitative analyses are in work.</a:t>
            </a:r>
          </a:p>
        </p:txBody>
      </p:sp>
      <p:pic>
        <p:nvPicPr>
          <p:cNvPr id="11" name="Picture 10"/>
          <p:cNvPicPr>
            <a:picLocks noChangeAspect="1"/>
          </p:cNvPicPr>
          <p:nvPr/>
        </p:nvPicPr>
        <p:blipFill>
          <a:blip r:embed="rId2"/>
          <a:stretch>
            <a:fillRect/>
          </a:stretch>
        </p:blipFill>
        <p:spPr>
          <a:xfrm>
            <a:off x="92990" y="1885261"/>
            <a:ext cx="4460480" cy="2454879"/>
          </a:xfrm>
          <a:prstGeom prst="rect">
            <a:avLst/>
          </a:prstGeom>
        </p:spPr>
      </p:pic>
      <p:pic>
        <p:nvPicPr>
          <p:cNvPr id="12" name="Picture 11"/>
          <p:cNvPicPr>
            <a:picLocks noChangeAspect="1"/>
          </p:cNvPicPr>
          <p:nvPr/>
        </p:nvPicPr>
        <p:blipFill>
          <a:blip r:embed="rId3"/>
          <a:stretch>
            <a:fillRect/>
          </a:stretch>
        </p:blipFill>
        <p:spPr>
          <a:xfrm>
            <a:off x="4553470" y="1885260"/>
            <a:ext cx="4480750" cy="2454879"/>
          </a:xfrm>
          <a:prstGeom prst="rect">
            <a:avLst/>
          </a:prstGeom>
        </p:spPr>
      </p:pic>
    </p:spTree>
    <p:extLst>
      <p:ext uri="{BB962C8B-B14F-4D97-AF65-F5344CB8AC3E}">
        <p14:creationId xmlns:p14="http://schemas.microsoft.com/office/powerpoint/2010/main" val="2591726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Next Steps: Projection of DMP Measured Angular Rates into Boresight Coordinates</a:t>
            </a:r>
          </a:p>
        </p:txBody>
      </p:sp>
      <p:sp>
        <p:nvSpPr>
          <p:cNvPr id="4" name="Date Placeholder 3"/>
          <p:cNvSpPr>
            <a:spLocks noGrp="1"/>
          </p:cNvSpPr>
          <p:nvPr>
            <p:ph type="dt" sz="half" idx="2"/>
          </p:nvPr>
        </p:nvSpPr>
        <p:spPr/>
        <p:txBody>
          <a:bodyPr/>
          <a:lstStyle/>
          <a:p>
            <a:fld id="{A9E79D4F-B57E-1C4E-8EE1-3B4427408A1A}" type="datetime4">
              <a:rPr lang="en-US" smtClean="0"/>
              <a:pPr/>
              <a:t>October 23, 2020</a:t>
            </a:fld>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1267" y="1439165"/>
            <a:ext cx="3510184" cy="272484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57650" y="1439165"/>
            <a:ext cx="2643506" cy="2729106"/>
          </a:xfrm>
          <a:prstGeom prst="rect">
            <a:avLst/>
          </a:prstGeom>
        </p:spPr>
      </p:pic>
    </p:spTree>
    <p:extLst>
      <p:ext uri="{BB962C8B-B14F-4D97-AF65-F5344CB8AC3E}">
        <p14:creationId xmlns:p14="http://schemas.microsoft.com/office/powerpoint/2010/main" val="3388635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881448" y="54816"/>
            <a:ext cx="7431749" cy="5088684"/>
          </a:xfrm>
        </p:spPr>
      </p:pic>
    </p:spTree>
    <p:extLst>
      <p:ext uri="{BB962C8B-B14F-4D97-AF65-F5344CB8AC3E}">
        <p14:creationId xmlns:p14="http://schemas.microsoft.com/office/powerpoint/2010/main" val="2828990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3288" y="818"/>
            <a:ext cx="9027235" cy="5142682"/>
          </a:xfrm>
        </p:spPr>
      </p:pic>
    </p:spTree>
    <p:extLst>
      <p:ext uri="{BB962C8B-B14F-4D97-AF65-F5344CB8AC3E}">
        <p14:creationId xmlns:p14="http://schemas.microsoft.com/office/powerpoint/2010/main" val="2539572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05310" y="30102"/>
            <a:ext cx="7184024" cy="5088684"/>
          </a:xfrm>
        </p:spPr>
      </p:pic>
    </p:spTree>
    <p:extLst>
      <p:ext uri="{BB962C8B-B14F-4D97-AF65-F5344CB8AC3E}">
        <p14:creationId xmlns:p14="http://schemas.microsoft.com/office/powerpoint/2010/main" val="28659986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12327" y="0"/>
            <a:ext cx="7495504" cy="5143500"/>
          </a:xfrm>
        </p:spPr>
      </p:pic>
    </p:spTree>
    <p:extLst>
      <p:ext uri="{BB962C8B-B14F-4D97-AF65-F5344CB8AC3E}">
        <p14:creationId xmlns:p14="http://schemas.microsoft.com/office/powerpoint/2010/main" val="41593525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a:p>
            <a:r>
              <a:rPr lang="en-US" dirty="0"/>
              <a:t>Update disturbance flag to utilize the DMP angular position exceedances with the most effective thresholds relative to the IA boresight axes.</a:t>
            </a:r>
          </a:p>
          <a:p>
            <a:endParaRPr lang="en-US" dirty="0"/>
          </a:p>
          <a:p>
            <a:r>
              <a:rPr lang="en-US" dirty="0"/>
              <a:t>Reconsider wavelet analysis incorporating transmission uncertainty to review previous analysis as well as to capture high frequency but low amplitude disturbances that might energize modes in the scan head.</a:t>
            </a:r>
          </a:p>
          <a:p>
            <a:endParaRPr lang="en-US" dirty="0"/>
          </a:p>
        </p:txBody>
      </p:sp>
      <p:sp>
        <p:nvSpPr>
          <p:cNvPr id="3" name="Title 2"/>
          <p:cNvSpPr>
            <a:spLocks noGrp="1"/>
          </p:cNvSpPr>
          <p:nvPr>
            <p:ph type="title"/>
          </p:nvPr>
        </p:nvSpPr>
        <p:spPr/>
        <p:txBody>
          <a:bodyPr/>
          <a:lstStyle/>
          <a:p>
            <a:r>
              <a:rPr lang="en-US" dirty="0"/>
              <a:t>Forward Goals for Disturbance Flag</a:t>
            </a:r>
          </a:p>
        </p:txBody>
      </p:sp>
      <p:sp>
        <p:nvSpPr>
          <p:cNvPr id="4" name="Date Placeholder 3"/>
          <p:cNvSpPr>
            <a:spLocks noGrp="1"/>
          </p:cNvSpPr>
          <p:nvPr>
            <p:ph type="dt" sz="half" idx="2"/>
          </p:nvPr>
        </p:nvSpPr>
        <p:spPr/>
        <p:txBody>
          <a:bodyPr/>
          <a:lstStyle/>
          <a:p>
            <a:fld id="{A9E79D4F-B57E-1C4E-8EE1-3B4427408A1A}" type="datetime4">
              <a:rPr lang="en-US" smtClean="0"/>
              <a:pPr/>
              <a:t>October 23, 2020</a:t>
            </a:fld>
            <a:endParaRPr lang="en-US" dirty="0"/>
          </a:p>
        </p:txBody>
      </p:sp>
    </p:spTree>
    <p:extLst>
      <p:ext uri="{BB962C8B-B14F-4D97-AF65-F5344CB8AC3E}">
        <p14:creationId xmlns:p14="http://schemas.microsoft.com/office/powerpoint/2010/main" val="40646103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 y="791346"/>
            <a:ext cx="8991600" cy="4113609"/>
          </a:xfrm>
        </p:spPr>
        <p:txBody>
          <a:bodyPr/>
          <a:lstStyle/>
          <a:p>
            <a:r>
              <a:rPr lang="en-US" dirty="0"/>
              <a:t>The DMP Transfer Function Isn’t Characterized</a:t>
            </a:r>
          </a:p>
          <a:p>
            <a:pPr lvl="1"/>
            <a:r>
              <a:rPr lang="en-US" dirty="0"/>
              <a:t>What is the SAGE III scenario?</a:t>
            </a:r>
          </a:p>
          <a:p>
            <a:pPr lvl="2"/>
            <a:r>
              <a:rPr lang="en-US" dirty="0"/>
              <a:t>The SAGE III mechanical transfer function between the DMP and the instrument scan head was not assessed during I&amp;T.</a:t>
            </a:r>
          </a:p>
          <a:p>
            <a:pPr lvl="2"/>
            <a:r>
              <a:rPr lang="en-US" dirty="0"/>
              <a:t>Vibration testing originally included a laser </a:t>
            </a:r>
            <a:r>
              <a:rPr lang="en-US" dirty="0" err="1"/>
              <a:t>vibrometer</a:t>
            </a:r>
            <a:r>
              <a:rPr lang="en-US" dirty="0"/>
              <a:t> characterization of the transfer function but was de-scoped because of schedule pressures and prioritization.</a:t>
            </a:r>
          </a:p>
          <a:p>
            <a:pPr lvl="1"/>
            <a:r>
              <a:rPr lang="en-US" dirty="0"/>
              <a:t>Why is this important?</a:t>
            </a:r>
          </a:p>
          <a:p>
            <a:pPr lvl="2"/>
            <a:r>
              <a:rPr lang="en-US" dirty="0"/>
              <a:t>To extend utilization of the DMP to correct (or filter) science data and boresight pointing for the ISS mechanical environment, the phase and amplitude response of the measured DMP vibration that is transmitted to the scan head and scan mirror needs to be understood.</a:t>
            </a:r>
          </a:p>
          <a:p>
            <a:pPr lvl="2"/>
            <a:r>
              <a:rPr lang="en-US" dirty="0"/>
              <a:t>The mechanical transfer function can only practically be measured on the ground, and the DMP team is trying to back out a suitable transfer function from science data observations.</a:t>
            </a:r>
          </a:p>
          <a:p>
            <a:pPr lvl="1"/>
            <a:r>
              <a:rPr lang="en-US" dirty="0"/>
              <a:t>How can this problem be avoided in future missions?</a:t>
            </a:r>
          </a:p>
          <a:p>
            <a:pPr lvl="2"/>
            <a:r>
              <a:rPr lang="en-US" dirty="0"/>
              <a:t>De-scope will occur, but it’s important to recognize that de-scoped characterization testing has mission operational consequences only distantly related to the hardware delivery goals of I&amp;T.</a:t>
            </a:r>
          </a:p>
          <a:p>
            <a:endParaRPr lang="en-US" dirty="0"/>
          </a:p>
        </p:txBody>
      </p:sp>
      <p:sp>
        <p:nvSpPr>
          <p:cNvPr id="3" name="Title 2"/>
          <p:cNvSpPr>
            <a:spLocks noGrp="1"/>
          </p:cNvSpPr>
          <p:nvPr>
            <p:ph type="title"/>
          </p:nvPr>
        </p:nvSpPr>
        <p:spPr/>
        <p:txBody>
          <a:bodyPr/>
          <a:lstStyle/>
          <a:p>
            <a:r>
              <a:rPr lang="en-US" dirty="0"/>
              <a:t>A Lesson Learned</a:t>
            </a:r>
          </a:p>
        </p:txBody>
      </p:sp>
      <p:sp>
        <p:nvSpPr>
          <p:cNvPr id="4" name="Date Placeholder 3"/>
          <p:cNvSpPr>
            <a:spLocks noGrp="1"/>
          </p:cNvSpPr>
          <p:nvPr>
            <p:ph type="dt" sz="half" idx="2"/>
          </p:nvPr>
        </p:nvSpPr>
        <p:spPr/>
        <p:txBody>
          <a:bodyPr/>
          <a:lstStyle/>
          <a:p>
            <a:fld id="{A9E79D4F-B57E-1C4E-8EE1-3B4427408A1A}" type="datetime4">
              <a:rPr lang="en-US" smtClean="0"/>
              <a:pPr/>
              <a:t>October 23, 2020</a:t>
            </a:fld>
            <a:endParaRPr lang="en-US" dirty="0"/>
          </a:p>
        </p:txBody>
      </p:sp>
    </p:spTree>
    <p:extLst>
      <p:ext uri="{BB962C8B-B14F-4D97-AF65-F5344CB8AC3E}">
        <p14:creationId xmlns:p14="http://schemas.microsoft.com/office/powerpoint/2010/main" val="2660477817"/>
      </p:ext>
    </p:extLst>
  </p:cSld>
  <p:clrMapOvr>
    <a:masterClrMapping/>
  </p:clrMapOvr>
</p:sld>
</file>

<file path=ppt/theme/theme1.xml><?xml version="1.0" encoding="utf-8"?>
<a:theme xmlns:a="http://schemas.openxmlformats.org/drawingml/2006/main" name="1_Office Theme">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AGE Briefing Template 2018 (002) [Read-Only]" id="{1E902A3C-2A78-48F0-AD66-A97C11CB9FA3}" vid="{EED7544E-572F-4FF0-954B-4E19151E6DB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SAGE Briefing Template 2018</Template>
  <TotalTime>0</TotalTime>
  <Words>630</Words>
  <Application>Microsoft Macintosh PowerPoint</Application>
  <PresentationFormat>On-screen Show (16:9)</PresentationFormat>
  <Paragraphs>75</Paragraphs>
  <Slides>16</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Courier New</vt:lpstr>
      <vt:lpstr>Helvetica Neue</vt:lpstr>
      <vt:lpstr>Wingdings</vt:lpstr>
      <vt:lpstr>1_Office Theme</vt:lpstr>
      <vt:lpstr>PowerPoint Presentation</vt:lpstr>
      <vt:lpstr>DMP Overview</vt:lpstr>
      <vt:lpstr>DMP Overview</vt:lpstr>
      <vt:lpstr>Quiescent Day as Observed from ELC-4</vt:lpstr>
      <vt:lpstr>Large Shock from Reboost as Observed from ELC-4</vt:lpstr>
      <vt:lpstr>DMP Partnerships</vt:lpstr>
      <vt:lpstr>DMP Pressure Vessel Leak Rate</vt:lpstr>
      <vt:lpstr>DMP Pressure Vessel Leak Rate</vt:lpstr>
      <vt:lpstr>Current Use of DMP</vt:lpstr>
      <vt:lpstr>Next Steps: Projection of DMP Measured Angular Rates into Boresight Coordinates</vt:lpstr>
      <vt:lpstr>PowerPoint Presentation</vt:lpstr>
      <vt:lpstr>PowerPoint Presentation</vt:lpstr>
      <vt:lpstr>PowerPoint Presentation</vt:lpstr>
      <vt:lpstr>PowerPoint Presentation</vt:lpstr>
      <vt:lpstr>Forward Goals for Disturbance Flag</vt:lpstr>
      <vt:lpstr>A Lesson Learned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2020-10-14T19:07:13Z</dcterms:created>
  <dcterms:modified xsi:type="dcterms:W3CDTF">2020-10-23T16:44:18Z</dcterms:modified>
</cp:coreProperties>
</file>