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4" r:id="rId1"/>
  </p:sldMasterIdLst>
  <p:notesMasterIdLst>
    <p:notesMasterId r:id="rId24"/>
  </p:notesMasterIdLst>
  <p:sldIdLst>
    <p:sldId id="283" r:id="rId2"/>
    <p:sldId id="303" r:id="rId3"/>
    <p:sldId id="285" r:id="rId4"/>
    <p:sldId id="304" r:id="rId5"/>
    <p:sldId id="305" r:id="rId6"/>
    <p:sldId id="306" r:id="rId7"/>
    <p:sldId id="307" r:id="rId8"/>
    <p:sldId id="308" r:id="rId9"/>
    <p:sldId id="309" r:id="rId10"/>
    <p:sldId id="310" r:id="rId11"/>
    <p:sldId id="311" r:id="rId12"/>
    <p:sldId id="312" r:id="rId13"/>
    <p:sldId id="323" r:id="rId14"/>
    <p:sldId id="324" r:id="rId15"/>
    <p:sldId id="313" r:id="rId16"/>
    <p:sldId id="314" r:id="rId17"/>
    <p:sldId id="322" r:id="rId18"/>
    <p:sldId id="319" r:id="rId19"/>
    <p:sldId id="318" r:id="rId20"/>
    <p:sldId id="316" r:id="rId21"/>
    <p:sldId id="317" r:id="rId22"/>
    <p:sldId id="321" r:id="rId23"/>
  </p:sldIdLst>
  <p:sldSz cx="9144000" cy="6858000" type="screen4x3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00FF"/>
    <a:srgbClr val="80008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86327" autoAdjust="0"/>
  </p:normalViewPr>
  <p:slideViewPr>
    <p:cSldViewPr snapToGrid="0">
      <p:cViewPr varScale="1">
        <p:scale>
          <a:sx n="110" d="100"/>
          <a:sy n="110" d="100"/>
        </p:scale>
        <p:origin x="20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406F0949-22F6-40D6-B39A-14AAA3A512CD}" type="datetimeFigureOut">
              <a:rPr lang="en-US" smtClean="0"/>
              <a:t>11/8/19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50963" y="1162050"/>
            <a:ext cx="4179887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7CCFC0B1-5E99-40FF-B122-32AE9355B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398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FC0B1-5E99-40FF-B122-32AE9355BD9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73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FC0B1-5E99-40FF-B122-32AE9355BD9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958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FC0B1-5E99-40FF-B122-32AE9355BD9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072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FC0B1-5E99-40FF-B122-32AE9355BD9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035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FC0B1-5E99-40FF-B122-32AE9355BD9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319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FC0B1-5E99-40FF-B122-32AE9355BD9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4884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FC0B1-5E99-40FF-B122-32AE9355BD9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1860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FC0B1-5E99-40FF-B122-32AE9355BD9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506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FC0B1-5E99-40FF-B122-32AE9355BD9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2223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FC0B1-5E99-40FF-B122-32AE9355BD9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8699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FC0B1-5E99-40FF-B122-32AE9355BD9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5653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FC0B1-5E99-40FF-B122-32AE9355BD9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8047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FC0B1-5E99-40FF-B122-32AE9355BD9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3706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FC0B1-5E99-40FF-B122-32AE9355BD9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4255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FC0B1-5E99-40FF-B122-32AE9355BD9E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2077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FC0B1-5E99-40FF-B122-32AE9355BD9E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1223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FC0B1-5E99-40FF-B122-32AE9355BD9E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7586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FC0B1-5E99-40FF-B122-32AE9355BD9E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755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FC0B1-5E99-40FF-B122-32AE9355BD9E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765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6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3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2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eaLnBrk="0" hangingPunct="0"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3FA6ECC-647F-4259-B0EF-BE666923C03E}" type="datetime1">
              <a:rPr lang="zh-CN" altLang="en-US" smtClean="0"/>
              <a:t>2019/11/8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hangingPunct="0"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179DEEC1-B3F3-4AB6-A92D-866383228AA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44810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8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74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37061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4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3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22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09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49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eaLnBrk="0" hangingPunct="0"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F05FE5E0-F802-4BF9-8A87-9C4E7B5BBE0C}" type="datetime1">
              <a:rPr lang="zh-CN" altLang="en-US" smtClean="0"/>
              <a:t>2019/11/8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hangingPunct="0"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AA66D553-745E-43AD-B70C-52B9EAF4B72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73263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eaLnBrk="0" hangingPunct="0"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AAC1A5FD-F90D-4E0C-9C76-0AB74306C703}" type="datetime1">
              <a:rPr lang="zh-CN" altLang="en-US" smtClean="0"/>
              <a:t>2019/11/8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hangingPunct="0"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96F56A4D-0354-40DD-A6E9-3A52D3B15F0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55905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6" y="1535117"/>
            <a:ext cx="40401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71" indent="0">
              <a:buNone/>
              <a:defRPr sz="2000" b="1"/>
            </a:lvl2pPr>
            <a:lvl3pPr marL="913743" indent="0">
              <a:buNone/>
              <a:defRPr sz="1800" b="1"/>
            </a:lvl3pPr>
            <a:lvl4pPr marL="1370612" indent="0">
              <a:buNone/>
              <a:defRPr sz="1700" b="1"/>
            </a:lvl4pPr>
            <a:lvl5pPr marL="1827480" indent="0">
              <a:buNone/>
              <a:defRPr sz="1700" b="1"/>
            </a:lvl5pPr>
            <a:lvl6pPr marL="2284352" indent="0">
              <a:buNone/>
              <a:defRPr sz="1700" b="1"/>
            </a:lvl6pPr>
            <a:lvl7pPr marL="2741222" indent="0">
              <a:buNone/>
              <a:defRPr sz="1700" b="1"/>
            </a:lvl7pPr>
            <a:lvl8pPr marL="3198093" indent="0">
              <a:buNone/>
              <a:defRPr sz="1700" b="1"/>
            </a:lvl8pPr>
            <a:lvl9pPr marL="3654963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6" y="2174879"/>
            <a:ext cx="40401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7"/>
            <a:ext cx="404177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71" indent="0">
              <a:buNone/>
              <a:defRPr sz="2000" b="1"/>
            </a:lvl2pPr>
            <a:lvl3pPr marL="913743" indent="0">
              <a:buNone/>
              <a:defRPr sz="1800" b="1"/>
            </a:lvl3pPr>
            <a:lvl4pPr marL="1370612" indent="0">
              <a:buNone/>
              <a:defRPr sz="1700" b="1"/>
            </a:lvl4pPr>
            <a:lvl5pPr marL="1827480" indent="0">
              <a:buNone/>
              <a:defRPr sz="1700" b="1"/>
            </a:lvl5pPr>
            <a:lvl6pPr marL="2284352" indent="0">
              <a:buNone/>
              <a:defRPr sz="1700" b="1"/>
            </a:lvl6pPr>
            <a:lvl7pPr marL="2741222" indent="0">
              <a:buNone/>
              <a:defRPr sz="1700" b="1"/>
            </a:lvl7pPr>
            <a:lvl8pPr marL="3198093" indent="0">
              <a:buNone/>
              <a:defRPr sz="1700" b="1"/>
            </a:lvl8pPr>
            <a:lvl9pPr marL="3654963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9"/>
            <a:ext cx="404177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eaLnBrk="0" hangingPunct="0"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0D44A1B3-3FB7-492C-BD23-C325ECC7DA8E}" type="datetime1">
              <a:rPr lang="zh-CN" altLang="en-US" smtClean="0"/>
              <a:t>2019/11/8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hangingPunct="0"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3C1861F4-AE58-4AB2-9702-27D4FE5D4EC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59691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eaLnBrk="0" hangingPunct="0"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E0D8A3B7-05AA-4BBD-96F1-E41D03754A6C}" type="datetime1">
              <a:rPr lang="zh-CN" altLang="en-US" smtClean="0"/>
              <a:t>2019/11/8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hangingPunct="0"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2CF95CE7-A7F5-48ED-BC63-5920569079B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61074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eaLnBrk="0" hangingPunct="0"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02D25B12-3AC1-4DD1-91C9-3DFD4CC763C6}" type="datetime1">
              <a:rPr lang="zh-CN" altLang="en-US" smtClean="0"/>
              <a:t>2019/11/8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hangingPunct="0"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05708751-0707-41E1-AAC3-E443939F0C2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72229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7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871" indent="0">
              <a:buNone/>
              <a:defRPr sz="1100"/>
            </a:lvl2pPr>
            <a:lvl3pPr marL="913743" indent="0">
              <a:buNone/>
              <a:defRPr sz="1000"/>
            </a:lvl3pPr>
            <a:lvl4pPr marL="1370612" indent="0">
              <a:buNone/>
              <a:defRPr sz="900"/>
            </a:lvl4pPr>
            <a:lvl5pPr marL="1827480" indent="0">
              <a:buNone/>
              <a:defRPr sz="900"/>
            </a:lvl5pPr>
            <a:lvl6pPr marL="2284352" indent="0">
              <a:buNone/>
              <a:defRPr sz="900"/>
            </a:lvl6pPr>
            <a:lvl7pPr marL="2741222" indent="0">
              <a:buNone/>
              <a:defRPr sz="900"/>
            </a:lvl7pPr>
            <a:lvl8pPr marL="3198093" indent="0">
              <a:buNone/>
              <a:defRPr sz="900"/>
            </a:lvl8pPr>
            <a:lvl9pPr marL="365496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eaLnBrk="0" hangingPunct="0"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6047BF46-550C-4BE4-A4D2-CDC5462AD3DE}" type="datetime1">
              <a:rPr lang="zh-CN" altLang="en-US" smtClean="0"/>
              <a:t>2019/11/8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hangingPunct="0"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39D3E7CC-FF08-4178-AA81-F1AF175BB80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1492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604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871" indent="0">
              <a:buNone/>
              <a:defRPr sz="2800"/>
            </a:lvl2pPr>
            <a:lvl3pPr marL="913743" indent="0">
              <a:buNone/>
              <a:defRPr sz="2400"/>
            </a:lvl3pPr>
            <a:lvl4pPr marL="1370612" indent="0">
              <a:buNone/>
              <a:defRPr sz="2000"/>
            </a:lvl4pPr>
            <a:lvl5pPr marL="1827480" indent="0">
              <a:buNone/>
              <a:defRPr sz="2000"/>
            </a:lvl5pPr>
            <a:lvl6pPr marL="2284352" indent="0">
              <a:buNone/>
              <a:defRPr sz="2000"/>
            </a:lvl6pPr>
            <a:lvl7pPr marL="2741222" indent="0">
              <a:buNone/>
              <a:defRPr sz="2000"/>
            </a:lvl7pPr>
            <a:lvl8pPr marL="3198093" indent="0">
              <a:buNone/>
              <a:defRPr sz="2000"/>
            </a:lvl8pPr>
            <a:lvl9pPr marL="3654963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342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871" indent="0">
              <a:buNone/>
              <a:defRPr sz="1100"/>
            </a:lvl2pPr>
            <a:lvl3pPr marL="913743" indent="0">
              <a:buNone/>
              <a:defRPr sz="1000"/>
            </a:lvl3pPr>
            <a:lvl4pPr marL="1370612" indent="0">
              <a:buNone/>
              <a:defRPr sz="900"/>
            </a:lvl4pPr>
            <a:lvl5pPr marL="1827480" indent="0">
              <a:buNone/>
              <a:defRPr sz="900"/>
            </a:lvl5pPr>
            <a:lvl6pPr marL="2284352" indent="0">
              <a:buNone/>
              <a:defRPr sz="900"/>
            </a:lvl6pPr>
            <a:lvl7pPr marL="2741222" indent="0">
              <a:buNone/>
              <a:defRPr sz="900"/>
            </a:lvl7pPr>
            <a:lvl8pPr marL="3198093" indent="0">
              <a:buNone/>
              <a:defRPr sz="900"/>
            </a:lvl8pPr>
            <a:lvl9pPr marL="365496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eaLnBrk="0" hangingPunct="0"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AF6F5DF-4366-47E2-8051-FD92766948B7}" type="datetime1">
              <a:rPr lang="zh-CN" altLang="en-US" smtClean="0"/>
              <a:t>2019/11/8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hangingPunct="0"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AEA979D6-07C4-4FAF-9B59-57662BF12EC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01540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eaLnBrk="0" hangingPunct="0"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FC35DFA9-FD5B-44D6-85D4-4FFA34D04238}" type="datetime1">
              <a:rPr lang="zh-CN" altLang="en-US" smtClean="0"/>
              <a:t>2019/11/8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hangingPunct="0"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E9CC55E5-F488-4E1B-99BD-6D9E10EE8EA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85316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eaLnBrk="0" hangingPunct="0"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AE619367-30A0-4ADE-B269-3B28874FFDCB}" type="datetime1">
              <a:rPr lang="zh-CN" altLang="en-US" smtClean="0"/>
              <a:t>2019/11/8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hangingPunct="0">
              <a:defRPr>
                <a:solidFill>
                  <a:prstClr val="black">
                    <a:tint val="75000"/>
                  </a:prstClr>
                </a:solidFill>
                <a:latin typeface="Calibri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9007EE11-EB77-4A49-ADC1-E22E15DB93B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3821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eaLnBrk="0" hangingPunct="0">
              <a:defRPr>
                <a:solidFill>
                  <a:schemeClr val="tx1">
                    <a:tint val="75000"/>
                  </a:schemeClr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2D826D6E-CC9F-4340-B370-9E5ACA753613}" type="datetime1">
              <a:rPr lang="zh-CN" altLang="en-US" smtClean="0"/>
              <a:t>2019/11/8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hangingPunct="0">
              <a:defRPr>
                <a:solidFill>
                  <a:schemeClr val="tx1">
                    <a:tint val="75000"/>
                  </a:schemeClr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4A7A7936-4081-416F-8812-1FB80D7FAE5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357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>
            <a:grpSpLocks/>
          </p:cNvGrpSpPr>
          <p:nvPr userDrawn="1"/>
        </p:nvGrpSpPr>
        <p:grpSpPr bwMode="auto">
          <a:xfrm>
            <a:off x="2895600" y="1046163"/>
            <a:ext cx="5567363" cy="4765675"/>
            <a:chOff x="6972300" y="-120090"/>
            <a:chExt cx="5567081" cy="4764756"/>
          </a:xfrm>
        </p:grpSpPr>
        <p:sp>
          <p:nvSpPr>
            <p:cNvPr id="3" name="任意多边形 4"/>
            <p:cNvSpPr>
              <a:spLocks/>
            </p:cNvSpPr>
            <p:nvPr/>
          </p:nvSpPr>
          <p:spPr bwMode="gray">
            <a:xfrm>
              <a:off x="9113730" y="2414658"/>
              <a:ext cx="1308034" cy="1076117"/>
            </a:xfrm>
            <a:custGeom>
              <a:avLst/>
              <a:gdLst>
                <a:gd name="T0" fmla="*/ 1090 w 5621432"/>
                <a:gd name="T1" fmla="*/ 4162 h 4315196"/>
                <a:gd name="T2" fmla="*/ 1011 w 5621432"/>
                <a:gd name="T3" fmla="*/ 4058 h 4315196"/>
                <a:gd name="T4" fmla="*/ 2543 w 5621432"/>
                <a:gd name="T5" fmla="*/ 3266 h 4315196"/>
                <a:gd name="T6" fmla="*/ 685 w 5621432"/>
                <a:gd name="T7" fmla="*/ 3109 h 4315196"/>
                <a:gd name="T8" fmla="*/ 685 w 5621432"/>
                <a:gd name="T9" fmla="*/ 3109 h 4315196"/>
                <a:gd name="T10" fmla="*/ 1978 w 5621432"/>
                <a:gd name="T11" fmla="*/ 3319 h 4315196"/>
                <a:gd name="T12" fmla="*/ 326 w 5621432"/>
                <a:gd name="T13" fmla="*/ 3107 h 4315196"/>
                <a:gd name="T14" fmla="*/ 366 w 5621432"/>
                <a:gd name="T15" fmla="*/ 1429 h 4315196"/>
                <a:gd name="T16" fmla="*/ 202 w 5621432"/>
                <a:gd name="T17" fmla="*/ 899 h 4315196"/>
                <a:gd name="T18" fmla="*/ 202 w 5621432"/>
                <a:gd name="T19" fmla="*/ 899 h 4315196"/>
                <a:gd name="T20" fmla="*/ 2785 w 5621432"/>
                <a:gd name="T21" fmla="*/ 948 h 4315196"/>
                <a:gd name="T22" fmla="*/ 3552 w 5621432"/>
                <a:gd name="T23" fmla="*/ 1475 h 4315196"/>
                <a:gd name="T24" fmla="*/ 3754 w 5621432"/>
                <a:gd name="T25" fmla="*/ 1949 h 4315196"/>
                <a:gd name="T26" fmla="*/ 3269 w 5621432"/>
                <a:gd name="T27" fmla="*/ 2213 h 4315196"/>
                <a:gd name="T28" fmla="*/ 3310 w 5621432"/>
                <a:gd name="T29" fmla="*/ 2476 h 4315196"/>
                <a:gd name="T30" fmla="*/ 3511 w 5621432"/>
                <a:gd name="T31" fmla="*/ 3214 h 4315196"/>
                <a:gd name="T32" fmla="*/ 3310 w 5621432"/>
                <a:gd name="T33" fmla="*/ 3214 h 4315196"/>
                <a:gd name="T34" fmla="*/ 2947 w 5621432"/>
                <a:gd name="T35" fmla="*/ 2792 h 4315196"/>
                <a:gd name="T36" fmla="*/ 2704 w 5621432"/>
                <a:gd name="T37" fmla="*/ 3108 h 4315196"/>
                <a:gd name="T38" fmla="*/ 2540 w 5621432"/>
                <a:gd name="T39" fmla="*/ 3020 h 4315196"/>
                <a:gd name="T40" fmla="*/ 2345 w 5621432"/>
                <a:gd name="T41" fmla="*/ 2790 h 4315196"/>
                <a:gd name="T42" fmla="*/ 2280 w 5621432"/>
                <a:gd name="T43" fmla="*/ 2514 h 4315196"/>
                <a:gd name="T44" fmla="*/ 2365 w 5621432"/>
                <a:gd name="T45" fmla="*/ 2221 h 4315196"/>
                <a:gd name="T46" fmla="*/ 2592 w 5621432"/>
                <a:gd name="T47" fmla="*/ 2248 h 4315196"/>
                <a:gd name="T48" fmla="*/ 2813 w 5621432"/>
                <a:gd name="T49" fmla="*/ 2322 h 4315196"/>
                <a:gd name="T50" fmla="*/ 2904 w 5621432"/>
                <a:gd name="T51" fmla="*/ 2018 h 4315196"/>
                <a:gd name="T52" fmla="*/ 3066 w 5621432"/>
                <a:gd name="T53" fmla="*/ 1963 h 4315196"/>
                <a:gd name="T54" fmla="*/ 3112 w 5621432"/>
                <a:gd name="T55" fmla="*/ 1770 h 4315196"/>
                <a:gd name="T56" fmla="*/ 3183 w 5621432"/>
                <a:gd name="T57" fmla="*/ 1614 h 4315196"/>
                <a:gd name="T58" fmla="*/ 3274 w 5621432"/>
                <a:gd name="T59" fmla="*/ 1504 h 4315196"/>
                <a:gd name="T60" fmla="*/ 3229 w 5621432"/>
                <a:gd name="T61" fmla="*/ 1329 h 4315196"/>
                <a:gd name="T62" fmla="*/ 3151 w 5621432"/>
                <a:gd name="T63" fmla="*/ 1218 h 4315196"/>
                <a:gd name="T64" fmla="*/ 2586 w 5621432"/>
                <a:gd name="T65" fmla="*/ 902 h 4315196"/>
                <a:gd name="T66" fmla="*/ 2101 w 5621432"/>
                <a:gd name="T67" fmla="*/ 902 h 4315196"/>
                <a:gd name="T68" fmla="*/ 2503 w 5621432"/>
                <a:gd name="T69" fmla="*/ 843 h 4315196"/>
                <a:gd name="T70" fmla="*/ 2018 w 5621432"/>
                <a:gd name="T71" fmla="*/ 481 h 4315196"/>
                <a:gd name="T72" fmla="*/ 121 w 5621432"/>
                <a:gd name="T73" fmla="*/ 316 h 4315196"/>
                <a:gd name="T74" fmla="*/ 2 w 5621432"/>
                <a:gd name="T75" fmla="*/ 686 h 4315196"/>
                <a:gd name="T76" fmla="*/ 121 w 5621432"/>
                <a:gd name="T77" fmla="*/ 316 h 4315196"/>
                <a:gd name="T78" fmla="*/ 1496 w 5621432"/>
                <a:gd name="T79" fmla="*/ 217 h 4315196"/>
                <a:gd name="T80" fmla="*/ 1294 w 5621432"/>
                <a:gd name="T81" fmla="*/ 586 h 4315196"/>
                <a:gd name="T82" fmla="*/ 810 w 5621432"/>
                <a:gd name="T83" fmla="*/ 744 h 4315196"/>
                <a:gd name="T84" fmla="*/ 527 w 5621432"/>
                <a:gd name="T85" fmla="*/ 533 h 4315196"/>
                <a:gd name="T86" fmla="*/ 646 w 5621432"/>
                <a:gd name="T87" fmla="*/ 790 h 4315196"/>
                <a:gd name="T88" fmla="*/ 888 w 5621432"/>
                <a:gd name="T89" fmla="*/ 843 h 4315196"/>
                <a:gd name="T90" fmla="*/ 1453 w 5621432"/>
                <a:gd name="T91" fmla="*/ 632 h 4315196"/>
                <a:gd name="T92" fmla="*/ 1615 w 5621432"/>
                <a:gd name="T93" fmla="*/ 211 h 4315196"/>
                <a:gd name="T94" fmla="*/ 202 w 5621432"/>
                <a:gd name="T95" fmla="*/ 105 h 4315196"/>
                <a:gd name="T96" fmla="*/ 325 w 5621432"/>
                <a:gd name="T97" fmla="*/ 112 h 4315196"/>
                <a:gd name="T98" fmla="*/ 83 w 5621432"/>
                <a:gd name="T99" fmla="*/ 217 h 431519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5621432" h="4315196">
                  <a:moveTo>
                    <a:pt x="1597670" y="4265814"/>
                  </a:moveTo>
                  <a:lnTo>
                    <a:pt x="1601110" y="4267402"/>
                  </a:lnTo>
                  <a:lnTo>
                    <a:pt x="1601110" y="4315196"/>
                  </a:lnTo>
                  <a:lnTo>
                    <a:pt x="1597670" y="4315196"/>
                  </a:lnTo>
                  <a:lnTo>
                    <a:pt x="1597670" y="4265814"/>
                  </a:lnTo>
                  <a:close/>
                  <a:moveTo>
                    <a:pt x="1479324" y="3933314"/>
                  </a:moveTo>
                  <a:lnTo>
                    <a:pt x="1482764" y="3939665"/>
                  </a:lnTo>
                  <a:lnTo>
                    <a:pt x="1482764" y="4207538"/>
                  </a:lnTo>
                  <a:lnTo>
                    <a:pt x="1479324" y="4205951"/>
                  </a:lnTo>
                  <a:lnTo>
                    <a:pt x="1479324" y="3933314"/>
                  </a:lnTo>
                  <a:close/>
                  <a:moveTo>
                    <a:pt x="3551353" y="3386610"/>
                  </a:moveTo>
                  <a:lnTo>
                    <a:pt x="3727897" y="3386610"/>
                  </a:lnTo>
                  <a:lnTo>
                    <a:pt x="3729746" y="3393438"/>
                  </a:lnTo>
                  <a:lnTo>
                    <a:pt x="3553818" y="3393438"/>
                  </a:lnTo>
                  <a:lnTo>
                    <a:pt x="3551353" y="3386610"/>
                  </a:lnTo>
                  <a:close/>
                  <a:moveTo>
                    <a:pt x="1005046" y="3223568"/>
                  </a:moveTo>
                  <a:lnTo>
                    <a:pt x="1009381" y="3229570"/>
                  </a:lnTo>
                  <a:lnTo>
                    <a:pt x="951103" y="3283367"/>
                  </a:lnTo>
                  <a:lnTo>
                    <a:pt x="946768" y="3277364"/>
                  </a:lnTo>
                  <a:lnTo>
                    <a:pt x="1005046" y="3223568"/>
                  </a:lnTo>
                  <a:close/>
                  <a:moveTo>
                    <a:pt x="2899475" y="3120324"/>
                  </a:moveTo>
                  <a:lnTo>
                    <a:pt x="2902915" y="3120324"/>
                  </a:lnTo>
                  <a:lnTo>
                    <a:pt x="2902915" y="3443350"/>
                  </a:lnTo>
                  <a:lnTo>
                    <a:pt x="2899475" y="3441233"/>
                  </a:lnTo>
                  <a:lnTo>
                    <a:pt x="2899475" y="3120324"/>
                  </a:lnTo>
                  <a:close/>
                  <a:moveTo>
                    <a:pt x="532481" y="1695265"/>
                  </a:moveTo>
                  <a:lnTo>
                    <a:pt x="535997" y="1700133"/>
                  </a:lnTo>
                  <a:lnTo>
                    <a:pt x="477156" y="3221001"/>
                  </a:lnTo>
                  <a:lnTo>
                    <a:pt x="473384" y="3222742"/>
                  </a:lnTo>
                  <a:lnTo>
                    <a:pt x="532481" y="1695265"/>
                  </a:lnTo>
                  <a:close/>
                  <a:moveTo>
                    <a:pt x="531945" y="1475097"/>
                  </a:moveTo>
                  <a:lnTo>
                    <a:pt x="535997" y="1481642"/>
                  </a:lnTo>
                  <a:lnTo>
                    <a:pt x="418770" y="1535749"/>
                  </a:lnTo>
                  <a:lnTo>
                    <a:pt x="414211" y="1529437"/>
                  </a:lnTo>
                  <a:lnTo>
                    <a:pt x="531945" y="1475097"/>
                  </a:lnTo>
                  <a:close/>
                  <a:moveTo>
                    <a:pt x="295865" y="932240"/>
                  </a:moveTo>
                  <a:lnTo>
                    <a:pt x="299305" y="935415"/>
                  </a:lnTo>
                  <a:lnTo>
                    <a:pt x="299305" y="1098012"/>
                  </a:lnTo>
                  <a:lnTo>
                    <a:pt x="295865" y="1092455"/>
                  </a:lnTo>
                  <a:lnTo>
                    <a:pt x="295865" y="932240"/>
                  </a:lnTo>
                  <a:close/>
                  <a:moveTo>
                    <a:pt x="3668724" y="873964"/>
                  </a:moveTo>
                  <a:lnTo>
                    <a:pt x="3787070" y="928587"/>
                  </a:lnTo>
                  <a:lnTo>
                    <a:pt x="3846243" y="1037832"/>
                  </a:lnTo>
                  <a:lnTo>
                    <a:pt x="4082934" y="983209"/>
                  </a:lnTo>
                  <a:lnTo>
                    <a:pt x="4378799" y="1201700"/>
                  </a:lnTo>
                  <a:lnTo>
                    <a:pt x="4615491" y="1256323"/>
                  </a:lnTo>
                  <a:lnTo>
                    <a:pt x="4852183" y="1310946"/>
                  </a:lnTo>
                  <a:lnTo>
                    <a:pt x="5207221" y="1529437"/>
                  </a:lnTo>
                  <a:lnTo>
                    <a:pt x="5384740" y="1584060"/>
                  </a:lnTo>
                  <a:lnTo>
                    <a:pt x="5621432" y="1747928"/>
                  </a:lnTo>
                  <a:lnTo>
                    <a:pt x="5621432" y="2021041"/>
                  </a:lnTo>
                  <a:lnTo>
                    <a:pt x="5503086" y="2021041"/>
                  </a:lnTo>
                  <a:lnTo>
                    <a:pt x="5266394" y="2130287"/>
                  </a:lnTo>
                  <a:lnTo>
                    <a:pt x="4911356" y="2130287"/>
                  </a:lnTo>
                  <a:lnTo>
                    <a:pt x="4793010" y="2239532"/>
                  </a:lnTo>
                  <a:lnTo>
                    <a:pt x="4793010" y="2294155"/>
                  </a:lnTo>
                  <a:lnTo>
                    <a:pt x="4852183" y="2403401"/>
                  </a:lnTo>
                  <a:lnTo>
                    <a:pt x="4852183" y="2458023"/>
                  </a:lnTo>
                  <a:lnTo>
                    <a:pt x="4793010" y="2567269"/>
                  </a:lnTo>
                  <a:lnTo>
                    <a:pt x="4852183" y="2567269"/>
                  </a:lnTo>
                  <a:lnTo>
                    <a:pt x="5148048" y="2895005"/>
                  </a:lnTo>
                  <a:lnTo>
                    <a:pt x="5207221" y="3113496"/>
                  </a:lnTo>
                  <a:lnTo>
                    <a:pt x="5148048" y="3277364"/>
                  </a:lnTo>
                  <a:lnTo>
                    <a:pt x="5148048" y="3331987"/>
                  </a:lnTo>
                  <a:lnTo>
                    <a:pt x="5088875" y="3441233"/>
                  </a:lnTo>
                  <a:lnTo>
                    <a:pt x="4970529" y="3441233"/>
                  </a:lnTo>
                  <a:lnTo>
                    <a:pt x="4911356" y="3331987"/>
                  </a:lnTo>
                  <a:lnTo>
                    <a:pt x="4852183" y="3331987"/>
                  </a:lnTo>
                  <a:lnTo>
                    <a:pt x="4674664" y="2949628"/>
                  </a:lnTo>
                  <a:lnTo>
                    <a:pt x="4497145" y="2949628"/>
                  </a:lnTo>
                  <a:lnTo>
                    <a:pt x="4378799" y="2840382"/>
                  </a:lnTo>
                  <a:lnTo>
                    <a:pt x="4319626" y="2895005"/>
                  </a:lnTo>
                  <a:lnTo>
                    <a:pt x="4260454" y="3113496"/>
                  </a:lnTo>
                  <a:lnTo>
                    <a:pt x="4082934" y="3004251"/>
                  </a:lnTo>
                  <a:lnTo>
                    <a:pt x="4082934" y="3168119"/>
                  </a:lnTo>
                  <a:lnTo>
                    <a:pt x="3964589" y="3222742"/>
                  </a:lnTo>
                  <a:lnTo>
                    <a:pt x="3905416" y="3168119"/>
                  </a:lnTo>
                  <a:lnTo>
                    <a:pt x="3787070" y="3168119"/>
                  </a:lnTo>
                  <a:lnTo>
                    <a:pt x="3734248" y="3151866"/>
                  </a:lnTo>
                  <a:lnTo>
                    <a:pt x="3723828" y="3131027"/>
                  </a:lnTo>
                  <a:lnTo>
                    <a:pt x="3638103" y="3035777"/>
                  </a:lnTo>
                  <a:lnTo>
                    <a:pt x="3561903" y="3073877"/>
                  </a:lnTo>
                  <a:lnTo>
                    <a:pt x="3495228" y="2997677"/>
                  </a:lnTo>
                  <a:lnTo>
                    <a:pt x="3438078" y="2892902"/>
                  </a:lnTo>
                  <a:lnTo>
                    <a:pt x="3323778" y="2854802"/>
                  </a:lnTo>
                  <a:lnTo>
                    <a:pt x="3285678" y="2778602"/>
                  </a:lnTo>
                  <a:lnTo>
                    <a:pt x="3266628" y="2673827"/>
                  </a:lnTo>
                  <a:lnTo>
                    <a:pt x="3342828" y="2607152"/>
                  </a:lnTo>
                  <a:lnTo>
                    <a:pt x="3457128" y="2530952"/>
                  </a:lnTo>
                  <a:lnTo>
                    <a:pt x="3428553" y="2435702"/>
                  </a:lnTo>
                  <a:lnTo>
                    <a:pt x="3352353" y="2349977"/>
                  </a:lnTo>
                  <a:lnTo>
                    <a:pt x="3466653" y="2302352"/>
                  </a:lnTo>
                  <a:lnTo>
                    <a:pt x="3466653" y="2254727"/>
                  </a:lnTo>
                  <a:lnTo>
                    <a:pt x="3580953" y="2235677"/>
                  </a:lnTo>
                  <a:lnTo>
                    <a:pt x="3733353" y="2340452"/>
                  </a:lnTo>
                  <a:lnTo>
                    <a:pt x="3800028" y="2330927"/>
                  </a:lnTo>
                  <a:lnTo>
                    <a:pt x="3923853" y="2283302"/>
                  </a:lnTo>
                  <a:lnTo>
                    <a:pt x="3961953" y="2369027"/>
                  </a:lnTo>
                  <a:lnTo>
                    <a:pt x="4038153" y="2426177"/>
                  </a:lnTo>
                  <a:lnTo>
                    <a:pt x="4123878" y="2407127"/>
                  </a:lnTo>
                  <a:lnTo>
                    <a:pt x="4200078" y="2340452"/>
                  </a:lnTo>
                  <a:lnTo>
                    <a:pt x="4247703" y="2216627"/>
                  </a:lnTo>
                  <a:lnTo>
                    <a:pt x="4285803" y="2149952"/>
                  </a:lnTo>
                  <a:lnTo>
                    <a:pt x="4257228" y="2092802"/>
                  </a:lnTo>
                  <a:lnTo>
                    <a:pt x="4304853" y="2016602"/>
                  </a:lnTo>
                  <a:lnTo>
                    <a:pt x="4371528" y="2026127"/>
                  </a:lnTo>
                  <a:lnTo>
                    <a:pt x="4447728" y="1988027"/>
                  </a:lnTo>
                  <a:lnTo>
                    <a:pt x="4495353" y="2035652"/>
                  </a:lnTo>
                  <a:lnTo>
                    <a:pt x="4533453" y="2016602"/>
                  </a:lnTo>
                  <a:lnTo>
                    <a:pt x="4523928" y="1959452"/>
                  </a:lnTo>
                  <a:lnTo>
                    <a:pt x="4562028" y="1911827"/>
                  </a:lnTo>
                  <a:lnTo>
                    <a:pt x="4562028" y="1835627"/>
                  </a:lnTo>
                  <a:lnTo>
                    <a:pt x="4619178" y="1788002"/>
                  </a:lnTo>
                  <a:lnTo>
                    <a:pt x="4600128" y="1759427"/>
                  </a:lnTo>
                  <a:lnTo>
                    <a:pt x="4657278" y="1711802"/>
                  </a:lnTo>
                  <a:lnTo>
                    <a:pt x="4666803" y="1673702"/>
                  </a:lnTo>
                  <a:lnTo>
                    <a:pt x="4733478" y="1664177"/>
                  </a:lnTo>
                  <a:lnTo>
                    <a:pt x="4771578" y="1635602"/>
                  </a:lnTo>
                  <a:lnTo>
                    <a:pt x="4819203" y="1587977"/>
                  </a:lnTo>
                  <a:lnTo>
                    <a:pt x="4800153" y="1559402"/>
                  </a:lnTo>
                  <a:lnTo>
                    <a:pt x="4723953" y="1483202"/>
                  </a:lnTo>
                  <a:lnTo>
                    <a:pt x="4685853" y="1435577"/>
                  </a:lnTo>
                  <a:lnTo>
                    <a:pt x="4723953" y="1416527"/>
                  </a:lnTo>
                  <a:lnTo>
                    <a:pt x="4733478" y="1378427"/>
                  </a:lnTo>
                  <a:lnTo>
                    <a:pt x="4762053" y="1321277"/>
                  </a:lnTo>
                  <a:lnTo>
                    <a:pt x="4883954" y="1335209"/>
                  </a:lnTo>
                  <a:lnTo>
                    <a:pt x="4855623" y="1317774"/>
                  </a:lnTo>
                  <a:lnTo>
                    <a:pt x="4618931" y="1263151"/>
                  </a:lnTo>
                  <a:lnTo>
                    <a:pt x="4382239" y="1208528"/>
                  </a:lnTo>
                  <a:lnTo>
                    <a:pt x="4086374" y="990037"/>
                  </a:lnTo>
                  <a:lnTo>
                    <a:pt x="3849683" y="1044660"/>
                  </a:lnTo>
                  <a:lnTo>
                    <a:pt x="3790510" y="935415"/>
                  </a:lnTo>
                  <a:lnTo>
                    <a:pt x="3672164" y="880792"/>
                  </a:lnTo>
                  <a:lnTo>
                    <a:pt x="3494645" y="1099283"/>
                  </a:lnTo>
                  <a:lnTo>
                    <a:pt x="3198780" y="1044660"/>
                  </a:lnTo>
                  <a:lnTo>
                    <a:pt x="3080434" y="935415"/>
                  </a:lnTo>
                  <a:lnTo>
                    <a:pt x="3078456" y="929936"/>
                  </a:lnTo>
                  <a:lnTo>
                    <a:pt x="3195340" y="1037832"/>
                  </a:lnTo>
                  <a:lnTo>
                    <a:pt x="3491205" y="1092455"/>
                  </a:lnTo>
                  <a:lnTo>
                    <a:pt x="3668724" y="873964"/>
                  </a:lnTo>
                  <a:close/>
                  <a:moveTo>
                    <a:pt x="2545655" y="328411"/>
                  </a:moveTo>
                  <a:lnTo>
                    <a:pt x="2840302" y="491605"/>
                  </a:lnTo>
                  <a:lnTo>
                    <a:pt x="2958648" y="491605"/>
                  </a:lnTo>
                  <a:lnTo>
                    <a:pt x="2958648" y="498433"/>
                  </a:lnTo>
                  <a:lnTo>
                    <a:pt x="2843742" y="498433"/>
                  </a:lnTo>
                  <a:lnTo>
                    <a:pt x="2547877" y="334565"/>
                  </a:lnTo>
                  <a:lnTo>
                    <a:pt x="2545655" y="328411"/>
                  </a:lnTo>
                  <a:close/>
                  <a:moveTo>
                    <a:pt x="177347" y="327896"/>
                  </a:moveTo>
                  <a:lnTo>
                    <a:pt x="180959" y="334565"/>
                  </a:lnTo>
                  <a:lnTo>
                    <a:pt x="62613" y="443810"/>
                  </a:lnTo>
                  <a:lnTo>
                    <a:pt x="3440" y="662301"/>
                  </a:lnTo>
                  <a:lnTo>
                    <a:pt x="3440" y="711683"/>
                  </a:lnTo>
                  <a:lnTo>
                    <a:pt x="0" y="710096"/>
                  </a:lnTo>
                  <a:lnTo>
                    <a:pt x="0" y="655473"/>
                  </a:lnTo>
                  <a:lnTo>
                    <a:pt x="59173" y="436982"/>
                  </a:lnTo>
                  <a:lnTo>
                    <a:pt x="177347" y="327896"/>
                  </a:lnTo>
                  <a:close/>
                  <a:moveTo>
                    <a:pt x="2485265" y="163868"/>
                  </a:moveTo>
                  <a:lnTo>
                    <a:pt x="2487869" y="171082"/>
                  </a:lnTo>
                  <a:lnTo>
                    <a:pt x="2370359" y="225319"/>
                  </a:lnTo>
                  <a:lnTo>
                    <a:pt x="2192840" y="225319"/>
                  </a:lnTo>
                  <a:lnTo>
                    <a:pt x="2192840" y="279942"/>
                  </a:lnTo>
                  <a:lnTo>
                    <a:pt x="2252013" y="498433"/>
                  </a:lnTo>
                  <a:lnTo>
                    <a:pt x="2133667" y="662301"/>
                  </a:lnTo>
                  <a:lnTo>
                    <a:pt x="1896975" y="607678"/>
                  </a:lnTo>
                  <a:lnTo>
                    <a:pt x="1660283" y="662301"/>
                  </a:lnTo>
                  <a:lnTo>
                    <a:pt x="1601110" y="880792"/>
                  </a:lnTo>
                  <a:lnTo>
                    <a:pt x="1305245" y="880792"/>
                  </a:lnTo>
                  <a:lnTo>
                    <a:pt x="1186899" y="771546"/>
                  </a:lnTo>
                  <a:lnTo>
                    <a:pt x="1127727" y="716924"/>
                  </a:lnTo>
                  <a:lnTo>
                    <a:pt x="1127727" y="771546"/>
                  </a:lnTo>
                  <a:lnTo>
                    <a:pt x="950208" y="826169"/>
                  </a:lnTo>
                  <a:lnTo>
                    <a:pt x="772689" y="553056"/>
                  </a:lnTo>
                  <a:lnTo>
                    <a:pt x="654343" y="553056"/>
                  </a:lnTo>
                  <a:lnTo>
                    <a:pt x="654343" y="546228"/>
                  </a:lnTo>
                  <a:lnTo>
                    <a:pt x="769249" y="546228"/>
                  </a:lnTo>
                  <a:lnTo>
                    <a:pt x="946768" y="819341"/>
                  </a:lnTo>
                  <a:lnTo>
                    <a:pt x="1124286" y="764718"/>
                  </a:lnTo>
                  <a:lnTo>
                    <a:pt x="1124286" y="710096"/>
                  </a:lnTo>
                  <a:lnTo>
                    <a:pt x="1183459" y="764718"/>
                  </a:lnTo>
                  <a:lnTo>
                    <a:pt x="1301805" y="873964"/>
                  </a:lnTo>
                  <a:lnTo>
                    <a:pt x="1597670" y="873964"/>
                  </a:lnTo>
                  <a:lnTo>
                    <a:pt x="1656843" y="655473"/>
                  </a:lnTo>
                  <a:lnTo>
                    <a:pt x="1893535" y="600850"/>
                  </a:lnTo>
                  <a:lnTo>
                    <a:pt x="2130227" y="655473"/>
                  </a:lnTo>
                  <a:lnTo>
                    <a:pt x="2248573" y="491605"/>
                  </a:lnTo>
                  <a:lnTo>
                    <a:pt x="2189400" y="273114"/>
                  </a:lnTo>
                  <a:lnTo>
                    <a:pt x="2189400" y="218491"/>
                  </a:lnTo>
                  <a:lnTo>
                    <a:pt x="2366919" y="218491"/>
                  </a:lnTo>
                  <a:lnTo>
                    <a:pt x="2485265" y="163868"/>
                  </a:lnTo>
                  <a:close/>
                  <a:moveTo>
                    <a:pt x="118346" y="0"/>
                  </a:moveTo>
                  <a:lnTo>
                    <a:pt x="236692" y="0"/>
                  </a:lnTo>
                  <a:lnTo>
                    <a:pt x="295865" y="109246"/>
                  </a:lnTo>
                  <a:lnTo>
                    <a:pt x="473384" y="109246"/>
                  </a:lnTo>
                  <a:lnTo>
                    <a:pt x="650903" y="273114"/>
                  </a:lnTo>
                  <a:lnTo>
                    <a:pt x="650903" y="276766"/>
                  </a:lnTo>
                  <a:lnTo>
                    <a:pt x="476824" y="116074"/>
                  </a:lnTo>
                  <a:lnTo>
                    <a:pt x="299305" y="116074"/>
                  </a:lnTo>
                  <a:lnTo>
                    <a:pt x="240132" y="6828"/>
                  </a:lnTo>
                  <a:lnTo>
                    <a:pt x="121786" y="6828"/>
                  </a:lnTo>
                  <a:lnTo>
                    <a:pt x="121786" y="224842"/>
                  </a:lnTo>
                  <a:lnTo>
                    <a:pt x="118346" y="218491"/>
                  </a:lnTo>
                  <a:lnTo>
                    <a:pt x="118346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任意多边形 5"/>
            <p:cNvSpPr>
              <a:spLocks/>
            </p:cNvSpPr>
            <p:nvPr/>
          </p:nvSpPr>
          <p:spPr bwMode="gray">
            <a:xfrm>
              <a:off x="9112142" y="2419420"/>
              <a:ext cx="1135006" cy="1074530"/>
            </a:xfrm>
            <a:custGeom>
              <a:avLst/>
              <a:gdLst>
                <a:gd name="T0" fmla="*/ 201 w 4880514"/>
                <a:gd name="T1" fmla="*/ 105 h 4315196"/>
                <a:gd name="T2" fmla="*/ 443 w 4880514"/>
                <a:gd name="T3" fmla="*/ 523 h 4315196"/>
                <a:gd name="T4" fmla="*/ 765 w 4880514"/>
                <a:gd name="T5" fmla="*/ 732 h 4315196"/>
                <a:gd name="T6" fmla="*/ 886 w 4880514"/>
                <a:gd name="T7" fmla="*/ 837 h 4315196"/>
                <a:gd name="T8" fmla="*/ 1288 w 4880514"/>
                <a:gd name="T9" fmla="*/ 575 h 4315196"/>
                <a:gd name="T10" fmla="*/ 1489 w 4880514"/>
                <a:gd name="T11" fmla="*/ 261 h 4315196"/>
                <a:gd name="T12" fmla="*/ 1691 w 4880514"/>
                <a:gd name="T13" fmla="*/ 157 h 4315196"/>
                <a:gd name="T14" fmla="*/ 2013 w 4880514"/>
                <a:gd name="T15" fmla="*/ 471 h 4315196"/>
                <a:gd name="T16" fmla="*/ 2174 w 4880514"/>
                <a:gd name="T17" fmla="*/ 994 h 4315196"/>
                <a:gd name="T18" fmla="*/ 2576 w 4880514"/>
                <a:gd name="T19" fmla="*/ 889 h 4315196"/>
                <a:gd name="T20" fmla="*/ 2979 w 4880514"/>
                <a:gd name="T21" fmla="*/ 1150 h 4315196"/>
                <a:gd name="T22" fmla="*/ 3320 w 4880514"/>
                <a:gd name="T23" fmla="*/ 1272 h 4315196"/>
                <a:gd name="T24" fmla="*/ 3211 w 4880514"/>
                <a:gd name="T25" fmla="*/ 1350 h 4315196"/>
                <a:gd name="T26" fmla="*/ 3263 w 4880514"/>
                <a:gd name="T27" fmla="*/ 1486 h 4315196"/>
                <a:gd name="T28" fmla="*/ 3217 w 4880514"/>
                <a:gd name="T29" fmla="*/ 1587 h 4315196"/>
                <a:gd name="T30" fmla="*/ 3127 w 4880514"/>
                <a:gd name="T31" fmla="*/ 1678 h 4315196"/>
                <a:gd name="T32" fmla="*/ 3101 w 4880514"/>
                <a:gd name="T33" fmla="*/ 1824 h 4315196"/>
                <a:gd name="T34" fmla="*/ 3056 w 4880514"/>
                <a:gd name="T35" fmla="*/ 1943 h 4315196"/>
                <a:gd name="T36" fmla="*/ 2926 w 4880514"/>
                <a:gd name="T37" fmla="*/ 1924 h 4315196"/>
                <a:gd name="T38" fmla="*/ 2887 w 4880514"/>
                <a:gd name="T39" fmla="*/ 2116 h 4315196"/>
                <a:gd name="T40" fmla="*/ 2745 w 4880514"/>
                <a:gd name="T41" fmla="*/ 2316 h 4315196"/>
                <a:gd name="T42" fmla="*/ 2583 w 4880514"/>
                <a:gd name="T43" fmla="*/ 2225 h 4315196"/>
                <a:gd name="T44" fmla="*/ 2356 w 4880514"/>
                <a:gd name="T45" fmla="*/ 2152 h 4315196"/>
                <a:gd name="T46" fmla="*/ 2330 w 4880514"/>
                <a:gd name="T47" fmla="*/ 2326 h 4315196"/>
                <a:gd name="T48" fmla="*/ 2220 w 4880514"/>
                <a:gd name="T49" fmla="*/ 2553 h 4315196"/>
                <a:gd name="T50" fmla="*/ 2336 w 4880514"/>
                <a:gd name="T51" fmla="*/ 2763 h 4315196"/>
                <a:gd name="T52" fmla="*/ 2472 w 4880514"/>
                <a:gd name="T53" fmla="*/ 2900 h 4315196"/>
                <a:gd name="T54" fmla="*/ 2455 w 4880514"/>
                <a:gd name="T55" fmla="*/ 2981 h 4315196"/>
                <a:gd name="T56" fmla="*/ 2536 w 4880514"/>
                <a:gd name="T57" fmla="*/ 3242 h 4315196"/>
                <a:gd name="T58" fmla="*/ 2214 w 4880514"/>
                <a:gd name="T59" fmla="*/ 3295 h 4315196"/>
                <a:gd name="T60" fmla="*/ 1972 w 4880514"/>
                <a:gd name="T61" fmla="*/ 2981 h 4315196"/>
                <a:gd name="T62" fmla="*/ 1691 w 4880514"/>
                <a:gd name="T63" fmla="*/ 3242 h 4315196"/>
                <a:gd name="T64" fmla="*/ 1489 w 4880514"/>
                <a:gd name="T65" fmla="*/ 3504 h 4315196"/>
                <a:gd name="T66" fmla="*/ 1328 w 4880514"/>
                <a:gd name="T67" fmla="*/ 4027 h 4315196"/>
                <a:gd name="T68" fmla="*/ 1087 w 4880514"/>
                <a:gd name="T69" fmla="*/ 4079 h 4315196"/>
                <a:gd name="T70" fmla="*/ 805 w 4880514"/>
                <a:gd name="T71" fmla="*/ 3242 h 4315196"/>
                <a:gd name="T72" fmla="*/ 644 w 4880514"/>
                <a:gd name="T73" fmla="*/ 3138 h 4315196"/>
                <a:gd name="T74" fmla="*/ 443 w 4880514"/>
                <a:gd name="T75" fmla="*/ 2824 h 4315196"/>
                <a:gd name="T76" fmla="*/ 362 w 4880514"/>
                <a:gd name="T77" fmla="*/ 1621 h 4315196"/>
                <a:gd name="T78" fmla="*/ 201 w 4880514"/>
                <a:gd name="T79" fmla="*/ 1046 h 4315196"/>
                <a:gd name="T80" fmla="*/ 0 w 4880514"/>
                <a:gd name="T81" fmla="*/ 680 h 4315196"/>
                <a:gd name="T82" fmla="*/ 121 w 4880514"/>
                <a:gd name="T83" fmla="*/ 314 h 431519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880514" h="4315196">
                  <a:moveTo>
                    <a:pt x="118346" y="0"/>
                  </a:moveTo>
                  <a:lnTo>
                    <a:pt x="236692" y="0"/>
                  </a:lnTo>
                  <a:lnTo>
                    <a:pt x="295865" y="109246"/>
                  </a:lnTo>
                  <a:lnTo>
                    <a:pt x="473384" y="109246"/>
                  </a:lnTo>
                  <a:lnTo>
                    <a:pt x="650903" y="273114"/>
                  </a:lnTo>
                  <a:lnTo>
                    <a:pt x="650903" y="546228"/>
                  </a:lnTo>
                  <a:lnTo>
                    <a:pt x="769249" y="546228"/>
                  </a:lnTo>
                  <a:lnTo>
                    <a:pt x="946768" y="819341"/>
                  </a:lnTo>
                  <a:lnTo>
                    <a:pt x="1124287" y="764718"/>
                  </a:lnTo>
                  <a:lnTo>
                    <a:pt x="1124287" y="710096"/>
                  </a:lnTo>
                  <a:lnTo>
                    <a:pt x="1183459" y="764718"/>
                  </a:lnTo>
                  <a:lnTo>
                    <a:pt x="1301805" y="873964"/>
                  </a:lnTo>
                  <a:lnTo>
                    <a:pt x="1597670" y="873964"/>
                  </a:lnTo>
                  <a:lnTo>
                    <a:pt x="1656843" y="655473"/>
                  </a:lnTo>
                  <a:lnTo>
                    <a:pt x="1893535" y="600850"/>
                  </a:lnTo>
                  <a:lnTo>
                    <a:pt x="2130227" y="655473"/>
                  </a:lnTo>
                  <a:lnTo>
                    <a:pt x="2248573" y="491605"/>
                  </a:lnTo>
                  <a:lnTo>
                    <a:pt x="2189400" y="273114"/>
                  </a:lnTo>
                  <a:lnTo>
                    <a:pt x="2189400" y="218491"/>
                  </a:lnTo>
                  <a:lnTo>
                    <a:pt x="2366919" y="218491"/>
                  </a:lnTo>
                  <a:lnTo>
                    <a:pt x="2485265" y="163868"/>
                  </a:lnTo>
                  <a:lnTo>
                    <a:pt x="2544437" y="327737"/>
                  </a:lnTo>
                  <a:lnTo>
                    <a:pt x="2840302" y="491605"/>
                  </a:lnTo>
                  <a:lnTo>
                    <a:pt x="2958648" y="491605"/>
                  </a:lnTo>
                  <a:lnTo>
                    <a:pt x="2958648" y="600850"/>
                  </a:lnTo>
                  <a:lnTo>
                    <a:pt x="3076994" y="928587"/>
                  </a:lnTo>
                  <a:lnTo>
                    <a:pt x="3195340" y="1037832"/>
                  </a:lnTo>
                  <a:lnTo>
                    <a:pt x="3491205" y="1092455"/>
                  </a:lnTo>
                  <a:lnTo>
                    <a:pt x="3668724" y="873964"/>
                  </a:lnTo>
                  <a:lnTo>
                    <a:pt x="3787070" y="928587"/>
                  </a:lnTo>
                  <a:lnTo>
                    <a:pt x="3846243" y="1037832"/>
                  </a:lnTo>
                  <a:lnTo>
                    <a:pt x="4082934" y="983209"/>
                  </a:lnTo>
                  <a:lnTo>
                    <a:pt x="4378799" y="1201700"/>
                  </a:lnTo>
                  <a:lnTo>
                    <a:pt x="4615491" y="1256323"/>
                  </a:lnTo>
                  <a:lnTo>
                    <a:pt x="4852183" y="1310946"/>
                  </a:lnTo>
                  <a:lnTo>
                    <a:pt x="4880514" y="1328381"/>
                  </a:lnTo>
                  <a:lnTo>
                    <a:pt x="4758613" y="1314449"/>
                  </a:lnTo>
                  <a:lnTo>
                    <a:pt x="4730038" y="1371599"/>
                  </a:lnTo>
                  <a:lnTo>
                    <a:pt x="4720513" y="1409699"/>
                  </a:lnTo>
                  <a:lnTo>
                    <a:pt x="4682413" y="1428749"/>
                  </a:lnTo>
                  <a:lnTo>
                    <a:pt x="4720513" y="1476374"/>
                  </a:lnTo>
                  <a:lnTo>
                    <a:pt x="4796713" y="1552574"/>
                  </a:lnTo>
                  <a:lnTo>
                    <a:pt x="4815763" y="1581149"/>
                  </a:lnTo>
                  <a:lnTo>
                    <a:pt x="4768138" y="1628774"/>
                  </a:lnTo>
                  <a:lnTo>
                    <a:pt x="4730038" y="1657349"/>
                  </a:lnTo>
                  <a:lnTo>
                    <a:pt x="4663363" y="1666874"/>
                  </a:lnTo>
                  <a:lnTo>
                    <a:pt x="4653838" y="1704974"/>
                  </a:lnTo>
                  <a:lnTo>
                    <a:pt x="4596688" y="1752599"/>
                  </a:lnTo>
                  <a:lnTo>
                    <a:pt x="4615738" y="1781174"/>
                  </a:lnTo>
                  <a:lnTo>
                    <a:pt x="4558588" y="1828799"/>
                  </a:lnTo>
                  <a:lnTo>
                    <a:pt x="4558588" y="1904999"/>
                  </a:lnTo>
                  <a:lnTo>
                    <a:pt x="4520488" y="1952624"/>
                  </a:lnTo>
                  <a:lnTo>
                    <a:pt x="4530013" y="2009774"/>
                  </a:lnTo>
                  <a:lnTo>
                    <a:pt x="4491913" y="2028824"/>
                  </a:lnTo>
                  <a:lnTo>
                    <a:pt x="4444288" y="1981199"/>
                  </a:lnTo>
                  <a:lnTo>
                    <a:pt x="4368088" y="2019299"/>
                  </a:lnTo>
                  <a:lnTo>
                    <a:pt x="4301413" y="2009774"/>
                  </a:lnTo>
                  <a:lnTo>
                    <a:pt x="4253788" y="2085974"/>
                  </a:lnTo>
                  <a:lnTo>
                    <a:pt x="4282363" y="2143124"/>
                  </a:lnTo>
                  <a:lnTo>
                    <a:pt x="4244263" y="2209799"/>
                  </a:lnTo>
                  <a:lnTo>
                    <a:pt x="4196638" y="2333624"/>
                  </a:lnTo>
                  <a:lnTo>
                    <a:pt x="4120438" y="2400299"/>
                  </a:lnTo>
                  <a:lnTo>
                    <a:pt x="4034713" y="2419349"/>
                  </a:lnTo>
                  <a:lnTo>
                    <a:pt x="3958513" y="2362199"/>
                  </a:lnTo>
                  <a:lnTo>
                    <a:pt x="3920413" y="2276474"/>
                  </a:lnTo>
                  <a:lnTo>
                    <a:pt x="3796588" y="2324099"/>
                  </a:lnTo>
                  <a:lnTo>
                    <a:pt x="3729913" y="2333624"/>
                  </a:lnTo>
                  <a:lnTo>
                    <a:pt x="3577513" y="2228849"/>
                  </a:lnTo>
                  <a:lnTo>
                    <a:pt x="3463213" y="2247899"/>
                  </a:lnTo>
                  <a:lnTo>
                    <a:pt x="3463213" y="2295524"/>
                  </a:lnTo>
                  <a:lnTo>
                    <a:pt x="3348913" y="2343149"/>
                  </a:lnTo>
                  <a:lnTo>
                    <a:pt x="3425113" y="2428874"/>
                  </a:lnTo>
                  <a:lnTo>
                    <a:pt x="3453688" y="2524124"/>
                  </a:lnTo>
                  <a:lnTo>
                    <a:pt x="3339388" y="2600324"/>
                  </a:lnTo>
                  <a:lnTo>
                    <a:pt x="3263188" y="2666999"/>
                  </a:lnTo>
                  <a:lnTo>
                    <a:pt x="3282238" y="2771774"/>
                  </a:lnTo>
                  <a:lnTo>
                    <a:pt x="3320338" y="2847974"/>
                  </a:lnTo>
                  <a:lnTo>
                    <a:pt x="3434638" y="2886074"/>
                  </a:lnTo>
                  <a:lnTo>
                    <a:pt x="3491788" y="2990849"/>
                  </a:lnTo>
                  <a:lnTo>
                    <a:pt x="3558463" y="3067049"/>
                  </a:lnTo>
                  <a:lnTo>
                    <a:pt x="3634663" y="3028949"/>
                  </a:lnTo>
                  <a:lnTo>
                    <a:pt x="3720388" y="3124199"/>
                  </a:lnTo>
                  <a:lnTo>
                    <a:pt x="3734217" y="3151856"/>
                  </a:lnTo>
                  <a:lnTo>
                    <a:pt x="3609551" y="3113496"/>
                  </a:lnTo>
                  <a:lnTo>
                    <a:pt x="3491205" y="3222742"/>
                  </a:lnTo>
                  <a:lnTo>
                    <a:pt x="3550378" y="3386610"/>
                  </a:lnTo>
                  <a:lnTo>
                    <a:pt x="3727897" y="3386610"/>
                  </a:lnTo>
                  <a:lnTo>
                    <a:pt x="3787070" y="3605101"/>
                  </a:lnTo>
                  <a:lnTo>
                    <a:pt x="3372859" y="3605101"/>
                  </a:lnTo>
                  <a:lnTo>
                    <a:pt x="3254513" y="3441233"/>
                  </a:lnTo>
                  <a:lnTo>
                    <a:pt x="3076994" y="3550478"/>
                  </a:lnTo>
                  <a:lnTo>
                    <a:pt x="2899475" y="3441233"/>
                  </a:lnTo>
                  <a:lnTo>
                    <a:pt x="2899475" y="3113496"/>
                  </a:lnTo>
                  <a:lnTo>
                    <a:pt x="2662783" y="3113496"/>
                  </a:lnTo>
                  <a:lnTo>
                    <a:pt x="2662783" y="3331987"/>
                  </a:lnTo>
                  <a:lnTo>
                    <a:pt x="2485265" y="3386610"/>
                  </a:lnTo>
                  <a:lnTo>
                    <a:pt x="2485265" y="3441233"/>
                  </a:lnTo>
                  <a:lnTo>
                    <a:pt x="2307746" y="3659723"/>
                  </a:lnTo>
                  <a:lnTo>
                    <a:pt x="2189400" y="3659723"/>
                  </a:lnTo>
                  <a:lnTo>
                    <a:pt x="2189400" y="4315196"/>
                  </a:lnTo>
                  <a:lnTo>
                    <a:pt x="2011881" y="4315196"/>
                  </a:lnTo>
                  <a:lnTo>
                    <a:pt x="1952708" y="4205951"/>
                  </a:lnTo>
                  <a:lnTo>
                    <a:pt x="1834362" y="4315196"/>
                  </a:lnTo>
                  <a:lnTo>
                    <a:pt x="1597670" y="4315196"/>
                  </a:lnTo>
                  <a:lnTo>
                    <a:pt x="1597670" y="4260574"/>
                  </a:lnTo>
                  <a:lnTo>
                    <a:pt x="1479324" y="4205951"/>
                  </a:lnTo>
                  <a:lnTo>
                    <a:pt x="1479324" y="3932837"/>
                  </a:lnTo>
                  <a:lnTo>
                    <a:pt x="1183459" y="3386610"/>
                  </a:lnTo>
                  <a:lnTo>
                    <a:pt x="1065114" y="3386610"/>
                  </a:lnTo>
                  <a:lnTo>
                    <a:pt x="1065114" y="3441233"/>
                  </a:lnTo>
                  <a:lnTo>
                    <a:pt x="946768" y="3277364"/>
                  </a:lnTo>
                  <a:lnTo>
                    <a:pt x="1005941" y="3222742"/>
                  </a:lnTo>
                  <a:lnTo>
                    <a:pt x="769249" y="2895005"/>
                  </a:lnTo>
                  <a:lnTo>
                    <a:pt x="650903" y="2949628"/>
                  </a:lnTo>
                  <a:lnTo>
                    <a:pt x="591730" y="3168119"/>
                  </a:lnTo>
                  <a:lnTo>
                    <a:pt x="473384" y="3222742"/>
                  </a:lnTo>
                  <a:lnTo>
                    <a:pt x="532557" y="1693305"/>
                  </a:lnTo>
                  <a:lnTo>
                    <a:pt x="414211" y="1529437"/>
                  </a:lnTo>
                  <a:lnTo>
                    <a:pt x="532557" y="1474814"/>
                  </a:lnTo>
                  <a:lnTo>
                    <a:pt x="295865" y="1092455"/>
                  </a:lnTo>
                  <a:lnTo>
                    <a:pt x="295865" y="928587"/>
                  </a:lnTo>
                  <a:lnTo>
                    <a:pt x="118346" y="764718"/>
                  </a:lnTo>
                  <a:lnTo>
                    <a:pt x="0" y="710096"/>
                  </a:lnTo>
                  <a:lnTo>
                    <a:pt x="0" y="655473"/>
                  </a:lnTo>
                  <a:lnTo>
                    <a:pt x="59173" y="436982"/>
                  </a:lnTo>
                  <a:lnTo>
                    <a:pt x="177519" y="327737"/>
                  </a:lnTo>
                  <a:lnTo>
                    <a:pt x="118346" y="218491"/>
                  </a:lnTo>
                  <a:lnTo>
                    <a:pt x="118346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>
              <a:spLocks/>
            </p:cNvSpPr>
            <p:nvPr/>
          </p:nvSpPr>
          <p:spPr bwMode="invGray">
            <a:xfrm>
              <a:off x="10220160" y="4370081"/>
              <a:ext cx="306372" cy="274585"/>
            </a:xfrm>
            <a:custGeom>
              <a:avLst/>
              <a:gdLst>
                <a:gd name="T0" fmla="*/ 2147483647 w 177"/>
                <a:gd name="T1" fmla="*/ 2147483647 h 161"/>
                <a:gd name="T2" fmla="*/ 2147483647 w 177"/>
                <a:gd name="T3" fmla="*/ 2147483647 h 161"/>
                <a:gd name="T4" fmla="*/ 2147483647 w 177"/>
                <a:gd name="T5" fmla="*/ 2147483647 h 161"/>
                <a:gd name="T6" fmla="*/ 2147483647 w 177"/>
                <a:gd name="T7" fmla="*/ 2147483647 h 161"/>
                <a:gd name="T8" fmla="*/ 2147483647 w 177"/>
                <a:gd name="T9" fmla="*/ 0 h 161"/>
                <a:gd name="T10" fmla="*/ 2147483647 w 177"/>
                <a:gd name="T11" fmla="*/ 2147483647 h 161"/>
                <a:gd name="T12" fmla="*/ 2147483647 w 177"/>
                <a:gd name="T13" fmla="*/ 0 h 161"/>
                <a:gd name="T14" fmla="*/ 2147483647 w 177"/>
                <a:gd name="T15" fmla="*/ 2147483647 h 161"/>
                <a:gd name="T16" fmla="*/ 2147483647 w 177"/>
                <a:gd name="T17" fmla="*/ 2147483647 h 161"/>
                <a:gd name="T18" fmla="*/ 2147483647 w 177"/>
                <a:gd name="T19" fmla="*/ 2147483647 h 161"/>
                <a:gd name="T20" fmla="*/ 2147483647 w 177"/>
                <a:gd name="T21" fmla="*/ 2147483647 h 161"/>
                <a:gd name="T22" fmla="*/ 2147483647 w 177"/>
                <a:gd name="T23" fmla="*/ 2147483647 h 161"/>
                <a:gd name="T24" fmla="*/ 2147483647 w 177"/>
                <a:gd name="T25" fmla="*/ 2147483647 h 161"/>
                <a:gd name="T26" fmla="*/ 2147483647 w 177"/>
                <a:gd name="T27" fmla="*/ 2147483647 h 161"/>
                <a:gd name="T28" fmla="*/ 2147483647 w 177"/>
                <a:gd name="T29" fmla="*/ 2147483647 h 161"/>
                <a:gd name="T30" fmla="*/ 2147483647 w 177"/>
                <a:gd name="T31" fmla="*/ 2147483647 h 161"/>
                <a:gd name="T32" fmla="*/ 2147483647 w 177"/>
                <a:gd name="T33" fmla="*/ 2147483647 h 161"/>
                <a:gd name="T34" fmla="*/ 2147483647 w 177"/>
                <a:gd name="T35" fmla="*/ 2147483647 h 161"/>
                <a:gd name="T36" fmla="*/ 0 w 177"/>
                <a:gd name="T37" fmla="*/ 2147483647 h 161"/>
                <a:gd name="T38" fmla="*/ 0 w 177"/>
                <a:gd name="T39" fmla="*/ 2147483647 h 161"/>
                <a:gd name="T40" fmla="*/ 2147483647 w 177"/>
                <a:gd name="T41" fmla="*/ 2147483647 h 161"/>
                <a:gd name="T42" fmla="*/ 2147483647 w 177"/>
                <a:gd name="T43" fmla="*/ 214748364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invGray">
            <a:xfrm>
              <a:off x="11318655" y="-120090"/>
              <a:ext cx="1220726" cy="1191982"/>
            </a:xfrm>
            <a:custGeom>
              <a:avLst/>
              <a:gdLst>
                <a:gd name="T0" fmla="*/ 2147483647 w 705"/>
                <a:gd name="T1" fmla="*/ 2147483647 h 697"/>
                <a:gd name="T2" fmla="*/ 2147483647 w 705"/>
                <a:gd name="T3" fmla="*/ 2147483647 h 697"/>
                <a:gd name="T4" fmla="*/ 2147483647 w 705"/>
                <a:gd name="T5" fmla="*/ 2147483647 h 697"/>
                <a:gd name="T6" fmla="*/ 2147483647 w 705"/>
                <a:gd name="T7" fmla="*/ 2147483647 h 697"/>
                <a:gd name="T8" fmla="*/ 2147483647 w 705"/>
                <a:gd name="T9" fmla="*/ 2147483647 h 697"/>
                <a:gd name="T10" fmla="*/ 2147483647 w 705"/>
                <a:gd name="T11" fmla="*/ 2147483647 h 697"/>
                <a:gd name="T12" fmla="*/ 2147483647 w 705"/>
                <a:gd name="T13" fmla="*/ 2147483647 h 697"/>
                <a:gd name="T14" fmla="*/ 2147483647 w 705"/>
                <a:gd name="T15" fmla="*/ 2147483647 h 697"/>
                <a:gd name="T16" fmla="*/ 2147483647 w 705"/>
                <a:gd name="T17" fmla="*/ 2147483647 h 697"/>
                <a:gd name="T18" fmla="*/ 2147483647 w 705"/>
                <a:gd name="T19" fmla="*/ 2147483647 h 697"/>
                <a:gd name="T20" fmla="*/ 2147483647 w 705"/>
                <a:gd name="T21" fmla="*/ 2147483647 h 697"/>
                <a:gd name="T22" fmla="*/ 2147483647 w 705"/>
                <a:gd name="T23" fmla="*/ 2147483647 h 697"/>
                <a:gd name="T24" fmla="*/ 2147483647 w 705"/>
                <a:gd name="T25" fmla="*/ 2147483647 h 697"/>
                <a:gd name="T26" fmla="*/ 2147483647 w 705"/>
                <a:gd name="T27" fmla="*/ 2147483647 h 697"/>
                <a:gd name="T28" fmla="*/ 2147483647 w 705"/>
                <a:gd name="T29" fmla="*/ 2147483647 h 697"/>
                <a:gd name="T30" fmla="*/ 2147483647 w 705"/>
                <a:gd name="T31" fmla="*/ 2147483647 h 697"/>
                <a:gd name="T32" fmla="*/ 2147483647 w 705"/>
                <a:gd name="T33" fmla="*/ 2147483647 h 697"/>
                <a:gd name="T34" fmla="*/ 2147483647 w 705"/>
                <a:gd name="T35" fmla="*/ 2147483647 h 697"/>
                <a:gd name="T36" fmla="*/ 2147483647 w 705"/>
                <a:gd name="T37" fmla="*/ 2147483647 h 697"/>
                <a:gd name="T38" fmla="*/ 2147483647 w 705"/>
                <a:gd name="T39" fmla="*/ 2147483647 h 697"/>
                <a:gd name="T40" fmla="*/ 2147483647 w 705"/>
                <a:gd name="T41" fmla="*/ 2147483647 h 697"/>
                <a:gd name="T42" fmla="*/ 2147483647 w 705"/>
                <a:gd name="T43" fmla="*/ 2147483647 h 697"/>
                <a:gd name="T44" fmla="*/ 2147483647 w 705"/>
                <a:gd name="T45" fmla="*/ 2147483647 h 697"/>
                <a:gd name="T46" fmla="*/ 2147483647 w 705"/>
                <a:gd name="T47" fmla="*/ 2147483647 h 697"/>
                <a:gd name="T48" fmla="*/ 2147483647 w 705"/>
                <a:gd name="T49" fmla="*/ 2147483647 h 697"/>
                <a:gd name="T50" fmla="*/ 2147483647 w 705"/>
                <a:gd name="T51" fmla="*/ 2147483647 h 697"/>
                <a:gd name="T52" fmla="*/ 2147483647 w 705"/>
                <a:gd name="T53" fmla="*/ 2147483647 h 697"/>
                <a:gd name="T54" fmla="*/ 2147483647 w 705"/>
                <a:gd name="T55" fmla="*/ 2147483647 h 697"/>
                <a:gd name="T56" fmla="*/ 2147483647 w 705"/>
                <a:gd name="T57" fmla="*/ 2147483647 h 697"/>
                <a:gd name="T58" fmla="*/ 2147483647 w 705"/>
                <a:gd name="T59" fmla="*/ 2147483647 h 697"/>
                <a:gd name="T60" fmla="*/ 2147483647 w 705"/>
                <a:gd name="T61" fmla="*/ 2147483647 h 697"/>
                <a:gd name="T62" fmla="*/ 2147483647 w 705"/>
                <a:gd name="T63" fmla="*/ 2147483647 h 697"/>
                <a:gd name="T64" fmla="*/ 2147483647 w 705"/>
                <a:gd name="T65" fmla="*/ 2147483647 h 697"/>
                <a:gd name="T66" fmla="*/ 2147483647 w 705"/>
                <a:gd name="T67" fmla="*/ 2147483647 h 697"/>
                <a:gd name="T68" fmla="*/ 2147483647 w 705"/>
                <a:gd name="T69" fmla="*/ 2147483647 h 697"/>
                <a:gd name="T70" fmla="*/ 2147483647 w 705"/>
                <a:gd name="T71" fmla="*/ 2147483647 h 697"/>
                <a:gd name="T72" fmla="*/ 2147483647 w 705"/>
                <a:gd name="T73" fmla="*/ 2147483647 h 697"/>
                <a:gd name="T74" fmla="*/ 2147483647 w 705"/>
                <a:gd name="T75" fmla="*/ 214748364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invGray">
            <a:xfrm>
              <a:off x="11442474" y="797308"/>
              <a:ext cx="915942" cy="687254"/>
            </a:xfrm>
            <a:custGeom>
              <a:avLst/>
              <a:gdLst>
                <a:gd name="T0" fmla="*/ 2147483647 w 529"/>
                <a:gd name="T1" fmla="*/ 2147483647 h 401"/>
                <a:gd name="T2" fmla="*/ 2147483647 w 529"/>
                <a:gd name="T3" fmla="*/ 2147483647 h 401"/>
                <a:gd name="T4" fmla="*/ 2147483647 w 529"/>
                <a:gd name="T5" fmla="*/ 2147483647 h 401"/>
                <a:gd name="T6" fmla="*/ 2147483647 w 529"/>
                <a:gd name="T7" fmla="*/ 2147483647 h 401"/>
                <a:gd name="T8" fmla="*/ 2147483647 w 529"/>
                <a:gd name="T9" fmla="*/ 2147483647 h 401"/>
                <a:gd name="T10" fmla="*/ 2147483647 w 529"/>
                <a:gd name="T11" fmla="*/ 2147483647 h 401"/>
                <a:gd name="T12" fmla="*/ 2147483647 w 529"/>
                <a:gd name="T13" fmla="*/ 2147483647 h 401"/>
                <a:gd name="T14" fmla="*/ 2147483647 w 529"/>
                <a:gd name="T15" fmla="*/ 2147483647 h 401"/>
                <a:gd name="T16" fmla="*/ 2147483647 w 529"/>
                <a:gd name="T17" fmla="*/ 2147483647 h 401"/>
                <a:gd name="T18" fmla="*/ 2147483647 w 529"/>
                <a:gd name="T19" fmla="*/ 2147483647 h 401"/>
                <a:gd name="T20" fmla="*/ 2147483647 w 529"/>
                <a:gd name="T21" fmla="*/ 2147483647 h 401"/>
                <a:gd name="T22" fmla="*/ 2147483647 w 529"/>
                <a:gd name="T23" fmla="*/ 2147483647 h 401"/>
                <a:gd name="T24" fmla="*/ 2147483647 w 529"/>
                <a:gd name="T25" fmla="*/ 2147483647 h 401"/>
                <a:gd name="T26" fmla="*/ 2147483647 w 529"/>
                <a:gd name="T27" fmla="*/ 2147483647 h 401"/>
                <a:gd name="T28" fmla="*/ 2147483647 w 529"/>
                <a:gd name="T29" fmla="*/ 2147483647 h 401"/>
                <a:gd name="T30" fmla="*/ 2147483647 w 529"/>
                <a:gd name="T31" fmla="*/ 2147483647 h 401"/>
                <a:gd name="T32" fmla="*/ 2147483647 w 529"/>
                <a:gd name="T33" fmla="*/ 2147483647 h 401"/>
                <a:gd name="T34" fmla="*/ 2147483647 w 529"/>
                <a:gd name="T35" fmla="*/ 2147483647 h 401"/>
                <a:gd name="T36" fmla="*/ 2147483647 w 529"/>
                <a:gd name="T37" fmla="*/ 0 h 401"/>
                <a:gd name="T38" fmla="*/ 2147483647 w 529"/>
                <a:gd name="T39" fmla="*/ 2147483647 h 401"/>
                <a:gd name="T40" fmla="*/ 2147483647 w 529"/>
                <a:gd name="T41" fmla="*/ 2147483647 h 401"/>
                <a:gd name="T42" fmla="*/ 2147483647 w 529"/>
                <a:gd name="T43" fmla="*/ 2147483647 h 401"/>
                <a:gd name="T44" fmla="*/ 2147483647 w 529"/>
                <a:gd name="T45" fmla="*/ 2147483647 h 401"/>
                <a:gd name="T46" fmla="*/ 2147483647 w 529"/>
                <a:gd name="T47" fmla="*/ 2147483647 h 401"/>
                <a:gd name="T48" fmla="*/ 0 w 529"/>
                <a:gd name="T49" fmla="*/ 2147483647 h 401"/>
                <a:gd name="T50" fmla="*/ 2147483647 w 529"/>
                <a:gd name="T51" fmla="*/ 2147483647 h 401"/>
                <a:gd name="T52" fmla="*/ 2147483647 w 529"/>
                <a:gd name="T53" fmla="*/ 2147483647 h 401"/>
                <a:gd name="T54" fmla="*/ 2147483647 w 529"/>
                <a:gd name="T55" fmla="*/ 2147483647 h 401"/>
                <a:gd name="T56" fmla="*/ 2147483647 w 529"/>
                <a:gd name="T57" fmla="*/ 2147483647 h 401"/>
                <a:gd name="T58" fmla="*/ 2147483647 w 529"/>
                <a:gd name="T59" fmla="*/ 2147483647 h 401"/>
                <a:gd name="T60" fmla="*/ 2147483647 w 529"/>
                <a:gd name="T61" fmla="*/ 2147483647 h 401"/>
                <a:gd name="T62" fmla="*/ 2147483647 w 529"/>
                <a:gd name="T63" fmla="*/ 2147483647 h 401"/>
                <a:gd name="T64" fmla="*/ 2147483647 w 529"/>
                <a:gd name="T65" fmla="*/ 2147483647 h 401"/>
                <a:gd name="T66" fmla="*/ 2147483647 w 529"/>
                <a:gd name="T67" fmla="*/ 2147483647 h 401"/>
                <a:gd name="T68" fmla="*/ 2147483647 w 529"/>
                <a:gd name="T69" fmla="*/ 2147483647 h 401"/>
                <a:gd name="T70" fmla="*/ 2147483647 w 529"/>
                <a:gd name="T71" fmla="*/ 2147483647 h 401"/>
                <a:gd name="T72" fmla="*/ 2147483647 w 529"/>
                <a:gd name="T73" fmla="*/ 2147483647 h 401"/>
                <a:gd name="T74" fmla="*/ 2147483647 w 529"/>
                <a:gd name="T75" fmla="*/ 2147483647 h 401"/>
                <a:gd name="T76" fmla="*/ 2147483647 w 529"/>
                <a:gd name="T77" fmla="*/ 2147483647 h 401"/>
                <a:gd name="T78" fmla="*/ 2147483647 w 529"/>
                <a:gd name="T79" fmla="*/ 2147483647 h 401"/>
                <a:gd name="T80" fmla="*/ 2147483647 w 529"/>
                <a:gd name="T81" fmla="*/ 2147483647 h 401"/>
                <a:gd name="T82" fmla="*/ 2147483647 w 529"/>
                <a:gd name="T83" fmla="*/ 2147483647 h 401"/>
                <a:gd name="T84" fmla="*/ 2147483647 w 529"/>
                <a:gd name="T85" fmla="*/ 2147483647 h 401"/>
                <a:gd name="T86" fmla="*/ 2147483647 w 529"/>
                <a:gd name="T87" fmla="*/ 2147483647 h 401"/>
                <a:gd name="T88" fmla="*/ 2147483647 w 529"/>
                <a:gd name="T89" fmla="*/ 2147483647 h 401"/>
                <a:gd name="T90" fmla="*/ 2147483647 w 529"/>
                <a:gd name="T91" fmla="*/ 2147483647 h 401"/>
                <a:gd name="T92" fmla="*/ 2147483647 w 529"/>
                <a:gd name="T93" fmla="*/ 2147483647 h 401"/>
                <a:gd name="T94" fmla="*/ 2147483647 w 529"/>
                <a:gd name="T95" fmla="*/ 2147483647 h 401"/>
                <a:gd name="T96" fmla="*/ 2147483647 w 529"/>
                <a:gd name="T97" fmla="*/ 2147483647 h 401"/>
                <a:gd name="T98" fmla="*/ 2147483647 w 529"/>
                <a:gd name="T99" fmla="*/ 2147483647 h 401"/>
                <a:gd name="T100" fmla="*/ 2147483647 w 529"/>
                <a:gd name="T101" fmla="*/ 2147483647 h 401"/>
                <a:gd name="T102" fmla="*/ 2147483647 w 529"/>
                <a:gd name="T103" fmla="*/ 2147483647 h 401"/>
                <a:gd name="T104" fmla="*/ 2147483647 w 529"/>
                <a:gd name="T105" fmla="*/ 2147483647 h 401"/>
                <a:gd name="T106" fmla="*/ 2147483647 w 529"/>
                <a:gd name="T107" fmla="*/ 2147483647 h 401"/>
                <a:gd name="T108" fmla="*/ 2147483647 w 529"/>
                <a:gd name="T109" fmla="*/ 2147483647 h 401"/>
                <a:gd name="T110" fmla="*/ 2147483647 w 529"/>
                <a:gd name="T111" fmla="*/ 2147483647 h 401"/>
                <a:gd name="T112" fmla="*/ 2147483647 w 529"/>
                <a:gd name="T113" fmla="*/ 2147483647 h 401"/>
                <a:gd name="T114" fmla="*/ 2147483647 w 529"/>
                <a:gd name="T115" fmla="*/ 2147483647 h 401"/>
                <a:gd name="T116" fmla="*/ 2147483647 w 529"/>
                <a:gd name="T117" fmla="*/ 2147483647 h 401"/>
                <a:gd name="T118" fmla="*/ 2147483647 w 529"/>
                <a:gd name="T119" fmla="*/ 2147483647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gray">
            <a:xfrm>
              <a:off x="11248808" y="1179821"/>
              <a:ext cx="652430" cy="674558"/>
            </a:xfrm>
            <a:custGeom>
              <a:avLst/>
              <a:gdLst>
                <a:gd name="T0" fmla="*/ 2147483647 w 377"/>
                <a:gd name="T1" fmla="*/ 2147483647 h 393"/>
                <a:gd name="T2" fmla="*/ 2147483647 w 377"/>
                <a:gd name="T3" fmla="*/ 2147483647 h 393"/>
                <a:gd name="T4" fmla="*/ 2147483647 w 377"/>
                <a:gd name="T5" fmla="*/ 2147483647 h 393"/>
                <a:gd name="T6" fmla="*/ 2147483647 w 377"/>
                <a:gd name="T7" fmla="*/ 2147483647 h 393"/>
                <a:gd name="T8" fmla="*/ 2147483647 w 377"/>
                <a:gd name="T9" fmla="*/ 2147483647 h 393"/>
                <a:gd name="T10" fmla="*/ 2147483647 w 377"/>
                <a:gd name="T11" fmla="*/ 2147483647 h 393"/>
                <a:gd name="T12" fmla="*/ 2147483647 w 377"/>
                <a:gd name="T13" fmla="*/ 0 h 393"/>
                <a:gd name="T14" fmla="*/ 2147483647 w 377"/>
                <a:gd name="T15" fmla="*/ 0 h 393"/>
                <a:gd name="T16" fmla="*/ 2147483647 w 377"/>
                <a:gd name="T17" fmla="*/ 2147483647 h 393"/>
                <a:gd name="T18" fmla="*/ 2147483647 w 377"/>
                <a:gd name="T19" fmla="*/ 2147483647 h 393"/>
                <a:gd name="T20" fmla="*/ 2147483647 w 377"/>
                <a:gd name="T21" fmla="*/ 2147483647 h 393"/>
                <a:gd name="T22" fmla="*/ 2147483647 w 377"/>
                <a:gd name="T23" fmla="*/ 2147483647 h 393"/>
                <a:gd name="T24" fmla="*/ 2147483647 w 377"/>
                <a:gd name="T25" fmla="*/ 2147483647 h 393"/>
                <a:gd name="T26" fmla="*/ 2147483647 w 377"/>
                <a:gd name="T27" fmla="*/ 2147483647 h 393"/>
                <a:gd name="T28" fmla="*/ 2147483647 w 377"/>
                <a:gd name="T29" fmla="*/ 2147483647 h 393"/>
                <a:gd name="T30" fmla="*/ 2147483647 w 377"/>
                <a:gd name="T31" fmla="*/ 2147483647 h 393"/>
                <a:gd name="T32" fmla="*/ 2147483647 w 377"/>
                <a:gd name="T33" fmla="*/ 2147483647 h 393"/>
                <a:gd name="T34" fmla="*/ 2147483647 w 377"/>
                <a:gd name="T35" fmla="*/ 2147483647 h 393"/>
                <a:gd name="T36" fmla="*/ 2147483647 w 377"/>
                <a:gd name="T37" fmla="*/ 2147483647 h 393"/>
                <a:gd name="T38" fmla="*/ 0 w 377"/>
                <a:gd name="T39" fmla="*/ 2147483647 h 393"/>
                <a:gd name="T40" fmla="*/ 2147483647 w 377"/>
                <a:gd name="T41" fmla="*/ 2147483647 h 393"/>
                <a:gd name="T42" fmla="*/ 2147483647 w 377"/>
                <a:gd name="T43" fmla="*/ 2147483647 h 393"/>
                <a:gd name="T44" fmla="*/ 2147483647 w 377"/>
                <a:gd name="T45" fmla="*/ 2147483647 h 393"/>
                <a:gd name="T46" fmla="*/ 2147483647 w 377"/>
                <a:gd name="T47" fmla="*/ 2147483647 h 393"/>
                <a:gd name="T48" fmla="*/ 2147483647 w 377"/>
                <a:gd name="T49" fmla="*/ 2147483647 h 393"/>
                <a:gd name="T50" fmla="*/ 2147483647 w 377"/>
                <a:gd name="T51" fmla="*/ 2147483647 h 393"/>
                <a:gd name="T52" fmla="*/ 2147483647 w 377"/>
                <a:gd name="T53" fmla="*/ 2147483647 h 393"/>
                <a:gd name="T54" fmla="*/ 2147483647 w 377"/>
                <a:gd name="T55" fmla="*/ 2147483647 h 393"/>
                <a:gd name="T56" fmla="*/ 2147483647 w 377"/>
                <a:gd name="T57" fmla="*/ 2147483647 h 393"/>
                <a:gd name="T58" fmla="*/ 2147483647 w 377"/>
                <a:gd name="T59" fmla="*/ 2147483647 h 393"/>
                <a:gd name="T60" fmla="*/ 2147483647 w 377"/>
                <a:gd name="T61" fmla="*/ 2147483647 h 393"/>
                <a:gd name="T62" fmla="*/ 2147483647 w 377"/>
                <a:gd name="T63" fmla="*/ 2147483647 h 393"/>
                <a:gd name="T64" fmla="*/ 2147483647 w 377"/>
                <a:gd name="T65" fmla="*/ 2147483647 h 393"/>
                <a:gd name="T66" fmla="*/ 2147483647 w 377"/>
                <a:gd name="T67" fmla="*/ 2147483647 h 393"/>
                <a:gd name="T68" fmla="*/ 2147483647 w 377"/>
                <a:gd name="T69" fmla="*/ 2147483647 h 393"/>
                <a:gd name="T70" fmla="*/ 2147483647 w 377"/>
                <a:gd name="T71" fmla="*/ 2147483647 h 393"/>
                <a:gd name="T72" fmla="*/ 2147483647 w 377"/>
                <a:gd name="T73" fmla="*/ 2147483647 h 393"/>
                <a:gd name="T74" fmla="*/ 2147483647 w 377"/>
                <a:gd name="T75" fmla="*/ 2147483647 h 393"/>
                <a:gd name="T76" fmla="*/ 2147483647 w 377"/>
                <a:gd name="T77" fmla="*/ 2147483647 h 393"/>
                <a:gd name="T78" fmla="*/ 2147483647 w 377"/>
                <a:gd name="T79" fmla="*/ 2147483647 h 393"/>
                <a:gd name="T80" fmla="*/ 2147483647 w 377"/>
                <a:gd name="T81" fmla="*/ 2147483647 h 393"/>
                <a:gd name="T82" fmla="*/ 2147483647 w 377"/>
                <a:gd name="T83" fmla="*/ 2147483647 h 393"/>
                <a:gd name="T84" fmla="*/ 2147483647 w 377"/>
                <a:gd name="T85" fmla="*/ 2147483647 h 393"/>
                <a:gd name="T86" fmla="*/ 2147483647 w 377"/>
                <a:gd name="T87" fmla="*/ 2147483647 h 393"/>
                <a:gd name="T88" fmla="*/ 2147483647 w 377"/>
                <a:gd name="T89" fmla="*/ 2147483647 h 393"/>
                <a:gd name="T90" fmla="*/ 2147483647 w 377"/>
                <a:gd name="T91" fmla="*/ 2147483647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gray">
            <a:xfrm>
              <a:off x="10750359" y="1332192"/>
              <a:ext cx="611157" cy="918986"/>
            </a:xfrm>
            <a:custGeom>
              <a:avLst/>
              <a:gdLst>
                <a:gd name="T0" fmla="*/ 2147483647 w 353"/>
                <a:gd name="T1" fmla="*/ 2147483647 h 537"/>
                <a:gd name="T2" fmla="*/ 2147483647 w 353"/>
                <a:gd name="T3" fmla="*/ 2147483647 h 537"/>
                <a:gd name="T4" fmla="*/ 2147483647 w 353"/>
                <a:gd name="T5" fmla="*/ 2147483647 h 537"/>
                <a:gd name="T6" fmla="*/ 2147483647 w 353"/>
                <a:gd name="T7" fmla="*/ 0 h 537"/>
                <a:gd name="T8" fmla="*/ 2147483647 w 353"/>
                <a:gd name="T9" fmla="*/ 2147483647 h 537"/>
                <a:gd name="T10" fmla="*/ 2147483647 w 353"/>
                <a:gd name="T11" fmla="*/ 2147483647 h 537"/>
                <a:gd name="T12" fmla="*/ 2147483647 w 353"/>
                <a:gd name="T13" fmla="*/ 2147483647 h 537"/>
                <a:gd name="T14" fmla="*/ 2147483647 w 353"/>
                <a:gd name="T15" fmla="*/ 2147483647 h 537"/>
                <a:gd name="T16" fmla="*/ 2147483647 w 353"/>
                <a:gd name="T17" fmla="*/ 2147483647 h 537"/>
                <a:gd name="T18" fmla="*/ 2147483647 w 353"/>
                <a:gd name="T19" fmla="*/ 2147483647 h 537"/>
                <a:gd name="T20" fmla="*/ 2147483647 w 353"/>
                <a:gd name="T21" fmla="*/ 2147483647 h 537"/>
                <a:gd name="T22" fmla="*/ 2147483647 w 353"/>
                <a:gd name="T23" fmla="*/ 2147483647 h 537"/>
                <a:gd name="T24" fmla="*/ 2147483647 w 353"/>
                <a:gd name="T25" fmla="*/ 2147483647 h 537"/>
                <a:gd name="T26" fmla="*/ 2147483647 w 353"/>
                <a:gd name="T27" fmla="*/ 2147483647 h 537"/>
                <a:gd name="T28" fmla="*/ 2147483647 w 353"/>
                <a:gd name="T29" fmla="*/ 2147483647 h 537"/>
                <a:gd name="T30" fmla="*/ 2147483647 w 353"/>
                <a:gd name="T31" fmla="*/ 2147483647 h 537"/>
                <a:gd name="T32" fmla="*/ 2147483647 w 353"/>
                <a:gd name="T33" fmla="*/ 2147483647 h 537"/>
                <a:gd name="T34" fmla="*/ 2147483647 w 353"/>
                <a:gd name="T35" fmla="*/ 2147483647 h 537"/>
                <a:gd name="T36" fmla="*/ 2147483647 w 353"/>
                <a:gd name="T37" fmla="*/ 2147483647 h 537"/>
                <a:gd name="T38" fmla="*/ 2147483647 w 353"/>
                <a:gd name="T39" fmla="*/ 2147483647 h 537"/>
                <a:gd name="T40" fmla="*/ 2147483647 w 353"/>
                <a:gd name="T41" fmla="*/ 2147483647 h 537"/>
                <a:gd name="T42" fmla="*/ 2147483647 w 353"/>
                <a:gd name="T43" fmla="*/ 2147483647 h 537"/>
                <a:gd name="T44" fmla="*/ 2147483647 w 353"/>
                <a:gd name="T45" fmla="*/ 2147483647 h 537"/>
                <a:gd name="T46" fmla="*/ 2147483647 w 353"/>
                <a:gd name="T47" fmla="*/ 2147483647 h 537"/>
                <a:gd name="T48" fmla="*/ 2147483647 w 353"/>
                <a:gd name="T49" fmla="*/ 2147483647 h 537"/>
                <a:gd name="T50" fmla="*/ 2147483647 w 353"/>
                <a:gd name="T51" fmla="*/ 2147483647 h 537"/>
                <a:gd name="T52" fmla="*/ 2147483647 w 353"/>
                <a:gd name="T53" fmla="*/ 2147483647 h 537"/>
                <a:gd name="T54" fmla="*/ 2147483647 w 353"/>
                <a:gd name="T55" fmla="*/ 2147483647 h 537"/>
                <a:gd name="T56" fmla="*/ 2147483647 w 353"/>
                <a:gd name="T57" fmla="*/ 2147483647 h 537"/>
                <a:gd name="T58" fmla="*/ 2147483647 w 353"/>
                <a:gd name="T59" fmla="*/ 2147483647 h 537"/>
                <a:gd name="T60" fmla="*/ 2147483647 w 353"/>
                <a:gd name="T61" fmla="*/ 2147483647 h 537"/>
                <a:gd name="T62" fmla="*/ 2147483647 w 353"/>
                <a:gd name="T63" fmla="*/ 2147483647 h 537"/>
                <a:gd name="T64" fmla="*/ 2147483647 w 353"/>
                <a:gd name="T65" fmla="*/ 2147483647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4"/>
            <p:cNvSpPr>
              <a:spLocks/>
            </p:cNvSpPr>
            <p:nvPr/>
          </p:nvSpPr>
          <p:spPr bwMode="gray">
            <a:xfrm>
              <a:off x="10915450" y="1935326"/>
              <a:ext cx="750850" cy="495204"/>
            </a:xfrm>
            <a:custGeom>
              <a:avLst/>
              <a:gdLst>
                <a:gd name="T0" fmla="*/ 2147483647 w 433"/>
                <a:gd name="T1" fmla="*/ 2147483647 h 289"/>
                <a:gd name="T2" fmla="*/ 2147483647 w 433"/>
                <a:gd name="T3" fmla="*/ 2147483647 h 289"/>
                <a:gd name="T4" fmla="*/ 2147483647 w 433"/>
                <a:gd name="T5" fmla="*/ 2147483647 h 289"/>
                <a:gd name="T6" fmla="*/ 2147483647 w 433"/>
                <a:gd name="T7" fmla="*/ 2147483647 h 289"/>
                <a:gd name="T8" fmla="*/ 2147483647 w 433"/>
                <a:gd name="T9" fmla="*/ 2147483647 h 289"/>
                <a:gd name="T10" fmla="*/ 2147483647 w 433"/>
                <a:gd name="T11" fmla="*/ 2147483647 h 289"/>
                <a:gd name="T12" fmla="*/ 2147483647 w 433"/>
                <a:gd name="T13" fmla="*/ 2147483647 h 289"/>
                <a:gd name="T14" fmla="*/ 2147483647 w 433"/>
                <a:gd name="T15" fmla="*/ 2147483647 h 289"/>
                <a:gd name="T16" fmla="*/ 2147483647 w 433"/>
                <a:gd name="T17" fmla="*/ 2147483647 h 289"/>
                <a:gd name="T18" fmla="*/ 2147483647 w 433"/>
                <a:gd name="T19" fmla="*/ 2147483647 h 289"/>
                <a:gd name="T20" fmla="*/ 0 w 433"/>
                <a:gd name="T21" fmla="*/ 2147483647 h 289"/>
                <a:gd name="T22" fmla="*/ 2147483647 w 433"/>
                <a:gd name="T23" fmla="*/ 2147483647 h 289"/>
                <a:gd name="T24" fmla="*/ 2147483647 w 433"/>
                <a:gd name="T25" fmla="*/ 2147483647 h 289"/>
                <a:gd name="T26" fmla="*/ 2147483647 w 433"/>
                <a:gd name="T27" fmla="*/ 2147483647 h 289"/>
                <a:gd name="T28" fmla="*/ 2147483647 w 433"/>
                <a:gd name="T29" fmla="*/ 2147483647 h 289"/>
                <a:gd name="T30" fmla="*/ 2147483647 w 433"/>
                <a:gd name="T31" fmla="*/ 2147483647 h 289"/>
                <a:gd name="T32" fmla="*/ 2147483647 w 433"/>
                <a:gd name="T33" fmla="*/ 2147483647 h 289"/>
                <a:gd name="T34" fmla="*/ 2147483647 w 433"/>
                <a:gd name="T35" fmla="*/ 2147483647 h 289"/>
                <a:gd name="T36" fmla="*/ 2147483647 w 433"/>
                <a:gd name="T37" fmla="*/ 2147483647 h 289"/>
                <a:gd name="T38" fmla="*/ 2147483647 w 433"/>
                <a:gd name="T39" fmla="*/ 2147483647 h 289"/>
                <a:gd name="T40" fmla="*/ 2147483647 w 433"/>
                <a:gd name="T41" fmla="*/ 2147483647 h 289"/>
                <a:gd name="T42" fmla="*/ 2147483647 w 433"/>
                <a:gd name="T43" fmla="*/ 2147483647 h 289"/>
                <a:gd name="T44" fmla="*/ 2147483647 w 433"/>
                <a:gd name="T45" fmla="*/ 2147483647 h 289"/>
                <a:gd name="T46" fmla="*/ 2147483647 w 433"/>
                <a:gd name="T47" fmla="*/ 2147483647 h 289"/>
                <a:gd name="T48" fmla="*/ 2147483647 w 433"/>
                <a:gd name="T49" fmla="*/ 2147483647 h 289"/>
                <a:gd name="T50" fmla="*/ 2147483647 w 433"/>
                <a:gd name="T51" fmla="*/ 2147483647 h 289"/>
                <a:gd name="T52" fmla="*/ 2147483647 w 433"/>
                <a:gd name="T53" fmla="*/ 2147483647 h 289"/>
                <a:gd name="T54" fmla="*/ 2147483647 w 433"/>
                <a:gd name="T55" fmla="*/ 2147483647 h 289"/>
                <a:gd name="T56" fmla="*/ 2147483647 w 433"/>
                <a:gd name="T57" fmla="*/ 2147483647 h 289"/>
                <a:gd name="T58" fmla="*/ 2147483647 w 433"/>
                <a:gd name="T59" fmla="*/ 2147483647 h 289"/>
                <a:gd name="T60" fmla="*/ 2147483647 w 433"/>
                <a:gd name="T61" fmla="*/ 2147483647 h 289"/>
                <a:gd name="T62" fmla="*/ 2147483647 w 433"/>
                <a:gd name="T63" fmla="*/ 2147483647 h 289"/>
                <a:gd name="T64" fmla="*/ 2147483647 w 433"/>
                <a:gd name="T65" fmla="*/ 2147483647 h 289"/>
                <a:gd name="T66" fmla="*/ 2147483647 w 433"/>
                <a:gd name="T67" fmla="*/ 2147483647 h 289"/>
                <a:gd name="T68" fmla="*/ 2147483647 w 433"/>
                <a:gd name="T69" fmla="*/ 2147483647 h 289"/>
                <a:gd name="T70" fmla="*/ 2147483647 w 433"/>
                <a:gd name="T71" fmla="*/ 2147483647 h 289"/>
                <a:gd name="T72" fmla="*/ 2147483647 w 433"/>
                <a:gd name="T73" fmla="*/ 2147483647 h 289"/>
                <a:gd name="T74" fmla="*/ 2147483647 w 433"/>
                <a:gd name="T75" fmla="*/ 2147483647 h 289"/>
                <a:gd name="T76" fmla="*/ 2147483647 w 433"/>
                <a:gd name="T77" fmla="*/ 2147483647 h 289"/>
                <a:gd name="T78" fmla="*/ 2147483647 w 433"/>
                <a:gd name="T79" fmla="*/ 0 h 289"/>
                <a:gd name="T80" fmla="*/ 2147483647 w 433"/>
                <a:gd name="T81" fmla="*/ 2147483647 h 289"/>
                <a:gd name="T82" fmla="*/ 2147483647 w 433"/>
                <a:gd name="T83" fmla="*/ 2147483647 h 289"/>
                <a:gd name="T84" fmla="*/ 2147483647 w 433"/>
                <a:gd name="T85" fmla="*/ 2147483647 h 289"/>
                <a:gd name="T86" fmla="*/ 2147483647 w 433"/>
                <a:gd name="T87" fmla="*/ 2147483647 h 289"/>
                <a:gd name="T88" fmla="*/ 2147483647 w 433"/>
                <a:gd name="T89" fmla="*/ 2147483647 h 289"/>
                <a:gd name="T90" fmla="*/ 2147483647 w 433"/>
                <a:gd name="T91" fmla="*/ 2147483647 h 289"/>
                <a:gd name="T92" fmla="*/ 2147483647 w 433"/>
                <a:gd name="T93" fmla="*/ 0 h 289"/>
                <a:gd name="T94" fmla="*/ 2147483647 w 433"/>
                <a:gd name="T95" fmla="*/ 0 h 289"/>
                <a:gd name="T96" fmla="*/ 2147483647 w 433"/>
                <a:gd name="T97" fmla="*/ 0 h 289"/>
                <a:gd name="T98" fmla="*/ 2147483647 w 433"/>
                <a:gd name="T99" fmla="*/ 2147483647 h 289"/>
                <a:gd name="T100" fmla="*/ 2147483647 w 433"/>
                <a:gd name="T101" fmla="*/ 2147483647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gray">
            <a:xfrm>
              <a:off x="11094829" y="3235238"/>
              <a:ext cx="473051" cy="631703"/>
            </a:xfrm>
            <a:custGeom>
              <a:avLst/>
              <a:gdLst>
                <a:gd name="T0" fmla="*/ 2147483647 w 273"/>
                <a:gd name="T1" fmla="*/ 2147483647 h 369"/>
                <a:gd name="T2" fmla="*/ 2147483647 w 273"/>
                <a:gd name="T3" fmla="*/ 2147483647 h 369"/>
                <a:gd name="T4" fmla="*/ 2147483647 w 273"/>
                <a:gd name="T5" fmla="*/ 2147483647 h 369"/>
                <a:gd name="T6" fmla="*/ 2147483647 w 273"/>
                <a:gd name="T7" fmla="*/ 2147483647 h 369"/>
                <a:gd name="T8" fmla="*/ 2147483647 w 273"/>
                <a:gd name="T9" fmla="*/ 2147483647 h 369"/>
                <a:gd name="T10" fmla="*/ 2147483647 w 273"/>
                <a:gd name="T11" fmla="*/ 2147483647 h 369"/>
                <a:gd name="T12" fmla="*/ 2147483647 w 273"/>
                <a:gd name="T13" fmla="*/ 2147483647 h 369"/>
                <a:gd name="T14" fmla="*/ 2147483647 w 273"/>
                <a:gd name="T15" fmla="*/ 2147483647 h 369"/>
                <a:gd name="T16" fmla="*/ 2147483647 w 273"/>
                <a:gd name="T17" fmla="*/ 2147483647 h 369"/>
                <a:gd name="T18" fmla="*/ 2147483647 w 273"/>
                <a:gd name="T19" fmla="*/ 2147483647 h 369"/>
                <a:gd name="T20" fmla="*/ 2147483647 w 273"/>
                <a:gd name="T21" fmla="*/ 2147483647 h 369"/>
                <a:gd name="T22" fmla="*/ 2147483647 w 273"/>
                <a:gd name="T23" fmla="*/ 2147483647 h 369"/>
                <a:gd name="T24" fmla="*/ 2147483647 w 273"/>
                <a:gd name="T25" fmla="*/ 0 h 369"/>
                <a:gd name="T26" fmla="*/ 2147483647 w 273"/>
                <a:gd name="T27" fmla="*/ 0 h 369"/>
                <a:gd name="T28" fmla="*/ 2147483647 w 273"/>
                <a:gd name="T29" fmla="*/ 2147483647 h 369"/>
                <a:gd name="T30" fmla="*/ 2147483647 w 273"/>
                <a:gd name="T31" fmla="*/ 2147483647 h 369"/>
                <a:gd name="T32" fmla="*/ 2147483647 w 273"/>
                <a:gd name="T33" fmla="*/ 2147483647 h 369"/>
                <a:gd name="T34" fmla="*/ 2147483647 w 273"/>
                <a:gd name="T35" fmla="*/ 2147483647 h 369"/>
                <a:gd name="T36" fmla="*/ 2147483647 w 273"/>
                <a:gd name="T37" fmla="*/ 2147483647 h 369"/>
                <a:gd name="T38" fmla="*/ 2147483647 w 273"/>
                <a:gd name="T39" fmla="*/ 2147483647 h 369"/>
                <a:gd name="T40" fmla="*/ 2147483647 w 273"/>
                <a:gd name="T41" fmla="*/ 2147483647 h 369"/>
                <a:gd name="T42" fmla="*/ 2147483647 w 273"/>
                <a:gd name="T43" fmla="*/ 2147483647 h 369"/>
                <a:gd name="T44" fmla="*/ 2147483647 w 273"/>
                <a:gd name="T45" fmla="*/ 2147483647 h 369"/>
                <a:gd name="T46" fmla="*/ 2147483647 w 273"/>
                <a:gd name="T47" fmla="*/ 2147483647 h 369"/>
                <a:gd name="T48" fmla="*/ 2147483647 w 273"/>
                <a:gd name="T49" fmla="*/ 2147483647 h 369"/>
                <a:gd name="T50" fmla="*/ 2147483647 w 273"/>
                <a:gd name="T51" fmla="*/ 2147483647 h 369"/>
                <a:gd name="T52" fmla="*/ 2147483647 w 273"/>
                <a:gd name="T53" fmla="*/ 2147483647 h 369"/>
                <a:gd name="T54" fmla="*/ 2147483647 w 273"/>
                <a:gd name="T55" fmla="*/ 2147483647 h 369"/>
                <a:gd name="T56" fmla="*/ 0 w 273"/>
                <a:gd name="T57" fmla="*/ 2147483647 h 369"/>
                <a:gd name="T58" fmla="*/ 2147483647 w 273"/>
                <a:gd name="T59" fmla="*/ 2147483647 h 369"/>
                <a:gd name="T60" fmla="*/ 2147483647 w 273"/>
                <a:gd name="T61" fmla="*/ 2147483647 h 369"/>
                <a:gd name="T62" fmla="*/ 2147483647 w 273"/>
                <a:gd name="T63" fmla="*/ 2147483647 h 369"/>
                <a:gd name="T64" fmla="*/ 2147483647 w 273"/>
                <a:gd name="T65" fmla="*/ 2147483647 h 369"/>
                <a:gd name="T66" fmla="*/ 2147483647 w 273"/>
                <a:gd name="T67" fmla="*/ 2147483647 h 369"/>
                <a:gd name="T68" fmla="*/ 2147483647 w 273"/>
                <a:gd name="T69" fmla="*/ 2147483647 h 369"/>
                <a:gd name="T70" fmla="*/ 2147483647 w 273"/>
                <a:gd name="T71" fmla="*/ 2147483647 h 369"/>
                <a:gd name="T72" fmla="*/ 2147483647 w 273"/>
                <a:gd name="T73" fmla="*/ 2147483647 h 369"/>
                <a:gd name="T74" fmla="*/ 2147483647 w 273"/>
                <a:gd name="T75" fmla="*/ 2147483647 h 369"/>
                <a:gd name="T76" fmla="*/ 2147483647 w 273"/>
                <a:gd name="T77" fmla="*/ 2147483647 h 369"/>
                <a:gd name="T78" fmla="*/ 2147483647 w 273"/>
                <a:gd name="T79" fmla="*/ 2147483647 h 369"/>
                <a:gd name="T80" fmla="*/ 2147483647 w 273"/>
                <a:gd name="T81" fmla="*/ 2147483647 h 369"/>
                <a:gd name="T82" fmla="*/ 2147483647 w 273"/>
                <a:gd name="T83" fmla="*/ 2147483647 h 369"/>
                <a:gd name="T84" fmla="*/ 2147483647 w 273"/>
                <a:gd name="T85" fmla="*/ 2147483647 h 369"/>
                <a:gd name="T86" fmla="*/ 2147483647 w 273"/>
                <a:gd name="T87" fmla="*/ 2147483647 h 369"/>
                <a:gd name="T88" fmla="*/ 2147483647 w 273"/>
                <a:gd name="T89" fmla="*/ 2147483647 h 369"/>
                <a:gd name="T90" fmla="*/ 2147483647 w 273"/>
                <a:gd name="T91" fmla="*/ 2147483647 h 369"/>
                <a:gd name="T92" fmla="*/ 2147483647 w 273"/>
                <a:gd name="T93" fmla="*/ 2147483647 h 369"/>
                <a:gd name="T94" fmla="*/ 2147483647 w 273"/>
                <a:gd name="T95" fmla="*/ 2147483647 h 369"/>
                <a:gd name="T96" fmla="*/ 2147483647 w 273"/>
                <a:gd name="T97" fmla="*/ 2147483647 h 369"/>
                <a:gd name="T98" fmla="*/ 2147483647 w 273"/>
                <a:gd name="T99" fmla="*/ 2147483647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6"/>
            <p:cNvSpPr>
              <a:spLocks/>
            </p:cNvSpPr>
            <p:nvPr/>
          </p:nvSpPr>
          <p:spPr bwMode="gray">
            <a:xfrm>
              <a:off x="10818618" y="3014617"/>
              <a:ext cx="528610" cy="730109"/>
            </a:xfrm>
            <a:custGeom>
              <a:avLst/>
              <a:gdLst>
                <a:gd name="T0" fmla="*/ 2147483647 w 305"/>
                <a:gd name="T1" fmla="*/ 2147483647 h 425"/>
                <a:gd name="T2" fmla="*/ 2147483647 w 305"/>
                <a:gd name="T3" fmla="*/ 2147483647 h 425"/>
                <a:gd name="T4" fmla="*/ 2147483647 w 305"/>
                <a:gd name="T5" fmla="*/ 2147483647 h 425"/>
                <a:gd name="T6" fmla="*/ 2147483647 w 305"/>
                <a:gd name="T7" fmla="*/ 2147483647 h 425"/>
                <a:gd name="T8" fmla="*/ 2147483647 w 305"/>
                <a:gd name="T9" fmla="*/ 2147483647 h 425"/>
                <a:gd name="T10" fmla="*/ 2147483647 w 305"/>
                <a:gd name="T11" fmla="*/ 2147483647 h 425"/>
                <a:gd name="T12" fmla="*/ 2147483647 w 305"/>
                <a:gd name="T13" fmla="*/ 2147483647 h 425"/>
                <a:gd name="T14" fmla="*/ 2147483647 w 305"/>
                <a:gd name="T15" fmla="*/ 2147483647 h 425"/>
                <a:gd name="T16" fmla="*/ 2147483647 w 305"/>
                <a:gd name="T17" fmla="*/ 2147483647 h 425"/>
                <a:gd name="T18" fmla="*/ 2147483647 w 305"/>
                <a:gd name="T19" fmla="*/ 2147483647 h 425"/>
                <a:gd name="T20" fmla="*/ 2147483647 w 305"/>
                <a:gd name="T21" fmla="*/ 2147483647 h 425"/>
                <a:gd name="T22" fmla="*/ 2147483647 w 305"/>
                <a:gd name="T23" fmla="*/ 2147483647 h 425"/>
                <a:gd name="T24" fmla="*/ 2147483647 w 305"/>
                <a:gd name="T25" fmla="*/ 2147483647 h 425"/>
                <a:gd name="T26" fmla="*/ 2147483647 w 305"/>
                <a:gd name="T27" fmla="*/ 2147483647 h 425"/>
                <a:gd name="T28" fmla="*/ 2147483647 w 305"/>
                <a:gd name="T29" fmla="*/ 2147483647 h 425"/>
                <a:gd name="T30" fmla="*/ 2147483647 w 305"/>
                <a:gd name="T31" fmla="*/ 2147483647 h 425"/>
                <a:gd name="T32" fmla="*/ 2147483647 w 305"/>
                <a:gd name="T33" fmla="*/ 2147483647 h 425"/>
                <a:gd name="T34" fmla="*/ 2147483647 w 305"/>
                <a:gd name="T35" fmla="*/ 2147483647 h 425"/>
                <a:gd name="T36" fmla="*/ 2147483647 w 305"/>
                <a:gd name="T37" fmla="*/ 2147483647 h 425"/>
                <a:gd name="T38" fmla="*/ 2147483647 w 305"/>
                <a:gd name="T39" fmla="*/ 2147483647 h 425"/>
                <a:gd name="T40" fmla="*/ 2147483647 w 305"/>
                <a:gd name="T41" fmla="*/ 2147483647 h 425"/>
                <a:gd name="T42" fmla="*/ 2147483647 w 305"/>
                <a:gd name="T43" fmla="*/ 2147483647 h 425"/>
                <a:gd name="T44" fmla="*/ 2147483647 w 305"/>
                <a:gd name="T45" fmla="*/ 2147483647 h 425"/>
                <a:gd name="T46" fmla="*/ 2147483647 w 305"/>
                <a:gd name="T47" fmla="*/ 2147483647 h 425"/>
                <a:gd name="T48" fmla="*/ 2147483647 w 305"/>
                <a:gd name="T49" fmla="*/ 2147483647 h 425"/>
                <a:gd name="T50" fmla="*/ 2147483647 w 305"/>
                <a:gd name="T51" fmla="*/ 2147483647 h 425"/>
                <a:gd name="T52" fmla="*/ 2147483647 w 305"/>
                <a:gd name="T53" fmla="*/ 2147483647 h 425"/>
                <a:gd name="T54" fmla="*/ 2147483647 w 305"/>
                <a:gd name="T55" fmla="*/ 2147483647 h 425"/>
                <a:gd name="T56" fmla="*/ 2147483647 w 305"/>
                <a:gd name="T57" fmla="*/ 2147483647 h 425"/>
                <a:gd name="T58" fmla="*/ 2147483647 w 305"/>
                <a:gd name="T59" fmla="*/ 2147483647 h 425"/>
                <a:gd name="T60" fmla="*/ 2147483647 w 305"/>
                <a:gd name="T61" fmla="*/ 2147483647 h 425"/>
                <a:gd name="T62" fmla="*/ 2147483647 w 305"/>
                <a:gd name="T63" fmla="*/ 2147483647 h 425"/>
                <a:gd name="T64" fmla="*/ 2147483647 w 305"/>
                <a:gd name="T65" fmla="*/ 2147483647 h 425"/>
                <a:gd name="T66" fmla="*/ 2147483647 w 305"/>
                <a:gd name="T67" fmla="*/ 2147483647 h 425"/>
                <a:gd name="T68" fmla="*/ 2147483647 w 305"/>
                <a:gd name="T69" fmla="*/ 2147483647 h 425"/>
                <a:gd name="T70" fmla="*/ 2147483647 w 305"/>
                <a:gd name="T71" fmla="*/ 2147483647 h 425"/>
                <a:gd name="T72" fmla="*/ 0 w 305"/>
                <a:gd name="T73" fmla="*/ 2147483647 h 425"/>
                <a:gd name="T74" fmla="*/ 2147483647 w 305"/>
                <a:gd name="T75" fmla="*/ 2147483647 h 425"/>
                <a:gd name="T76" fmla="*/ 2147483647 w 305"/>
                <a:gd name="T77" fmla="*/ 2147483647 h 425"/>
                <a:gd name="T78" fmla="*/ 2147483647 w 305"/>
                <a:gd name="T79" fmla="*/ 2147483647 h 425"/>
                <a:gd name="T80" fmla="*/ 2147483647 w 305"/>
                <a:gd name="T81" fmla="*/ 2147483647 h 425"/>
                <a:gd name="T82" fmla="*/ 2147483647 w 305"/>
                <a:gd name="T83" fmla="*/ 2147483647 h 425"/>
                <a:gd name="T84" fmla="*/ 2147483647 w 305"/>
                <a:gd name="T85" fmla="*/ 2147483647 h 425"/>
                <a:gd name="T86" fmla="*/ 2147483647 w 305"/>
                <a:gd name="T87" fmla="*/ 2147483647 h 425"/>
                <a:gd name="T88" fmla="*/ 2147483647 w 305"/>
                <a:gd name="T89" fmla="*/ 2147483647 h 425"/>
                <a:gd name="T90" fmla="*/ 2147483647 w 305"/>
                <a:gd name="T91" fmla="*/ 2147483647 h 425"/>
                <a:gd name="T92" fmla="*/ 2147483647 w 305"/>
                <a:gd name="T93" fmla="*/ 2147483647 h 425"/>
                <a:gd name="T94" fmla="*/ 2147483647 w 305"/>
                <a:gd name="T95" fmla="*/ 2147483647 h 425"/>
                <a:gd name="T96" fmla="*/ 2147483647 w 305"/>
                <a:gd name="T97" fmla="*/ 0 h 425"/>
                <a:gd name="T98" fmla="*/ 2147483647 w 305"/>
                <a:gd name="T99" fmla="*/ 2147483647 h 425"/>
                <a:gd name="T100" fmla="*/ 2147483647 w 305"/>
                <a:gd name="T101" fmla="*/ 2147483647 h 425"/>
                <a:gd name="T102" fmla="*/ 2147483647 w 305"/>
                <a:gd name="T103" fmla="*/ 2147483647 h 425"/>
                <a:gd name="T104" fmla="*/ 2147483647 w 305"/>
                <a:gd name="T105" fmla="*/ 2147483647 h 425"/>
                <a:gd name="T106" fmla="*/ 2147483647 w 305"/>
                <a:gd name="T107" fmla="*/ 2147483647 h 425"/>
                <a:gd name="T108" fmla="*/ 2147483647 w 305"/>
                <a:gd name="T109" fmla="*/ 0 h 425"/>
                <a:gd name="T110" fmla="*/ 2147483647 w 305"/>
                <a:gd name="T111" fmla="*/ 2147483647 h 425"/>
                <a:gd name="T112" fmla="*/ 2147483647 w 305"/>
                <a:gd name="T113" fmla="*/ 2147483647 h 425"/>
                <a:gd name="T114" fmla="*/ 2147483647 w 305"/>
                <a:gd name="T115" fmla="*/ 2147483647 h 425"/>
                <a:gd name="T116" fmla="*/ 2147483647 w 305"/>
                <a:gd name="T117" fmla="*/ 2147483647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9"/>
            <p:cNvSpPr>
              <a:spLocks/>
            </p:cNvSpPr>
            <p:nvPr/>
          </p:nvSpPr>
          <p:spPr bwMode="gray">
            <a:xfrm>
              <a:off x="10915450" y="2413071"/>
              <a:ext cx="527023" cy="660273"/>
            </a:xfrm>
            <a:custGeom>
              <a:avLst/>
              <a:gdLst>
                <a:gd name="T0" fmla="*/ 2147483647 w 305"/>
                <a:gd name="T1" fmla="*/ 0 h 385"/>
                <a:gd name="T2" fmla="*/ 2147483647 w 305"/>
                <a:gd name="T3" fmla="*/ 2147483647 h 385"/>
                <a:gd name="T4" fmla="*/ 2147483647 w 305"/>
                <a:gd name="T5" fmla="*/ 2147483647 h 385"/>
                <a:gd name="T6" fmla="*/ 2147483647 w 305"/>
                <a:gd name="T7" fmla="*/ 2147483647 h 385"/>
                <a:gd name="T8" fmla="*/ 2147483647 w 305"/>
                <a:gd name="T9" fmla="*/ 2147483647 h 385"/>
                <a:gd name="T10" fmla="*/ 2147483647 w 305"/>
                <a:gd name="T11" fmla="*/ 2147483647 h 385"/>
                <a:gd name="T12" fmla="*/ 2147483647 w 305"/>
                <a:gd name="T13" fmla="*/ 2147483647 h 385"/>
                <a:gd name="T14" fmla="*/ 2147483647 w 305"/>
                <a:gd name="T15" fmla="*/ 2147483647 h 385"/>
                <a:gd name="T16" fmla="*/ 2147483647 w 305"/>
                <a:gd name="T17" fmla="*/ 2147483647 h 385"/>
                <a:gd name="T18" fmla="*/ 2147483647 w 305"/>
                <a:gd name="T19" fmla="*/ 2147483647 h 385"/>
                <a:gd name="T20" fmla="*/ 2147483647 w 305"/>
                <a:gd name="T21" fmla="*/ 2147483647 h 385"/>
                <a:gd name="T22" fmla="*/ 2147483647 w 305"/>
                <a:gd name="T23" fmla="*/ 2147483647 h 385"/>
                <a:gd name="T24" fmla="*/ 2147483647 w 305"/>
                <a:gd name="T25" fmla="*/ 2147483647 h 385"/>
                <a:gd name="T26" fmla="*/ 2147483647 w 305"/>
                <a:gd name="T27" fmla="*/ 2147483647 h 385"/>
                <a:gd name="T28" fmla="*/ 2147483647 w 305"/>
                <a:gd name="T29" fmla="*/ 2147483647 h 385"/>
                <a:gd name="T30" fmla="*/ 2147483647 w 305"/>
                <a:gd name="T31" fmla="*/ 2147483647 h 385"/>
                <a:gd name="T32" fmla="*/ 2147483647 w 305"/>
                <a:gd name="T33" fmla="*/ 2147483647 h 385"/>
                <a:gd name="T34" fmla="*/ 2147483647 w 305"/>
                <a:gd name="T35" fmla="*/ 2147483647 h 385"/>
                <a:gd name="T36" fmla="*/ 2147483647 w 305"/>
                <a:gd name="T37" fmla="*/ 2147483647 h 385"/>
                <a:gd name="T38" fmla="*/ 2147483647 w 305"/>
                <a:gd name="T39" fmla="*/ 2147483647 h 385"/>
                <a:gd name="T40" fmla="*/ 2147483647 w 305"/>
                <a:gd name="T41" fmla="*/ 2147483647 h 385"/>
                <a:gd name="T42" fmla="*/ 2147483647 w 305"/>
                <a:gd name="T43" fmla="*/ 2147483647 h 385"/>
                <a:gd name="T44" fmla="*/ 2147483647 w 305"/>
                <a:gd name="T45" fmla="*/ 2147483647 h 385"/>
                <a:gd name="T46" fmla="*/ 2147483647 w 305"/>
                <a:gd name="T47" fmla="*/ 2147483647 h 385"/>
                <a:gd name="T48" fmla="*/ 2147483647 w 305"/>
                <a:gd name="T49" fmla="*/ 2147483647 h 385"/>
                <a:gd name="T50" fmla="*/ 2147483647 w 305"/>
                <a:gd name="T51" fmla="*/ 2147483647 h 385"/>
                <a:gd name="T52" fmla="*/ 0 w 305"/>
                <a:gd name="T53" fmla="*/ 2147483647 h 385"/>
                <a:gd name="T54" fmla="*/ 2147483647 w 305"/>
                <a:gd name="T55" fmla="*/ 2147483647 h 385"/>
                <a:gd name="T56" fmla="*/ 2147483647 w 305"/>
                <a:gd name="T57" fmla="*/ 2147483647 h 385"/>
                <a:gd name="T58" fmla="*/ 2147483647 w 305"/>
                <a:gd name="T59" fmla="*/ 2147483647 h 385"/>
                <a:gd name="T60" fmla="*/ 2147483647 w 305"/>
                <a:gd name="T61" fmla="*/ 2147483647 h 385"/>
                <a:gd name="T62" fmla="*/ 2147483647 w 305"/>
                <a:gd name="T63" fmla="*/ 214748364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28"/>
            <p:cNvSpPr>
              <a:spLocks/>
            </p:cNvSpPr>
            <p:nvPr/>
          </p:nvSpPr>
          <p:spPr bwMode="gray">
            <a:xfrm>
              <a:off x="10237623" y="2606709"/>
              <a:ext cx="846094" cy="547581"/>
            </a:xfrm>
            <a:custGeom>
              <a:avLst/>
              <a:gdLst>
                <a:gd name="T0" fmla="*/ 2147483647 w 489"/>
                <a:gd name="T1" fmla="*/ 2147483647 h 321"/>
                <a:gd name="T2" fmla="*/ 2147483647 w 489"/>
                <a:gd name="T3" fmla="*/ 2147483647 h 321"/>
                <a:gd name="T4" fmla="*/ 2147483647 w 489"/>
                <a:gd name="T5" fmla="*/ 2147483647 h 321"/>
                <a:gd name="T6" fmla="*/ 2147483647 w 489"/>
                <a:gd name="T7" fmla="*/ 2147483647 h 321"/>
                <a:gd name="T8" fmla="*/ 2147483647 w 489"/>
                <a:gd name="T9" fmla="*/ 2147483647 h 321"/>
                <a:gd name="T10" fmla="*/ 2147483647 w 489"/>
                <a:gd name="T11" fmla="*/ 2147483647 h 321"/>
                <a:gd name="T12" fmla="*/ 2147483647 w 489"/>
                <a:gd name="T13" fmla="*/ 2147483647 h 321"/>
                <a:gd name="T14" fmla="*/ 2147483647 w 489"/>
                <a:gd name="T15" fmla="*/ 2147483647 h 321"/>
                <a:gd name="T16" fmla="*/ 2147483647 w 489"/>
                <a:gd name="T17" fmla="*/ 2147483647 h 321"/>
                <a:gd name="T18" fmla="*/ 2147483647 w 489"/>
                <a:gd name="T19" fmla="*/ 2147483647 h 321"/>
                <a:gd name="T20" fmla="*/ 2147483647 w 489"/>
                <a:gd name="T21" fmla="*/ 2147483647 h 321"/>
                <a:gd name="T22" fmla="*/ 2147483647 w 489"/>
                <a:gd name="T23" fmla="*/ 2147483647 h 321"/>
                <a:gd name="T24" fmla="*/ 2147483647 w 489"/>
                <a:gd name="T25" fmla="*/ 2147483647 h 321"/>
                <a:gd name="T26" fmla="*/ 2147483647 w 489"/>
                <a:gd name="T27" fmla="*/ 2147483647 h 321"/>
                <a:gd name="T28" fmla="*/ 2147483647 w 489"/>
                <a:gd name="T29" fmla="*/ 2147483647 h 321"/>
                <a:gd name="T30" fmla="*/ 2147483647 w 489"/>
                <a:gd name="T31" fmla="*/ 2147483647 h 321"/>
                <a:gd name="T32" fmla="*/ 2147483647 w 489"/>
                <a:gd name="T33" fmla="*/ 2147483647 h 321"/>
                <a:gd name="T34" fmla="*/ 2147483647 w 489"/>
                <a:gd name="T35" fmla="*/ 2147483647 h 321"/>
                <a:gd name="T36" fmla="*/ 2147483647 w 489"/>
                <a:gd name="T37" fmla="*/ 2147483647 h 321"/>
                <a:gd name="T38" fmla="*/ 2147483647 w 489"/>
                <a:gd name="T39" fmla="*/ 2147483647 h 321"/>
                <a:gd name="T40" fmla="*/ 0 w 489"/>
                <a:gd name="T41" fmla="*/ 2147483647 h 321"/>
                <a:gd name="T42" fmla="*/ 2147483647 w 489"/>
                <a:gd name="T43" fmla="*/ 2147483647 h 321"/>
                <a:gd name="T44" fmla="*/ 2147483647 w 489"/>
                <a:gd name="T45" fmla="*/ 2147483647 h 321"/>
                <a:gd name="T46" fmla="*/ 0 w 489"/>
                <a:gd name="T47" fmla="*/ 2147483647 h 321"/>
                <a:gd name="T48" fmla="*/ 0 w 489"/>
                <a:gd name="T49" fmla="*/ 2147483647 h 321"/>
                <a:gd name="T50" fmla="*/ 2147483647 w 489"/>
                <a:gd name="T51" fmla="*/ 2147483647 h 321"/>
                <a:gd name="T52" fmla="*/ 2147483647 w 489"/>
                <a:gd name="T53" fmla="*/ 2147483647 h 321"/>
                <a:gd name="T54" fmla="*/ 2147483647 w 489"/>
                <a:gd name="T55" fmla="*/ 2147483647 h 321"/>
                <a:gd name="T56" fmla="*/ 2147483647 w 489"/>
                <a:gd name="T57" fmla="*/ 2147483647 h 321"/>
                <a:gd name="T58" fmla="*/ 2147483647 w 489"/>
                <a:gd name="T59" fmla="*/ 2147483647 h 321"/>
                <a:gd name="T60" fmla="*/ 2147483647 w 489"/>
                <a:gd name="T61" fmla="*/ 2147483647 h 321"/>
                <a:gd name="T62" fmla="*/ 2147483647 w 489"/>
                <a:gd name="T63" fmla="*/ 2147483647 h 321"/>
                <a:gd name="T64" fmla="*/ 2147483647 w 489"/>
                <a:gd name="T65" fmla="*/ 2147483647 h 321"/>
                <a:gd name="T66" fmla="*/ 2147483647 w 489"/>
                <a:gd name="T67" fmla="*/ 2147483647 h 321"/>
                <a:gd name="T68" fmla="*/ 2147483647 w 489"/>
                <a:gd name="T69" fmla="*/ 2147483647 h 321"/>
                <a:gd name="T70" fmla="*/ 2147483647 w 489"/>
                <a:gd name="T71" fmla="*/ 2147483647 h 321"/>
                <a:gd name="T72" fmla="*/ 2147483647 w 489"/>
                <a:gd name="T73" fmla="*/ 2147483647 h 321"/>
                <a:gd name="T74" fmla="*/ 2147483647 w 489"/>
                <a:gd name="T75" fmla="*/ 0 h 321"/>
                <a:gd name="T76" fmla="*/ 2147483647 w 489"/>
                <a:gd name="T77" fmla="*/ 2147483647 h 321"/>
                <a:gd name="T78" fmla="*/ 2147483647 w 489"/>
                <a:gd name="T79" fmla="*/ 2147483647 h 321"/>
                <a:gd name="T80" fmla="*/ 2147483647 w 489"/>
                <a:gd name="T81" fmla="*/ 2147483647 h 321"/>
                <a:gd name="T82" fmla="*/ 2147483647 w 489"/>
                <a:gd name="T83" fmla="*/ 2147483647 h 321"/>
                <a:gd name="T84" fmla="*/ 2147483647 w 489"/>
                <a:gd name="T85" fmla="*/ 2147483647 h 321"/>
                <a:gd name="T86" fmla="*/ 2147483647 w 489"/>
                <a:gd name="T87" fmla="*/ 2147483647 h 321"/>
                <a:gd name="T88" fmla="*/ 2147483647 w 489"/>
                <a:gd name="T89" fmla="*/ 2147483647 h 321"/>
                <a:gd name="T90" fmla="*/ 2147483647 w 489"/>
                <a:gd name="T91" fmla="*/ 2147483647 h 321"/>
                <a:gd name="T92" fmla="*/ 2147483647 w 489"/>
                <a:gd name="T93" fmla="*/ 2147483647 h 321"/>
                <a:gd name="T94" fmla="*/ 2147483647 w 489"/>
                <a:gd name="T95" fmla="*/ 2147483647 h 321"/>
                <a:gd name="T96" fmla="*/ 2147483647 w 489"/>
                <a:gd name="T97" fmla="*/ 2147483647 h 321"/>
                <a:gd name="T98" fmla="*/ 2147483647 w 489"/>
                <a:gd name="T99" fmla="*/ 2147483647 h 321"/>
                <a:gd name="T100" fmla="*/ 2147483647 w 489"/>
                <a:gd name="T101" fmla="*/ 2147483647 h 321"/>
                <a:gd name="T102" fmla="*/ 2147483647 w 489"/>
                <a:gd name="T103" fmla="*/ 2147483647 h 321"/>
                <a:gd name="T104" fmla="*/ 2147483647 w 489"/>
                <a:gd name="T105" fmla="*/ 2147483647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27"/>
            <p:cNvSpPr>
              <a:spLocks/>
            </p:cNvSpPr>
            <p:nvPr/>
          </p:nvSpPr>
          <p:spPr bwMode="gray">
            <a:xfrm>
              <a:off x="10290007" y="3014617"/>
              <a:ext cx="612744" cy="717412"/>
            </a:xfrm>
            <a:custGeom>
              <a:avLst/>
              <a:gdLst>
                <a:gd name="T0" fmla="*/ 2147483647 w 353"/>
                <a:gd name="T1" fmla="*/ 2147483647 h 417"/>
                <a:gd name="T2" fmla="*/ 2147483647 w 353"/>
                <a:gd name="T3" fmla="*/ 2147483647 h 417"/>
                <a:gd name="T4" fmla="*/ 2147483647 w 353"/>
                <a:gd name="T5" fmla="*/ 2147483647 h 417"/>
                <a:gd name="T6" fmla="*/ 2147483647 w 353"/>
                <a:gd name="T7" fmla="*/ 2147483647 h 417"/>
                <a:gd name="T8" fmla="*/ 2147483647 w 353"/>
                <a:gd name="T9" fmla="*/ 2147483647 h 417"/>
                <a:gd name="T10" fmla="*/ 2147483647 w 353"/>
                <a:gd name="T11" fmla="*/ 2147483647 h 417"/>
                <a:gd name="T12" fmla="*/ 2147483647 w 353"/>
                <a:gd name="T13" fmla="*/ 2147483647 h 417"/>
                <a:gd name="T14" fmla="*/ 2147483647 w 353"/>
                <a:gd name="T15" fmla="*/ 2147483647 h 417"/>
                <a:gd name="T16" fmla="*/ 2147483647 w 353"/>
                <a:gd name="T17" fmla="*/ 2147483647 h 417"/>
                <a:gd name="T18" fmla="*/ 2147483647 w 353"/>
                <a:gd name="T19" fmla="*/ 2147483647 h 417"/>
                <a:gd name="T20" fmla="*/ 2147483647 w 353"/>
                <a:gd name="T21" fmla="*/ 2147483647 h 417"/>
                <a:gd name="T22" fmla="*/ 2147483647 w 353"/>
                <a:gd name="T23" fmla="*/ 2147483647 h 417"/>
                <a:gd name="T24" fmla="*/ 2147483647 w 353"/>
                <a:gd name="T25" fmla="*/ 2147483647 h 417"/>
                <a:gd name="T26" fmla="*/ 2147483647 w 353"/>
                <a:gd name="T27" fmla="*/ 2147483647 h 417"/>
                <a:gd name="T28" fmla="*/ 2147483647 w 353"/>
                <a:gd name="T29" fmla="*/ 2147483647 h 417"/>
                <a:gd name="T30" fmla="*/ 2147483647 w 353"/>
                <a:gd name="T31" fmla="*/ 2147483647 h 417"/>
                <a:gd name="T32" fmla="*/ 2147483647 w 353"/>
                <a:gd name="T33" fmla="*/ 2147483647 h 417"/>
                <a:gd name="T34" fmla="*/ 2147483647 w 353"/>
                <a:gd name="T35" fmla="*/ 2147483647 h 417"/>
                <a:gd name="T36" fmla="*/ 2147483647 w 353"/>
                <a:gd name="T37" fmla="*/ 2147483647 h 417"/>
                <a:gd name="T38" fmla="*/ 2147483647 w 353"/>
                <a:gd name="T39" fmla="*/ 2147483647 h 417"/>
                <a:gd name="T40" fmla="*/ 2147483647 w 353"/>
                <a:gd name="T41" fmla="*/ 2147483647 h 417"/>
                <a:gd name="T42" fmla="*/ 2147483647 w 353"/>
                <a:gd name="T43" fmla="*/ 2147483647 h 417"/>
                <a:gd name="T44" fmla="*/ 2147483647 w 353"/>
                <a:gd name="T45" fmla="*/ 2147483647 h 417"/>
                <a:gd name="T46" fmla="*/ 2147483647 w 353"/>
                <a:gd name="T47" fmla="*/ 2147483647 h 417"/>
                <a:gd name="T48" fmla="*/ 0 w 353"/>
                <a:gd name="T49" fmla="*/ 2147483647 h 417"/>
                <a:gd name="T50" fmla="*/ 2147483647 w 353"/>
                <a:gd name="T51" fmla="*/ 2147483647 h 417"/>
                <a:gd name="T52" fmla="*/ 2147483647 w 353"/>
                <a:gd name="T53" fmla="*/ 2147483647 h 417"/>
                <a:gd name="T54" fmla="*/ 2147483647 w 353"/>
                <a:gd name="T55" fmla="*/ 2147483647 h 417"/>
                <a:gd name="T56" fmla="*/ 2147483647 w 353"/>
                <a:gd name="T57" fmla="*/ 2147483647 h 417"/>
                <a:gd name="T58" fmla="*/ 2147483647 w 353"/>
                <a:gd name="T59" fmla="*/ 2147483647 h 417"/>
                <a:gd name="T60" fmla="*/ 2147483647 w 353"/>
                <a:gd name="T61" fmla="*/ 0 h 417"/>
                <a:gd name="T62" fmla="*/ 2147483647 w 353"/>
                <a:gd name="T63" fmla="*/ 2147483647 h 417"/>
                <a:gd name="T64" fmla="*/ 2147483647 w 353"/>
                <a:gd name="T65" fmla="*/ 2147483647 h 417"/>
                <a:gd name="T66" fmla="*/ 2147483647 w 353"/>
                <a:gd name="T67" fmla="*/ 2147483647 h 417"/>
                <a:gd name="T68" fmla="*/ 2147483647 w 353"/>
                <a:gd name="T69" fmla="*/ 2147483647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9"/>
            <p:cNvSpPr>
              <a:spLocks/>
            </p:cNvSpPr>
            <p:nvPr/>
          </p:nvSpPr>
          <p:spPr bwMode="gray">
            <a:xfrm>
              <a:off x="10374141" y="3632036"/>
              <a:ext cx="876256" cy="658685"/>
            </a:xfrm>
            <a:custGeom>
              <a:avLst/>
              <a:gdLst>
                <a:gd name="T0" fmla="*/ 2147483647 w 505"/>
                <a:gd name="T1" fmla="*/ 2147483647 h 385"/>
                <a:gd name="T2" fmla="*/ 2147483647 w 505"/>
                <a:gd name="T3" fmla="*/ 2147483647 h 385"/>
                <a:gd name="T4" fmla="*/ 2147483647 w 505"/>
                <a:gd name="T5" fmla="*/ 2147483647 h 385"/>
                <a:gd name="T6" fmla="*/ 2147483647 w 505"/>
                <a:gd name="T7" fmla="*/ 2147483647 h 385"/>
                <a:gd name="T8" fmla="*/ 2147483647 w 505"/>
                <a:gd name="T9" fmla="*/ 2147483647 h 385"/>
                <a:gd name="T10" fmla="*/ 2147483647 w 505"/>
                <a:gd name="T11" fmla="*/ 0 h 385"/>
                <a:gd name="T12" fmla="*/ 2147483647 w 505"/>
                <a:gd name="T13" fmla="*/ 0 h 385"/>
                <a:gd name="T14" fmla="*/ 2147483647 w 505"/>
                <a:gd name="T15" fmla="*/ 2147483647 h 385"/>
                <a:gd name="T16" fmla="*/ 2147483647 w 505"/>
                <a:gd name="T17" fmla="*/ 2147483647 h 385"/>
                <a:gd name="T18" fmla="*/ 2147483647 w 505"/>
                <a:gd name="T19" fmla="*/ 2147483647 h 385"/>
                <a:gd name="T20" fmla="*/ 2147483647 w 505"/>
                <a:gd name="T21" fmla="*/ 2147483647 h 385"/>
                <a:gd name="T22" fmla="*/ 2147483647 w 505"/>
                <a:gd name="T23" fmla="*/ 2147483647 h 385"/>
                <a:gd name="T24" fmla="*/ 2147483647 w 505"/>
                <a:gd name="T25" fmla="*/ 2147483647 h 385"/>
                <a:gd name="T26" fmla="*/ 2147483647 w 505"/>
                <a:gd name="T27" fmla="*/ 2147483647 h 385"/>
                <a:gd name="T28" fmla="*/ 2147483647 w 505"/>
                <a:gd name="T29" fmla="*/ 2147483647 h 385"/>
                <a:gd name="T30" fmla="*/ 2147483647 w 505"/>
                <a:gd name="T31" fmla="*/ 2147483647 h 385"/>
                <a:gd name="T32" fmla="*/ 0 w 505"/>
                <a:gd name="T33" fmla="*/ 2147483647 h 385"/>
                <a:gd name="T34" fmla="*/ 2147483647 w 505"/>
                <a:gd name="T35" fmla="*/ 2147483647 h 385"/>
                <a:gd name="T36" fmla="*/ 2147483647 w 505"/>
                <a:gd name="T37" fmla="*/ 2147483647 h 385"/>
                <a:gd name="T38" fmla="*/ 2147483647 w 505"/>
                <a:gd name="T39" fmla="*/ 2147483647 h 385"/>
                <a:gd name="T40" fmla="*/ 2147483647 w 505"/>
                <a:gd name="T41" fmla="*/ 2147483647 h 385"/>
                <a:gd name="T42" fmla="*/ 2147483647 w 505"/>
                <a:gd name="T43" fmla="*/ 2147483647 h 385"/>
                <a:gd name="T44" fmla="*/ 2147483647 w 505"/>
                <a:gd name="T45" fmla="*/ 2147483647 h 385"/>
                <a:gd name="T46" fmla="*/ 2147483647 w 505"/>
                <a:gd name="T47" fmla="*/ 2147483647 h 385"/>
                <a:gd name="T48" fmla="*/ 2147483647 w 505"/>
                <a:gd name="T49" fmla="*/ 2147483647 h 385"/>
                <a:gd name="T50" fmla="*/ 2147483647 w 505"/>
                <a:gd name="T51" fmla="*/ 2147483647 h 385"/>
                <a:gd name="T52" fmla="*/ 2147483647 w 505"/>
                <a:gd name="T53" fmla="*/ 2147483647 h 385"/>
                <a:gd name="T54" fmla="*/ 2147483647 w 505"/>
                <a:gd name="T55" fmla="*/ 2147483647 h 385"/>
                <a:gd name="T56" fmla="*/ 2147483647 w 505"/>
                <a:gd name="T57" fmla="*/ 2147483647 h 385"/>
                <a:gd name="T58" fmla="*/ 2147483647 w 505"/>
                <a:gd name="T59" fmla="*/ 2147483647 h 385"/>
                <a:gd name="T60" fmla="*/ 2147483647 w 505"/>
                <a:gd name="T61" fmla="*/ 2147483647 h 385"/>
                <a:gd name="T62" fmla="*/ 2147483647 w 505"/>
                <a:gd name="T63" fmla="*/ 2147483647 h 385"/>
                <a:gd name="T64" fmla="*/ 2147483647 w 505"/>
                <a:gd name="T65" fmla="*/ 2147483647 h 385"/>
                <a:gd name="T66" fmla="*/ 2147483647 w 505"/>
                <a:gd name="T67" fmla="*/ 2147483647 h 385"/>
                <a:gd name="T68" fmla="*/ 2147483647 w 505"/>
                <a:gd name="T69" fmla="*/ 2147483647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20"/>
            <p:cNvSpPr>
              <a:spLocks/>
            </p:cNvSpPr>
            <p:nvPr/>
          </p:nvSpPr>
          <p:spPr bwMode="gray">
            <a:xfrm>
              <a:off x="9791557" y="3509822"/>
              <a:ext cx="861969" cy="657098"/>
            </a:xfrm>
            <a:custGeom>
              <a:avLst/>
              <a:gdLst>
                <a:gd name="T0" fmla="*/ 2147483647 w 497"/>
                <a:gd name="T1" fmla="*/ 2147483647 h 385"/>
                <a:gd name="T2" fmla="*/ 2147483647 w 497"/>
                <a:gd name="T3" fmla="*/ 2147483647 h 385"/>
                <a:gd name="T4" fmla="*/ 2147483647 w 497"/>
                <a:gd name="T5" fmla="*/ 2147483647 h 385"/>
                <a:gd name="T6" fmla="*/ 2147483647 w 497"/>
                <a:gd name="T7" fmla="*/ 2147483647 h 385"/>
                <a:gd name="T8" fmla="*/ 2147483647 w 497"/>
                <a:gd name="T9" fmla="*/ 2147483647 h 385"/>
                <a:gd name="T10" fmla="*/ 2147483647 w 497"/>
                <a:gd name="T11" fmla="*/ 2147483647 h 385"/>
                <a:gd name="T12" fmla="*/ 2147483647 w 497"/>
                <a:gd name="T13" fmla="*/ 2147483647 h 385"/>
                <a:gd name="T14" fmla="*/ 2147483647 w 497"/>
                <a:gd name="T15" fmla="*/ 2147483647 h 385"/>
                <a:gd name="T16" fmla="*/ 2147483647 w 497"/>
                <a:gd name="T17" fmla="*/ 2147483647 h 385"/>
                <a:gd name="T18" fmla="*/ 2147483647 w 497"/>
                <a:gd name="T19" fmla="*/ 2147483647 h 385"/>
                <a:gd name="T20" fmla="*/ 2147483647 w 497"/>
                <a:gd name="T21" fmla="*/ 2147483647 h 385"/>
                <a:gd name="T22" fmla="*/ 2147483647 w 497"/>
                <a:gd name="T23" fmla="*/ 2147483647 h 385"/>
                <a:gd name="T24" fmla="*/ 2147483647 w 497"/>
                <a:gd name="T25" fmla="*/ 2147483647 h 385"/>
                <a:gd name="T26" fmla="*/ 2147483647 w 497"/>
                <a:gd name="T27" fmla="*/ 2147483647 h 385"/>
                <a:gd name="T28" fmla="*/ 2147483647 w 497"/>
                <a:gd name="T29" fmla="*/ 2147483647 h 385"/>
                <a:gd name="T30" fmla="*/ 2147483647 w 497"/>
                <a:gd name="T31" fmla="*/ 2147483647 h 385"/>
                <a:gd name="T32" fmla="*/ 2147483647 w 497"/>
                <a:gd name="T33" fmla="*/ 2147483647 h 385"/>
                <a:gd name="T34" fmla="*/ 2147483647 w 497"/>
                <a:gd name="T35" fmla="*/ 2147483647 h 385"/>
                <a:gd name="T36" fmla="*/ 2147483647 w 497"/>
                <a:gd name="T37" fmla="*/ 2147483647 h 385"/>
                <a:gd name="T38" fmla="*/ 2147483647 w 497"/>
                <a:gd name="T39" fmla="*/ 2147483647 h 385"/>
                <a:gd name="T40" fmla="*/ 2147483647 w 497"/>
                <a:gd name="T41" fmla="*/ 2147483647 h 385"/>
                <a:gd name="T42" fmla="*/ 2147483647 w 497"/>
                <a:gd name="T43" fmla="*/ 2147483647 h 385"/>
                <a:gd name="T44" fmla="*/ 2147483647 w 497"/>
                <a:gd name="T45" fmla="*/ 2147483647 h 385"/>
                <a:gd name="T46" fmla="*/ 0 w 497"/>
                <a:gd name="T47" fmla="*/ 2147483647 h 385"/>
                <a:gd name="T48" fmla="*/ 2147483647 w 497"/>
                <a:gd name="T49" fmla="*/ 2147483647 h 385"/>
                <a:gd name="T50" fmla="*/ 2147483647 w 497"/>
                <a:gd name="T51" fmla="*/ 2147483647 h 385"/>
                <a:gd name="T52" fmla="*/ 2147483647 w 497"/>
                <a:gd name="T53" fmla="*/ 2147483647 h 385"/>
                <a:gd name="T54" fmla="*/ 2147483647 w 497"/>
                <a:gd name="T55" fmla="*/ 2147483647 h 385"/>
                <a:gd name="T56" fmla="*/ 2147483647 w 497"/>
                <a:gd name="T57" fmla="*/ 2147483647 h 385"/>
                <a:gd name="T58" fmla="*/ 2147483647 w 497"/>
                <a:gd name="T59" fmla="*/ 2147483647 h 385"/>
                <a:gd name="T60" fmla="*/ 2147483647 w 497"/>
                <a:gd name="T61" fmla="*/ 2147483647 h 385"/>
                <a:gd name="T62" fmla="*/ 2147483647 w 497"/>
                <a:gd name="T63" fmla="*/ 2147483647 h 385"/>
                <a:gd name="T64" fmla="*/ 2147483647 w 497"/>
                <a:gd name="T65" fmla="*/ 2147483647 h 385"/>
                <a:gd name="T66" fmla="*/ 2147483647 w 497"/>
                <a:gd name="T67" fmla="*/ 2147483647 h 385"/>
                <a:gd name="T68" fmla="*/ 2147483647 w 497"/>
                <a:gd name="T69" fmla="*/ 2147483647 h 385"/>
                <a:gd name="T70" fmla="*/ 2147483647 w 497"/>
                <a:gd name="T71" fmla="*/ 2147483647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30"/>
            <p:cNvSpPr>
              <a:spLocks/>
            </p:cNvSpPr>
            <p:nvPr/>
          </p:nvSpPr>
          <p:spPr bwMode="gray">
            <a:xfrm>
              <a:off x="10445574" y="2208323"/>
              <a:ext cx="652430" cy="615831"/>
            </a:xfrm>
            <a:custGeom>
              <a:avLst/>
              <a:gdLst>
                <a:gd name="T0" fmla="*/ 2147483647 w 377"/>
                <a:gd name="T1" fmla="*/ 2147483647 h 361"/>
                <a:gd name="T2" fmla="*/ 2147483647 w 377"/>
                <a:gd name="T3" fmla="*/ 0 h 361"/>
                <a:gd name="T4" fmla="*/ 2147483647 w 377"/>
                <a:gd name="T5" fmla="*/ 2147483647 h 361"/>
                <a:gd name="T6" fmla="*/ 2147483647 w 377"/>
                <a:gd name="T7" fmla="*/ 2147483647 h 361"/>
                <a:gd name="T8" fmla="*/ 2147483647 w 377"/>
                <a:gd name="T9" fmla="*/ 2147483647 h 361"/>
                <a:gd name="T10" fmla="*/ 2147483647 w 377"/>
                <a:gd name="T11" fmla="*/ 2147483647 h 361"/>
                <a:gd name="T12" fmla="*/ 2147483647 w 377"/>
                <a:gd name="T13" fmla="*/ 2147483647 h 361"/>
                <a:gd name="T14" fmla="*/ 2147483647 w 377"/>
                <a:gd name="T15" fmla="*/ 2147483647 h 361"/>
                <a:gd name="T16" fmla="*/ 2147483647 w 377"/>
                <a:gd name="T17" fmla="*/ 2147483647 h 361"/>
                <a:gd name="T18" fmla="*/ 2147483647 w 377"/>
                <a:gd name="T19" fmla="*/ 2147483647 h 361"/>
                <a:gd name="T20" fmla="*/ 2147483647 w 377"/>
                <a:gd name="T21" fmla="*/ 2147483647 h 361"/>
                <a:gd name="T22" fmla="*/ 2147483647 w 377"/>
                <a:gd name="T23" fmla="*/ 2147483647 h 361"/>
                <a:gd name="T24" fmla="*/ 2147483647 w 377"/>
                <a:gd name="T25" fmla="*/ 2147483647 h 361"/>
                <a:gd name="T26" fmla="*/ 2147483647 w 377"/>
                <a:gd name="T27" fmla="*/ 2147483647 h 361"/>
                <a:gd name="T28" fmla="*/ 2147483647 w 377"/>
                <a:gd name="T29" fmla="*/ 2147483647 h 361"/>
                <a:gd name="T30" fmla="*/ 2147483647 w 377"/>
                <a:gd name="T31" fmla="*/ 2147483647 h 361"/>
                <a:gd name="T32" fmla="*/ 2147483647 w 377"/>
                <a:gd name="T33" fmla="*/ 2147483647 h 361"/>
                <a:gd name="T34" fmla="*/ 2147483647 w 377"/>
                <a:gd name="T35" fmla="*/ 2147483647 h 361"/>
                <a:gd name="T36" fmla="*/ 2147483647 w 377"/>
                <a:gd name="T37" fmla="*/ 2147483647 h 361"/>
                <a:gd name="T38" fmla="*/ 2147483647 w 377"/>
                <a:gd name="T39" fmla="*/ 2147483647 h 361"/>
                <a:gd name="T40" fmla="*/ 2147483647 w 377"/>
                <a:gd name="T41" fmla="*/ 2147483647 h 361"/>
                <a:gd name="T42" fmla="*/ 2147483647 w 377"/>
                <a:gd name="T43" fmla="*/ 2147483647 h 361"/>
                <a:gd name="T44" fmla="*/ 2147483647 w 377"/>
                <a:gd name="T45" fmla="*/ 2147483647 h 361"/>
                <a:gd name="T46" fmla="*/ 2147483647 w 377"/>
                <a:gd name="T47" fmla="*/ 2147483647 h 361"/>
                <a:gd name="T48" fmla="*/ 2147483647 w 377"/>
                <a:gd name="T49" fmla="*/ 2147483647 h 361"/>
                <a:gd name="T50" fmla="*/ 2147483647 w 377"/>
                <a:gd name="T51" fmla="*/ 2147483647 h 361"/>
                <a:gd name="T52" fmla="*/ 2147483647 w 377"/>
                <a:gd name="T53" fmla="*/ 2147483647 h 361"/>
                <a:gd name="T54" fmla="*/ 2147483647 w 377"/>
                <a:gd name="T55" fmla="*/ 2147483647 h 361"/>
                <a:gd name="T56" fmla="*/ 2147483647 w 377"/>
                <a:gd name="T57" fmla="*/ 2147483647 h 361"/>
                <a:gd name="T58" fmla="*/ 2147483647 w 377"/>
                <a:gd name="T59" fmla="*/ 2147483647 h 361"/>
                <a:gd name="T60" fmla="*/ 2147483647 w 377"/>
                <a:gd name="T61" fmla="*/ 2147483647 h 361"/>
                <a:gd name="T62" fmla="*/ 2147483647 w 377"/>
                <a:gd name="T63" fmla="*/ 2147483647 h 361"/>
                <a:gd name="T64" fmla="*/ 2147483647 w 377"/>
                <a:gd name="T65" fmla="*/ 2147483647 h 361"/>
                <a:gd name="T66" fmla="*/ 2147483647 w 377"/>
                <a:gd name="T67" fmla="*/ 2147483647 h 361"/>
                <a:gd name="T68" fmla="*/ 2147483647 w 377"/>
                <a:gd name="T69" fmla="*/ 2147483647 h 361"/>
                <a:gd name="T70" fmla="*/ 2147483647 w 377"/>
                <a:gd name="T71" fmla="*/ 2147483647 h 361"/>
                <a:gd name="T72" fmla="*/ 2147483647 w 377"/>
                <a:gd name="T73" fmla="*/ 2147483647 h 361"/>
                <a:gd name="T74" fmla="*/ 2147483647 w 377"/>
                <a:gd name="T75" fmla="*/ 2147483647 h 361"/>
                <a:gd name="T76" fmla="*/ 2147483647 w 377"/>
                <a:gd name="T77" fmla="*/ 2147483647 h 361"/>
                <a:gd name="T78" fmla="*/ 2147483647 w 377"/>
                <a:gd name="T79" fmla="*/ 2147483647 h 361"/>
                <a:gd name="T80" fmla="*/ 2147483647 w 377"/>
                <a:gd name="T81" fmla="*/ 2147483647 h 361"/>
                <a:gd name="T82" fmla="*/ 2147483647 w 377"/>
                <a:gd name="T83" fmla="*/ 2147483647 h 361"/>
                <a:gd name="T84" fmla="*/ 0 w 377"/>
                <a:gd name="T85" fmla="*/ 2147483647 h 361"/>
                <a:gd name="T86" fmla="*/ 2147483647 w 377"/>
                <a:gd name="T87" fmla="*/ 2147483647 h 361"/>
                <a:gd name="T88" fmla="*/ 2147483647 w 377"/>
                <a:gd name="T89" fmla="*/ 2147483647 h 361"/>
                <a:gd name="T90" fmla="*/ 2147483647 w 377"/>
                <a:gd name="T91" fmla="*/ 2147483647 h 361"/>
                <a:gd name="T92" fmla="*/ 2147483647 w 377"/>
                <a:gd name="T93" fmla="*/ 2147483647 h 361"/>
                <a:gd name="T94" fmla="*/ 2147483647 w 377"/>
                <a:gd name="T95" fmla="*/ 2147483647 h 361"/>
                <a:gd name="T96" fmla="*/ 2147483647 w 377"/>
                <a:gd name="T97" fmla="*/ 2147483647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31"/>
            <p:cNvSpPr>
              <a:spLocks/>
            </p:cNvSpPr>
            <p:nvPr/>
          </p:nvSpPr>
          <p:spPr bwMode="invGray">
            <a:xfrm>
              <a:off x="10434463" y="1648044"/>
              <a:ext cx="431778" cy="784074"/>
            </a:xfrm>
            <a:custGeom>
              <a:avLst/>
              <a:gdLst>
                <a:gd name="T0" fmla="*/ 2147483647 w 249"/>
                <a:gd name="T1" fmla="*/ 2147483647 h 457"/>
                <a:gd name="T2" fmla="*/ 2147483647 w 249"/>
                <a:gd name="T3" fmla="*/ 2147483647 h 457"/>
                <a:gd name="T4" fmla="*/ 2147483647 w 249"/>
                <a:gd name="T5" fmla="*/ 2147483647 h 457"/>
                <a:gd name="T6" fmla="*/ 2147483647 w 249"/>
                <a:gd name="T7" fmla="*/ 2147483647 h 457"/>
                <a:gd name="T8" fmla="*/ 2147483647 w 249"/>
                <a:gd name="T9" fmla="*/ 2147483647 h 457"/>
                <a:gd name="T10" fmla="*/ 2147483647 w 249"/>
                <a:gd name="T11" fmla="*/ 2147483647 h 457"/>
                <a:gd name="T12" fmla="*/ 2147483647 w 249"/>
                <a:gd name="T13" fmla="*/ 2147483647 h 457"/>
                <a:gd name="T14" fmla="*/ 0 w 249"/>
                <a:gd name="T15" fmla="*/ 2147483647 h 457"/>
                <a:gd name="T16" fmla="*/ 2147483647 w 249"/>
                <a:gd name="T17" fmla="*/ 2147483647 h 457"/>
                <a:gd name="T18" fmla="*/ 2147483647 w 249"/>
                <a:gd name="T19" fmla="*/ 2147483647 h 457"/>
                <a:gd name="T20" fmla="*/ 2147483647 w 249"/>
                <a:gd name="T21" fmla="*/ 2147483647 h 457"/>
                <a:gd name="T22" fmla="*/ 2147483647 w 249"/>
                <a:gd name="T23" fmla="*/ 2147483647 h 457"/>
                <a:gd name="T24" fmla="*/ 2147483647 w 249"/>
                <a:gd name="T25" fmla="*/ 2147483647 h 457"/>
                <a:gd name="T26" fmla="*/ 2147483647 w 249"/>
                <a:gd name="T27" fmla="*/ 2147483647 h 457"/>
                <a:gd name="T28" fmla="*/ 2147483647 w 249"/>
                <a:gd name="T29" fmla="*/ 2147483647 h 457"/>
                <a:gd name="T30" fmla="*/ 2147483647 w 249"/>
                <a:gd name="T31" fmla="*/ 2147483647 h 457"/>
                <a:gd name="T32" fmla="*/ 2147483647 w 249"/>
                <a:gd name="T33" fmla="*/ 2147483647 h 457"/>
                <a:gd name="T34" fmla="*/ 2147483647 w 249"/>
                <a:gd name="T35" fmla="*/ 2147483647 h 457"/>
                <a:gd name="T36" fmla="*/ 2147483647 w 249"/>
                <a:gd name="T37" fmla="*/ 2147483647 h 457"/>
                <a:gd name="T38" fmla="*/ 2147483647 w 249"/>
                <a:gd name="T39" fmla="*/ 2147483647 h 457"/>
                <a:gd name="T40" fmla="*/ 2147483647 w 249"/>
                <a:gd name="T41" fmla="*/ 2147483647 h 457"/>
                <a:gd name="T42" fmla="*/ 2147483647 w 249"/>
                <a:gd name="T43" fmla="*/ 0 h 457"/>
                <a:gd name="T44" fmla="*/ 2147483647 w 249"/>
                <a:gd name="T45" fmla="*/ 2147483647 h 457"/>
                <a:gd name="T46" fmla="*/ 2147483647 w 249"/>
                <a:gd name="T47" fmla="*/ 0 h 457"/>
                <a:gd name="T48" fmla="*/ 2147483647 w 249"/>
                <a:gd name="T49" fmla="*/ 2147483647 h 457"/>
                <a:gd name="T50" fmla="*/ 2147483647 w 249"/>
                <a:gd name="T51" fmla="*/ 2147483647 h 457"/>
                <a:gd name="T52" fmla="*/ 2147483647 w 249"/>
                <a:gd name="T53" fmla="*/ 2147483647 h 457"/>
                <a:gd name="T54" fmla="*/ 2147483647 w 249"/>
                <a:gd name="T55" fmla="*/ 2147483647 h 457"/>
                <a:gd name="T56" fmla="*/ 2147483647 w 249"/>
                <a:gd name="T57" fmla="*/ 2147483647 h 457"/>
                <a:gd name="T58" fmla="*/ 2147483647 w 249"/>
                <a:gd name="T59" fmla="*/ 2147483647 h 457"/>
                <a:gd name="T60" fmla="*/ 2147483647 w 249"/>
                <a:gd name="T61" fmla="*/ 2147483647 h 457"/>
                <a:gd name="T62" fmla="*/ 2147483647 w 249"/>
                <a:gd name="T63" fmla="*/ 2147483647 h 457"/>
                <a:gd name="T64" fmla="*/ 2147483647 w 249"/>
                <a:gd name="T65" fmla="*/ 2147483647 h 457"/>
                <a:gd name="T66" fmla="*/ 2147483647 w 249"/>
                <a:gd name="T67" fmla="*/ 2147483647 h 457"/>
                <a:gd name="T68" fmla="*/ 2147483647 w 249"/>
                <a:gd name="T69" fmla="*/ 2147483647 h 457"/>
                <a:gd name="T70" fmla="*/ 2147483647 w 249"/>
                <a:gd name="T71" fmla="*/ 2147483647 h 457"/>
                <a:gd name="T72" fmla="*/ 2147483647 w 249"/>
                <a:gd name="T73" fmla="*/ 2147483647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35"/>
            <p:cNvSpPr>
              <a:spLocks/>
            </p:cNvSpPr>
            <p:nvPr/>
          </p:nvSpPr>
          <p:spPr bwMode="invGray">
            <a:xfrm>
              <a:off x="9251835" y="-64539"/>
              <a:ext cx="2468438" cy="2123665"/>
            </a:xfrm>
            <a:custGeom>
              <a:avLst/>
              <a:gdLst>
                <a:gd name="T0" fmla="*/ 2147483647 w 1425"/>
                <a:gd name="T1" fmla="*/ 2147483647 h 1241"/>
                <a:gd name="T2" fmla="*/ 2147483647 w 1425"/>
                <a:gd name="T3" fmla="*/ 2147483647 h 1241"/>
                <a:gd name="T4" fmla="*/ 2147483647 w 1425"/>
                <a:gd name="T5" fmla="*/ 2147483647 h 1241"/>
                <a:gd name="T6" fmla="*/ 2147483647 w 1425"/>
                <a:gd name="T7" fmla="*/ 2147483647 h 1241"/>
                <a:gd name="T8" fmla="*/ 2147483647 w 1425"/>
                <a:gd name="T9" fmla="*/ 2147483647 h 1241"/>
                <a:gd name="T10" fmla="*/ 2147483647 w 1425"/>
                <a:gd name="T11" fmla="*/ 2147483647 h 1241"/>
                <a:gd name="T12" fmla="*/ 2147483647 w 1425"/>
                <a:gd name="T13" fmla="*/ 2147483647 h 1241"/>
                <a:gd name="T14" fmla="*/ 2147483647 w 1425"/>
                <a:gd name="T15" fmla="*/ 2147483647 h 1241"/>
                <a:gd name="T16" fmla="*/ 2147483647 w 1425"/>
                <a:gd name="T17" fmla="*/ 2147483647 h 1241"/>
                <a:gd name="T18" fmla="*/ 2147483647 w 1425"/>
                <a:gd name="T19" fmla="*/ 2147483647 h 1241"/>
                <a:gd name="T20" fmla="*/ 2147483647 w 1425"/>
                <a:gd name="T21" fmla="*/ 2147483647 h 1241"/>
                <a:gd name="T22" fmla="*/ 2147483647 w 1425"/>
                <a:gd name="T23" fmla="*/ 2147483647 h 1241"/>
                <a:gd name="T24" fmla="*/ 2147483647 w 1425"/>
                <a:gd name="T25" fmla="*/ 2147483647 h 1241"/>
                <a:gd name="T26" fmla="*/ 2147483647 w 1425"/>
                <a:gd name="T27" fmla="*/ 2147483647 h 1241"/>
                <a:gd name="T28" fmla="*/ 2147483647 w 1425"/>
                <a:gd name="T29" fmla="*/ 2147483647 h 1241"/>
                <a:gd name="T30" fmla="*/ 2147483647 w 1425"/>
                <a:gd name="T31" fmla="*/ 2147483647 h 1241"/>
                <a:gd name="T32" fmla="*/ 2147483647 w 1425"/>
                <a:gd name="T33" fmla="*/ 2147483647 h 1241"/>
                <a:gd name="T34" fmla="*/ 2147483647 w 1425"/>
                <a:gd name="T35" fmla="*/ 2147483647 h 1241"/>
                <a:gd name="T36" fmla="*/ 2147483647 w 1425"/>
                <a:gd name="T37" fmla="*/ 2147483647 h 1241"/>
                <a:gd name="T38" fmla="*/ 2147483647 w 1425"/>
                <a:gd name="T39" fmla="*/ 2147483647 h 1241"/>
                <a:gd name="T40" fmla="*/ 2147483647 w 1425"/>
                <a:gd name="T41" fmla="*/ 2147483647 h 1241"/>
                <a:gd name="T42" fmla="*/ 2147483647 w 1425"/>
                <a:gd name="T43" fmla="*/ 2147483647 h 1241"/>
                <a:gd name="T44" fmla="*/ 2147483647 w 1425"/>
                <a:gd name="T45" fmla="*/ 2147483647 h 1241"/>
                <a:gd name="T46" fmla="*/ 2147483647 w 1425"/>
                <a:gd name="T47" fmla="*/ 2147483647 h 1241"/>
                <a:gd name="T48" fmla="*/ 2147483647 w 1425"/>
                <a:gd name="T49" fmla="*/ 2147483647 h 1241"/>
                <a:gd name="T50" fmla="*/ 2147483647 w 1425"/>
                <a:gd name="T51" fmla="*/ 2147483647 h 1241"/>
                <a:gd name="T52" fmla="*/ 2147483647 w 1425"/>
                <a:gd name="T53" fmla="*/ 2147483647 h 1241"/>
                <a:gd name="T54" fmla="*/ 2147483647 w 1425"/>
                <a:gd name="T55" fmla="*/ 2147483647 h 1241"/>
                <a:gd name="T56" fmla="*/ 2147483647 w 1425"/>
                <a:gd name="T57" fmla="*/ 2147483647 h 1241"/>
                <a:gd name="T58" fmla="*/ 2147483647 w 1425"/>
                <a:gd name="T59" fmla="*/ 2147483647 h 1241"/>
                <a:gd name="T60" fmla="*/ 2147483647 w 1425"/>
                <a:gd name="T61" fmla="*/ 2147483647 h 1241"/>
                <a:gd name="T62" fmla="*/ 2147483647 w 1425"/>
                <a:gd name="T63" fmla="*/ 2147483647 h 1241"/>
                <a:gd name="T64" fmla="*/ 2147483647 w 1425"/>
                <a:gd name="T65" fmla="*/ 2147483647 h 1241"/>
                <a:gd name="T66" fmla="*/ 2147483647 w 1425"/>
                <a:gd name="T67" fmla="*/ 2147483647 h 1241"/>
                <a:gd name="T68" fmla="*/ 2147483647 w 1425"/>
                <a:gd name="T69" fmla="*/ 2147483647 h 1241"/>
                <a:gd name="T70" fmla="*/ 2147483647 w 1425"/>
                <a:gd name="T71" fmla="*/ 2147483647 h 1241"/>
                <a:gd name="T72" fmla="*/ 2147483647 w 1425"/>
                <a:gd name="T73" fmla="*/ 0 h 1241"/>
                <a:gd name="T74" fmla="*/ 2147483647 w 1425"/>
                <a:gd name="T75" fmla="*/ 2147483647 h 1241"/>
                <a:gd name="T76" fmla="*/ 2147483647 w 1425"/>
                <a:gd name="T77" fmla="*/ 2147483647 h 1241"/>
                <a:gd name="T78" fmla="*/ 2147483647 w 1425"/>
                <a:gd name="T79" fmla="*/ 2147483647 h 1241"/>
                <a:gd name="T80" fmla="*/ 2147483647 w 1425"/>
                <a:gd name="T81" fmla="*/ 2147483647 h 1241"/>
                <a:gd name="T82" fmla="*/ 2147483647 w 1425"/>
                <a:gd name="T83" fmla="*/ 2147483647 h 1241"/>
                <a:gd name="T84" fmla="*/ 2147483647 w 1425"/>
                <a:gd name="T85" fmla="*/ 2147483647 h 1241"/>
                <a:gd name="T86" fmla="*/ 2147483647 w 1425"/>
                <a:gd name="T87" fmla="*/ 2147483647 h 1241"/>
                <a:gd name="T88" fmla="*/ 2147483647 w 1425"/>
                <a:gd name="T89" fmla="*/ 2147483647 h 1241"/>
                <a:gd name="T90" fmla="*/ 2147483647 w 1425"/>
                <a:gd name="T91" fmla="*/ 2147483647 h 1241"/>
                <a:gd name="T92" fmla="*/ 2147483647 w 1425"/>
                <a:gd name="T93" fmla="*/ 2147483647 h 1241"/>
                <a:gd name="T94" fmla="*/ 2147483647 w 1425"/>
                <a:gd name="T95" fmla="*/ 2147483647 h 1241"/>
                <a:gd name="T96" fmla="*/ 2147483647 w 1425"/>
                <a:gd name="T97" fmla="*/ 2147483647 h 1241"/>
                <a:gd name="T98" fmla="*/ 2147483647 w 1425"/>
                <a:gd name="T99" fmla="*/ 2147483647 h 1241"/>
                <a:gd name="T100" fmla="*/ 2147483647 w 1425"/>
                <a:gd name="T101" fmla="*/ 2147483647 h 1241"/>
                <a:gd name="T102" fmla="*/ 2147483647 w 1425"/>
                <a:gd name="T103" fmla="*/ 2147483647 h 1241"/>
                <a:gd name="T104" fmla="*/ 2147483647 w 1425"/>
                <a:gd name="T105" fmla="*/ 2147483647 h 1241"/>
                <a:gd name="T106" fmla="*/ 2147483647 w 1425"/>
                <a:gd name="T107" fmla="*/ 2147483647 h 1241"/>
                <a:gd name="T108" fmla="*/ 2147483647 w 1425"/>
                <a:gd name="T109" fmla="*/ 2147483647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32"/>
            <p:cNvSpPr>
              <a:spLocks/>
            </p:cNvSpPr>
            <p:nvPr/>
          </p:nvSpPr>
          <p:spPr bwMode="gray">
            <a:xfrm>
              <a:off x="9972523" y="1782955"/>
              <a:ext cx="557185" cy="1041199"/>
            </a:xfrm>
            <a:custGeom>
              <a:avLst/>
              <a:gdLst>
                <a:gd name="T0" fmla="*/ 2147483647 w 321"/>
                <a:gd name="T1" fmla="*/ 2147483647 h 609"/>
                <a:gd name="T2" fmla="*/ 2147483647 w 321"/>
                <a:gd name="T3" fmla="*/ 2147483647 h 609"/>
                <a:gd name="T4" fmla="*/ 2147483647 w 321"/>
                <a:gd name="T5" fmla="*/ 2147483647 h 609"/>
                <a:gd name="T6" fmla="*/ 2147483647 w 321"/>
                <a:gd name="T7" fmla="*/ 2147483647 h 609"/>
                <a:gd name="T8" fmla="*/ 2147483647 w 321"/>
                <a:gd name="T9" fmla="*/ 2147483647 h 609"/>
                <a:gd name="T10" fmla="*/ 2147483647 w 321"/>
                <a:gd name="T11" fmla="*/ 2147483647 h 609"/>
                <a:gd name="T12" fmla="*/ 2147483647 w 321"/>
                <a:gd name="T13" fmla="*/ 2147483647 h 609"/>
                <a:gd name="T14" fmla="*/ 2147483647 w 321"/>
                <a:gd name="T15" fmla="*/ 2147483647 h 609"/>
                <a:gd name="T16" fmla="*/ 2147483647 w 321"/>
                <a:gd name="T17" fmla="*/ 2147483647 h 609"/>
                <a:gd name="T18" fmla="*/ 2147483647 w 321"/>
                <a:gd name="T19" fmla="*/ 2147483647 h 609"/>
                <a:gd name="T20" fmla="*/ 2147483647 w 321"/>
                <a:gd name="T21" fmla="*/ 2147483647 h 609"/>
                <a:gd name="T22" fmla="*/ 2147483647 w 321"/>
                <a:gd name="T23" fmla="*/ 2147483647 h 609"/>
                <a:gd name="T24" fmla="*/ 2147483647 w 321"/>
                <a:gd name="T25" fmla="*/ 2147483647 h 609"/>
                <a:gd name="T26" fmla="*/ 0 w 321"/>
                <a:gd name="T27" fmla="*/ 2147483647 h 609"/>
                <a:gd name="T28" fmla="*/ 2147483647 w 321"/>
                <a:gd name="T29" fmla="*/ 2147483647 h 609"/>
                <a:gd name="T30" fmla="*/ 2147483647 w 321"/>
                <a:gd name="T31" fmla="*/ 2147483647 h 609"/>
                <a:gd name="T32" fmla="*/ 0 w 321"/>
                <a:gd name="T33" fmla="*/ 2147483647 h 609"/>
                <a:gd name="T34" fmla="*/ 2147483647 w 321"/>
                <a:gd name="T35" fmla="*/ 2147483647 h 609"/>
                <a:gd name="T36" fmla="*/ 2147483647 w 321"/>
                <a:gd name="T37" fmla="*/ 2147483647 h 609"/>
                <a:gd name="T38" fmla="*/ 2147483647 w 321"/>
                <a:gd name="T39" fmla="*/ 2147483647 h 609"/>
                <a:gd name="T40" fmla="*/ 2147483647 w 321"/>
                <a:gd name="T41" fmla="*/ 2147483647 h 609"/>
                <a:gd name="T42" fmla="*/ 2147483647 w 321"/>
                <a:gd name="T43" fmla="*/ 2147483647 h 609"/>
                <a:gd name="T44" fmla="*/ 2147483647 w 321"/>
                <a:gd name="T45" fmla="*/ 2147483647 h 609"/>
                <a:gd name="T46" fmla="*/ 2147483647 w 321"/>
                <a:gd name="T47" fmla="*/ 2147483647 h 609"/>
                <a:gd name="T48" fmla="*/ 2147483647 w 321"/>
                <a:gd name="T49" fmla="*/ 2147483647 h 609"/>
                <a:gd name="T50" fmla="*/ 2147483647 w 321"/>
                <a:gd name="T51" fmla="*/ 2147483647 h 609"/>
                <a:gd name="T52" fmla="*/ 2147483647 w 321"/>
                <a:gd name="T53" fmla="*/ 2147483647 h 609"/>
                <a:gd name="T54" fmla="*/ 2147483647 w 321"/>
                <a:gd name="T55" fmla="*/ 2147483647 h 609"/>
                <a:gd name="T56" fmla="*/ 2147483647 w 321"/>
                <a:gd name="T57" fmla="*/ 2147483647 h 609"/>
                <a:gd name="T58" fmla="*/ 2147483647 w 321"/>
                <a:gd name="T59" fmla="*/ 2147483647 h 609"/>
                <a:gd name="T60" fmla="*/ 2147483647 w 321"/>
                <a:gd name="T61" fmla="*/ 2147483647 h 609"/>
                <a:gd name="T62" fmla="*/ 2147483647 w 321"/>
                <a:gd name="T63" fmla="*/ 2147483647 h 609"/>
                <a:gd name="T64" fmla="*/ 2147483647 w 321"/>
                <a:gd name="T65" fmla="*/ 2147483647 h 609"/>
                <a:gd name="T66" fmla="*/ 2147483647 w 321"/>
                <a:gd name="T67" fmla="*/ 2147483647 h 609"/>
                <a:gd name="T68" fmla="*/ 2147483647 w 321"/>
                <a:gd name="T69" fmla="*/ 2147483647 h 609"/>
                <a:gd name="T70" fmla="*/ 2147483647 w 321"/>
                <a:gd name="T71" fmla="*/ 2147483647 h 609"/>
                <a:gd name="T72" fmla="*/ 2147483647 w 321"/>
                <a:gd name="T73" fmla="*/ 2147483647 h 609"/>
                <a:gd name="T74" fmla="*/ 2147483647 w 321"/>
                <a:gd name="T75" fmla="*/ 2147483647 h 609"/>
                <a:gd name="T76" fmla="*/ 2147483647 w 321"/>
                <a:gd name="T77" fmla="*/ 2147483647 h 609"/>
                <a:gd name="T78" fmla="*/ 2147483647 w 321"/>
                <a:gd name="T79" fmla="*/ 2147483647 h 609"/>
                <a:gd name="T80" fmla="*/ 2147483647 w 321"/>
                <a:gd name="T81" fmla="*/ 2147483647 h 609"/>
                <a:gd name="T82" fmla="*/ 2147483647 w 321"/>
                <a:gd name="T83" fmla="*/ 2147483647 h 609"/>
                <a:gd name="T84" fmla="*/ 2147483647 w 321"/>
                <a:gd name="T85" fmla="*/ 0 h 609"/>
                <a:gd name="T86" fmla="*/ 2147483647 w 321"/>
                <a:gd name="T87" fmla="*/ 2147483647 h 609"/>
                <a:gd name="T88" fmla="*/ 2147483647 w 321"/>
                <a:gd name="T89" fmla="*/ 2147483647 h 609"/>
                <a:gd name="T90" fmla="*/ 2147483647 w 321"/>
                <a:gd name="T91" fmla="*/ 2147483647 h 609"/>
                <a:gd name="T92" fmla="*/ 2147483647 w 321"/>
                <a:gd name="T93" fmla="*/ 2147483647 h 609"/>
                <a:gd name="T94" fmla="*/ 2147483647 w 321"/>
                <a:gd name="T95" fmla="*/ 2147483647 h 609"/>
                <a:gd name="T96" fmla="*/ 2147483647 w 321"/>
                <a:gd name="T97" fmla="*/ 2147483647 h 609"/>
                <a:gd name="T98" fmla="*/ 2147483647 w 321"/>
                <a:gd name="T99" fmla="*/ 2147483647 h 609"/>
                <a:gd name="T100" fmla="*/ 2147483647 w 321"/>
                <a:gd name="T101" fmla="*/ 2147483647 h 609"/>
                <a:gd name="T102" fmla="*/ 2147483647 w 321"/>
                <a:gd name="T103" fmla="*/ 2147483647 h 609"/>
                <a:gd name="T104" fmla="*/ 2147483647 w 321"/>
                <a:gd name="T105" fmla="*/ 2147483647 h 609"/>
                <a:gd name="T106" fmla="*/ 2147483647 w 321"/>
                <a:gd name="T107" fmla="*/ 214748364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33"/>
            <p:cNvSpPr>
              <a:spLocks/>
            </p:cNvSpPr>
            <p:nvPr/>
          </p:nvSpPr>
          <p:spPr bwMode="invGray">
            <a:xfrm>
              <a:off x="9874103" y="1797240"/>
              <a:ext cx="304785" cy="536472"/>
            </a:xfrm>
            <a:custGeom>
              <a:avLst/>
              <a:gdLst>
                <a:gd name="T0" fmla="*/ 2147483647 w 177"/>
                <a:gd name="T1" fmla="*/ 2147483647 h 313"/>
                <a:gd name="T2" fmla="*/ 2147483647 w 177"/>
                <a:gd name="T3" fmla="*/ 2147483647 h 313"/>
                <a:gd name="T4" fmla="*/ 2147483647 w 177"/>
                <a:gd name="T5" fmla="*/ 2147483647 h 313"/>
                <a:gd name="T6" fmla="*/ 2147483647 w 177"/>
                <a:gd name="T7" fmla="*/ 2147483647 h 313"/>
                <a:gd name="T8" fmla="*/ 2147483647 w 177"/>
                <a:gd name="T9" fmla="*/ 0 h 313"/>
                <a:gd name="T10" fmla="*/ 2147483647 w 177"/>
                <a:gd name="T11" fmla="*/ 2147483647 h 313"/>
                <a:gd name="T12" fmla="*/ 2147483647 w 177"/>
                <a:gd name="T13" fmla="*/ 2147483647 h 313"/>
                <a:gd name="T14" fmla="*/ 2147483647 w 177"/>
                <a:gd name="T15" fmla="*/ 2147483647 h 313"/>
                <a:gd name="T16" fmla="*/ 2147483647 w 177"/>
                <a:gd name="T17" fmla="*/ 2147483647 h 313"/>
                <a:gd name="T18" fmla="*/ 0 w 177"/>
                <a:gd name="T19" fmla="*/ 2147483647 h 313"/>
                <a:gd name="T20" fmla="*/ 2147483647 w 177"/>
                <a:gd name="T21" fmla="*/ 2147483647 h 313"/>
                <a:gd name="T22" fmla="*/ 2147483647 w 177"/>
                <a:gd name="T23" fmla="*/ 2147483647 h 313"/>
                <a:gd name="T24" fmla="*/ 2147483647 w 177"/>
                <a:gd name="T25" fmla="*/ 2147483647 h 313"/>
                <a:gd name="T26" fmla="*/ 2147483647 w 177"/>
                <a:gd name="T27" fmla="*/ 2147483647 h 313"/>
                <a:gd name="T28" fmla="*/ 2147483647 w 177"/>
                <a:gd name="T29" fmla="*/ 2147483647 h 313"/>
                <a:gd name="T30" fmla="*/ 2147483647 w 177"/>
                <a:gd name="T31" fmla="*/ 2147483647 h 313"/>
                <a:gd name="T32" fmla="*/ 2147483647 w 177"/>
                <a:gd name="T33" fmla="*/ 2147483647 h 313"/>
                <a:gd name="T34" fmla="*/ 2147483647 w 177"/>
                <a:gd name="T35" fmla="*/ 2147483647 h 313"/>
                <a:gd name="T36" fmla="*/ 2147483647 w 177"/>
                <a:gd name="T37" fmla="*/ 2147483647 h 313"/>
                <a:gd name="T38" fmla="*/ 2147483647 w 177"/>
                <a:gd name="T39" fmla="*/ 2147483647 h 313"/>
                <a:gd name="T40" fmla="*/ 2147483647 w 177"/>
                <a:gd name="T41" fmla="*/ 2147483647 h 313"/>
                <a:gd name="T42" fmla="*/ 2147483647 w 177"/>
                <a:gd name="T43" fmla="*/ 2147483647 h 313"/>
                <a:gd name="T44" fmla="*/ 2147483647 w 177"/>
                <a:gd name="T45" fmla="*/ 2147483647 h 313"/>
                <a:gd name="T46" fmla="*/ 2147483647 w 177"/>
                <a:gd name="T47" fmla="*/ 2147483647 h 313"/>
                <a:gd name="T48" fmla="*/ 2147483647 w 177"/>
                <a:gd name="T49" fmla="*/ 2147483647 h 313"/>
                <a:gd name="T50" fmla="*/ 2147483647 w 177"/>
                <a:gd name="T51" fmla="*/ 2147483647 h 313"/>
                <a:gd name="T52" fmla="*/ 2147483647 w 177"/>
                <a:gd name="T53" fmla="*/ 2147483647 h 313"/>
                <a:gd name="T54" fmla="*/ 2147483647 w 177"/>
                <a:gd name="T55" fmla="*/ 2147483647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34"/>
            <p:cNvSpPr>
              <a:spLocks/>
            </p:cNvSpPr>
            <p:nvPr/>
          </p:nvSpPr>
          <p:spPr bwMode="invGray">
            <a:xfrm>
              <a:off x="8780371" y="1263943"/>
              <a:ext cx="1485825" cy="1437998"/>
            </a:xfrm>
            <a:custGeom>
              <a:avLst/>
              <a:gdLst>
                <a:gd name="T0" fmla="*/ 2147483647 w 857"/>
                <a:gd name="T1" fmla="*/ 2147483647 h 841"/>
                <a:gd name="T2" fmla="*/ 2147483647 w 857"/>
                <a:gd name="T3" fmla="*/ 2147483647 h 841"/>
                <a:gd name="T4" fmla="*/ 2147483647 w 857"/>
                <a:gd name="T5" fmla="*/ 2147483647 h 841"/>
                <a:gd name="T6" fmla="*/ 2147483647 w 857"/>
                <a:gd name="T7" fmla="*/ 2147483647 h 841"/>
                <a:gd name="T8" fmla="*/ 2147483647 w 857"/>
                <a:gd name="T9" fmla="*/ 2147483647 h 841"/>
                <a:gd name="T10" fmla="*/ 2147483647 w 857"/>
                <a:gd name="T11" fmla="*/ 2147483647 h 841"/>
                <a:gd name="T12" fmla="*/ 2147483647 w 857"/>
                <a:gd name="T13" fmla="*/ 2147483647 h 841"/>
                <a:gd name="T14" fmla="*/ 2147483647 w 857"/>
                <a:gd name="T15" fmla="*/ 2147483647 h 841"/>
                <a:gd name="T16" fmla="*/ 2147483647 w 857"/>
                <a:gd name="T17" fmla="*/ 2147483647 h 841"/>
                <a:gd name="T18" fmla="*/ 2147483647 w 857"/>
                <a:gd name="T19" fmla="*/ 2147483647 h 841"/>
                <a:gd name="T20" fmla="*/ 2147483647 w 857"/>
                <a:gd name="T21" fmla="*/ 2147483647 h 841"/>
                <a:gd name="T22" fmla="*/ 2147483647 w 857"/>
                <a:gd name="T23" fmla="*/ 2147483647 h 841"/>
                <a:gd name="T24" fmla="*/ 2147483647 w 857"/>
                <a:gd name="T25" fmla="*/ 2147483647 h 841"/>
                <a:gd name="T26" fmla="*/ 2147483647 w 857"/>
                <a:gd name="T27" fmla="*/ 2147483647 h 841"/>
                <a:gd name="T28" fmla="*/ 2147483647 w 857"/>
                <a:gd name="T29" fmla="*/ 2147483647 h 841"/>
                <a:gd name="T30" fmla="*/ 2147483647 w 857"/>
                <a:gd name="T31" fmla="*/ 2147483647 h 841"/>
                <a:gd name="T32" fmla="*/ 2147483647 w 857"/>
                <a:gd name="T33" fmla="*/ 2147483647 h 841"/>
                <a:gd name="T34" fmla="*/ 2147483647 w 857"/>
                <a:gd name="T35" fmla="*/ 2147483647 h 841"/>
                <a:gd name="T36" fmla="*/ 2147483647 w 857"/>
                <a:gd name="T37" fmla="*/ 2147483647 h 841"/>
                <a:gd name="T38" fmla="*/ 2147483647 w 857"/>
                <a:gd name="T39" fmla="*/ 2147483647 h 841"/>
                <a:gd name="T40" fmla="*/ 2147483647 w 857"/>
                <a:gd name="T41" fmla="*/ 2147483647 h 841"/>
                <a:gd name="T42" fmla="*/ 2147483647 w 857"/>
                <a:gd name="T43" fmla="*/ 2147483647 h 841"/>
                <a:gd name="T44" fmla="*/ 2147483647 w 857"/>
                <a:gd name="T45" fmla="*/ 2147483647 h 841"/>
                <a:gd name="T46" fmla="*/ 2147483647 w 857"/>
                <a:gd name="T47" fmla="*/ 2147483647 h 841"/>
                <a:gd name="T48" fmla="*/ 2147483647 w 857"/>
                <a:gd name="T49" fmla="*/ 2147483647 h 841"/>
                <a:gd name="T50" fmla="*/ 2147483647 w 857"/>
                <a:gd name="T51" fmla="*/ 2147483647 h 841"/>
                <a:gd name="T52" fmla="*/ 2147483647 w 857"/>
                <a:gd name="T53" fmla="*/ 2147483647 h 841"/>
                <a:gd name="T54" fmla="*/ 2147483647 w 857"/>
                <a:gd name="T55" fmla="*/ 2147483647 h 841"/>
                <a:gd name="T56" fmla="*/ 2147483647 w 857"/>
                <a:gd name="T57" fmla="*/ 2147483647 h 841"/>
                <a:gd name="T58" fmla="*/ 2147483647 w 857"/>
                <a:gd name="T59" fmla="*/ 2147483647 h 841"/>
                <a:gd name="T60" fmla="*/ 2147483647 w 857"/>
                <a:gd name="T61" fmla="*/ 2147483647 h 841"/>
                <a:gd name="T62" fmla="*/ 2147483647 w 857"/>
                <a:gd name="T63" fmla="*/ 2147483647 h 841"/>
                <a:gd name="T64" fmla="*/ 2147483647 w 857"/>
                <a:gd name="T65" fmla="*/ 2147483647 h 841"/>
                <a:gd name="T66" fmla="*/ 2147483647 w 857"/>
                <a:gd name="T67" fmla="*/ 2147483647 h 841"/>
                <a:gd name="T68" fmla="*/ 2147483647 w 857"/>
                <a:gd name="T69" fmla="*/ 2147483647 h 841"/>
                <a:gd name="T70" fmla="*/ 2147483647 w 857"/>
                <a:gd name="T71" fmla="*/ 2147483647 h 841"/>
                <a:gd name="T72" fmla="*/ 2147483647 w 857"/>
                <a:gd name="T73" fmla="*/ 2147483647 h 841"/>
                <a:gd name="T74" fmla="*/ 2147483647 w 857"/>
                <a:gd name="T75" fmla="*/ 2147483647 h 841"/>
                <a:gd name="T76" fmla="*/ 2147483647 w 857"/>
                <a:gd name="T77" fmla="*/ 2147483647 h 841"/>
                <a:gd name="T78" fmla="*/ 2147483647 w 857"/>
                <a:gd name="T79" fmla="*/ 2147483647 h 841"/>
                <a:gd name="T80" fmla="*/ 2147483647 w 857"/>
                <a:gd name="T81" fmla="*/ 2147483647 h 841"/>
                <a:gd name="T82" fmla="*/ 2147483647 w 857"/>
                <a:gd name="T83" fmla="*/ 2147483647 h 841"/>
                <a:gd name="T84" fmla="*/ 2147483647 w 857"/>
                <a:gd name="T85" fmla="*/ 0 h 841"/>
                <a:gd name="T86" fmla="*/ 2147483647 w 857"/>
                <a:gd name="T87" fmla="*/ 2147483647 h 841"/>
                <a:gd name="T88" fmla="*/ 2147483647 w 857"/>
                <a:gd name="T89" fmla="*/ 2147483647 h 841"/>
                <a:gd name="T90" fmla="*/ 2147483647 w 857"/>
                <a:gd name="T91" fmla="*/ 2147483647 h 841"/>
                <a:gd name="T92" fmla="*/ 2147483647 w 857"/>
                <a:gd name="T93" fmla="*/ 2147483647 h 841"/>
                <a:gd name="T94" fmla="*/ 2147483647 w 857"/>
                <a:gd name="T95" fmla="*/ 2147483647 h 841"/>
                <a:gd name="T96" fmla="*/ 2147483647 w 857"/>
                <a:gd name="T97" fmla="*/ 2147483647 h 841"/>
                <a:gd name="T98" fmla="*/ 2147483647 w 857"/>
                <a:gd name="T99" fmla="*/ 2147483647 h 841"/>
                <a:gd name="T100" fmla="*/ 2147483647 w 857"/>
                <a:gd name="T101" fmla="*/ 2147483647 h 841"/>
                <a:gd name="T102" fmla="*/ 2147483647 w 857"/>
                <a:gd name="T103" fmla="*/ 2147483647 h 841"/>
                <a:gd name="T104" fmla="*/ 2147483647 w 857"/>
                <a:gd name="T105" fmla="*/ 2147483647 h 841"/>
                <a:gd name="T106" fmla="*/ 2147483647 w 857"/>
                <a:gd name="T107" fmla="*/ 2147483647 h 841"/>
                <a:gd name="T108" fmla="*/ 2147483647 w 857"/>
                <a:gd name="T109" fmla="*/ 2147483647 h 841"/>
                <a:gd name="T110" fmla="*/ 2147483647 w 857"/>
                <a:gd name="T111" fmla="*/ 2147483647 h 841"/>
                <a:gd name="T112" fmla="*/ 2147483647 w 857"/>
                <a:gd name="T113" fmla="*/ 2147483647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invGray">
            <a:xfrm>
              <a:off x="8351768" y="1673439"/>
              <a:ext cx="1360418" cy="1057071"/>
            </a:xfrm>
            <a:custGeom>
              <a:avLst/>
              <a:gdLst>
                <a:gd name="T0" fmla="*/ 2147483647 w 785"/>
                <a:gd name="T1" fmla="*/ 2147483647 h 617"/>
                <a:gd name="T2" fmla="*/ 2147483647 w 785"/>
                <a:gd name="T3" fmla="*/ 2147483647 h 617"/>
                <a:gd name="T4" fmla="*/ 2147483647 w 785"/>
                <a:gd name="T5" fmla="*/ 2147483647 h 617"/>
                <a:gd name="T6" fmla="*/ 2147483647 w 785"/>
                <a:gd name="T7" fmla="*/ 2147483647 h 617"/>
                <a:gd name="T8" fmla="*/ 2147483647 w 785"/>
                <a:gd name="T9" fmla="*/ 2147483647 h 617"/>
                <a:gd name="T10" fmla="*/ 2147483647 w 785"/>
                <a:gd name="T11" fmla="*/ 2147483647 h 617"/>
                <a:gd name="T12" fmla="*/ 2147483647 w 785"/>
                <a:gd name="T13" fmla="*/ 2147483647 h 617"/>
                <a:gd name="T14" fmla="*/ 2147483647 w 785"/>
                <a:gd name="T15" fmla="*/ 2147483647 h 617"/>
                <a:gd name="T16" fmla="*/ 2147483647 w 785"/>
                <a:gd name="T17" fmla="*/ 2147483647 h 617"/>
                <a:gd name="T18" fmla="*/ 2147483647 w 785"/>
                <a:gd name="T19" fmla="*/ 2147483647 h 617"/>
                <a:gd name="T20" fmla="*/ 2147483647 w 785"/>
                <a:gd name="T21" fmla="*/ 2147483647 h 617"/>
                <a:gd name="T22" fmla="*/ 2147483647 w 785"/>
                <a:gd name="T23" fmla="*/ 2147483647 h 617"/>
                <a:gd name="T24" fmla="*/ 2147483647 w 785"/>
                <a:gd name="T25" fmla="*/ 2147483647 h 617"/>
                <a:gd name="T26" fmla="*/ 2147483647 w 785"/>
                <a:gd name="T27" fmla="*/ 2147483647 h 617"/>
                <a:gd name="T28" fmla="*/ 2147483647 w 785"/>
                <a:gd name="T29" fmla="*/ 2147483647 h 617"/>
                <a:gd name="T30" fmla="*/ 2147483647 w 785"/>
                <a:gd name="T31" fmla="*/ 2147483647 h 617"/>
                <a:gd name="T32" fmla="*/ 2147483647 w 785"/>
                <a:gd name="T33" fmla="*/ 2147483647 h 617"/>
                <a:gd name="T34" fmla="*/ 2147483647 w 785"/>
                <a:gd name="T35" fmla="*/ 2147483647 h 617"/>
                <a:gd name="T36" fmla="*/ 2147483647 w 785"/>
                <a:gd name="T37" fmla="*/ 2147483647 h 617"/>
                <a:gd name="T38" fmla="*/ 2147483647 w 785"/>
                <a:gd name="T39" fmla="*/ 2147483647 h 617"/>
                <a:gd name="T40" fmla="*/ 0 w 785"/>
                <a:gd name="T41" fmla="*/ 2147483647 h 617"/>
                <a:gd name="T42" fmla="*/ 2147483647 w 785"/>
                <a:gd name="T43" fmla="*/ 2147483647 h 617"/>
                <a:gd name="T44" fmla="*/ 2147483647 w 785"/>
                <a:gd name="T45" fmla="*/ 2147483647 h 617"/>
                <a:gd name="T46" fmla="*/ 2147483647 w 785"/>
                <a:gd name="T47" fmla="*/ 2147483647 h 617"/>
                <a:gd name="T48" fmla="*/ 2147483647 w 785"/>
                <a:gd name="T49" fmla="*/ 2147483647 h 617"/>
                <a:gd name="T50" fmla="*/ 2147483647 w 785"/>
                <a:gd name="T51" fmla="*/ 2147483647 h 617"/>
                <a:gd name="T52" fmla="*/ 2147483647 w 785"/>
                <a:gd name="T53" fmla="*/ 2147483647 h 617"/>
                <a:gd name="T54" fmla="*/ 2147483647 w 785"/>
                <a:gd name="T55" fmla="*/ 2147483647 h 617"/>
                <a:gd name="T56" fmla="*/ 2147483647 w 785"/>
                <a:gd name="T57" fmla="*/ 2147483647 h 617"/>
                <a:gd name="T58" fmla="*/ 2147483647 w 785"/>
                <a:gd name="T59" fmla="*/ 2147483647 h 617"/>
                <a:gd name="T60" fmla="*/ 2147483647 w 785"/>
                <a:gd name="T61" fmla="*/ 0 h 617"/>
                <a:gd name="T62" fmla="*/ 2147483647 w 785"/>
                <a:gd name="T63" fmla="*/ 2147483647 h 617"/>
                <a:gd name="T64" fmla="*/ 2147483647 w 785"/>
                <a:gd name="T65" fmla="*/ 2147483647 h 617"/>
                <a:gd name="T66" fmla="*/ 2147483647 w 785"/>
                <a:gd name="T67" fmla="*/ 2147483647 h 617"/>
                <a:gd name="T68" fmla="*/ 2147483647 w 785"/>
                <a:gd name="T69" fmla="*/ 2147483647 h 617"/>
                <a:gd name="T70" fmla="*/ 2147483647 w 785"/>
                <a:gd name="T71" fmla="*/ 2147483647 h 617"/>
                <a:gd name="T72" fmla="*/ 2147483647 w 785"/>
                <a:gd name="T73" fmla="*/ 2147483647 h 617"/>
                <a:gd name="T74" fmla="*/ 2147483647 w 785"/>
                <a:gd name="T75" fmla="*/ 2147483647 h 617"/>
                <a:gd name="T76" fmla="*/ 2147483647 w 785"/>
                <a:gd name="T77" fmla="*/ 2147483647 h 617"/>
                <a:gd name="T78" fmla="*/ 2147483647 w 785"/>
                <a:gd name="T79" fmla="*/ 2147483647 h 617"/>
                <a:gd name="T80" fmla="*/ 2147483647 w 785"/>
                <a:gd name="T81" fmla="*/ 2147483647 h 617"/>
                <a:gd name="T82" fmla="*/ 2147483647 w 785"/>
                <a:gd name="T83" fmla="*/ 2147483647 h 617"/>
                <a:gd name="T84" fmla="*/ 2147483647 w 785"/>
                <a:gd name="T85" fmla="*/ 2147483647 h 617"/>
                <a:gd name="T86" fmla="*/ 2147483647 w 785"/>
                <a:gd name="T87" fmla="*/ 2147483647 h 617"/>
                <a:gd name="T88" fmla="*/ 2147483647 w 785"/>
                <a:gd name="T89" fmla="*/ 2147483647 h 617"/>
                <a:gd name="T90" fmla="*/ 2147483647 w 785"/>
                <a:gd name="T91" fmla="*/ 2147483647 h 617"/>
                <a:gd name="T92" fmla="*/ 2147483647 w 785"/>
                <a:gd name="T93" fmla="*/ 2147483647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invGray">
            <a:xfrm>
              <a:off x="9709011" y="3140006"/>
              <a:ext cx="641318" cy="604720"/>
            </a:xfrm>
            <a:custGeom>
              <a:avLst/>
              <a:gdLst>
                <a:gd name="T0" fmla="*/ 2147483647 w 369"/>
                <a:gd name="T1" fmla="*/ 2147483647 h 353"/>
                <a:gd name="T2" fmla="*/ 2147483647 w 369"/>
                <a:gd name="T3" fmla="*/ 2147483647 h 353"/>
                <a:gd name="T4" fmla="*/ 2147483647 w 369"/>
                <a:gd name="T5" fmla="*/ 2147483647 h 353"/>
                <a:gd name="T6" fmla="*/ 2147483647 w 369"/>
                <a:gd name="T7" fmla="*/ 2147483647 h 353"/>
                <a:gd name="T8" fmla="*/ 2147483647 w 369"/>
                <a:gd name="T9" fmla="*/ 2147483647 h 353"/>
                <a:gd name="T10" fmla="*/ 2147483647 w 369"/>
                <a:gd name="T11" fmla="*/ 2147483647 h 353"/>
                <a:gd name="T12" fmla="*/ 2147483647 w 369"/>
                <a:gd name="T13" fmla="*/ 2147483647 h 353"/>
                <a:gd name="T14" fmla="*/ 2147483647 w 369"/>
                <a:gd name="T15" fmla="*/ 2147483647 h 353"/>
                <a:gd name="T16" fmla="*/ 2147483647 w 369"/>
                <a:gd name="T17" fmla="*/ 2147483647 h 353"/>
                <a:gd name="T18" fmla="*/ 2147483647 w 369"/>
                <a:gd name="T19" fmla="*/ 2147483647 h 353"/>
                <a:gd name="T20" fmla="*/ 2147483647 w 369"/>
                <a:gd name="T21" fmla="*/ 2147483647 h 353"/>
                <a:gd name="T22" fmla="*/ 2147483647 w 369"/>
                <a:gd name="T23" fmla="*/ 2147483647 h 353"/>
                <a:gd name="T24" fmla="*/ 2147483647 w 369"/>
                <a:gd name="T25" fmla="*/ 2147483647 h 353"/>
                <a:gd name="T26" fmla="*/ 2147483647 w 369"/>
                <a:gd name="T27" fmla="*/ 0 h 353"/>
                <a:gd name="T28" fmla="*/ 2147483647 w 369"/>
                <a:gd name="T29" fmla="*/ 2147483647 h 353"/>
                <a:gd name="T30" fmla="*/ 2147483647 w 369"/>
                <a:gd name="T31" fmla="*/ 2147483647 h 353"/>
                <a:gd name="T32" fmla="*/ 2147483647 w 369"/>
                <a:gd name="T33" fmla="*/ 2147483647 h 353"/>
                <a:gd name="T34" fmla="*/ 2147483647 w 369"/>
                <a:gd name="T35" fmla="*/ 2147483647 h 353"/>
                <a:gd name="T36" fmla="*/ 2147483647 w 369"/>
                <a:gd name="T37" fmla="*/ 2147483647 h 353"/>
                <a:gd name="T38" fmla="*/ 2147483647 w 369"/>
                <a:gd name="T39" fmla="*/ 2147483647 h 353"/>
                <a:gd name="T40" fmla="*/ 2147483647 w 369"/>
                <a:gd name="T41" fmla="*/ 2147483647 h 353"/>
                <a:gd name="T42" fmla="*/ 2147483647 w 369"/>
                <a:gd name="T43" fmla="*/ 2147483647 h 353"/>
                <a:gd name="T44" fmla="*/ 2147483647 w 369"/>
                <a:gd name="T45" fmla="*/ 2147483647 h 353"/>
                <a:gd name="T46" fmla="*/ 2147483647 w 369"/>
                <a:gd name="T47" fmla="*/ 2147483647 h 353"/>
                <a:gd name="T48" fmla="*/ 2147483647 w 369"/>
                <a:gd name="T49" fmla="*/ 2147483647 h 353"/>
                <a:gd name="T50" fmla="*/ 2147483647 w 369"/>
                <a:gd name="T51" fmla="*/ 2147483647 h 353"/>
                <a:gd name="T52" fmla="*/ 2147483647 w 369"/>
                <a:gd name="T53" fmla="*/ 2147483647 h 353"/>
                <a:gd name="T54" fmla="*/ 2147483647 w 369"/>
                <a:gd name="T55" fmla="*/ 2147483647 h 353"/>
                <a:gd name="T56" fmla="*/ 2147483647 w 369"/>
                <a:gd name="T57" fmla="*/ 2147483647 h 353"/>
                <a:gd name="T58" fmla="*/ 2147483647 w 369"/>
                <a:gd name="T59" fmla="*/ 2147483647 h 353"/>
                <a:gd name="T60" fmla="*/ 2147483647 w 369"/>
                <a:gd name="T61" fmla="*/ 2147483647 h 353"/>
                <a:gd name="T62" fmla="*/ 2147483647 w 369"/>
                <a:gd name="T63" fmla="*/ 2147483647 h 353"/>
                <a:gd name="T64" fmla="*/ 2147483647 w 369"/>
                <a:gd name="T65" fmla="*/ 2147483647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2"/>
            <p:cNvSpPr>
              <a:spLocks/>
            </p:cNvSpPr>
            <p:nvPr/>
          </p:nvSpPr>
          <p:spPr bwMode="invGray">
            <a:xfrm>
              <a:off x="8986736" y="3098739"/>
              <a:ext cx="985787" cy="1053897"/>
            </a:xfrm>
            <a:custGeom>
              <a:avLst/>
              <a:gdLst>
                <a:gd name="T0" fmla="*/ 2147483647 w 569"/>
                <a:gd name="T1" fmla="*/ 2147483647 h 617"/>
                <a:gd name="T2" fmla="*/ 2147483647 w 569"/>
                <a:gd name="T3" fmla="*/ 2147483647 h 617"/>
                <a:gd name="T4" fmla="*/ 2147483647 w 569"/>
                <a:gd name="T5" fmla="*/ 2147483647 h 617"/>
                <a:gd name="T6" fmla="*/ 2147483647 w 569"/>
                <a:gd name="T7" fmla="*/ 2147483647 h 617"/>
                <a:gd name="T8" fmla="*/ 2147483647 w 569"/>
                <a:gd name="T9" fmla="*/ 2147483647 h 617"/>
                <a:gd name="T10" fmla="*/ 2147483647 w 569"/>
                <a:gd name="T11" fmla="*/ 2147483647 h 617"/>
                <a:gd name="T12" fmla="*/ 2147483647 w 569"/>
                <a:gd name="T13" fmla="*/ 2147483647 h 617"/>
                <a:gd name="T14" fmla="*/ 2147483647 w 569"/>
                <a:gd name="T15" fmla="*/ 2147483647 h 617"/>
                <a:gd name="T16" fmla="*/ 2147483647 w 569"/>
                <a:gd name="T17" fmla="*/ 2147483647 h 617"/>
                <a:gd name="T18" fmla="*/ 2147483647 w 569"/>
                <a:gd name="T19" fmla="*/ 2147483647 h 617"/>
                <a:gd name="T20" fmla="*/ 2147483647 w 569"/>
                <a:gd name="T21" fmla="*/ 2147483647 h 617"/>
                <a:gd name="T22" fmla="*/ 2147483647 w 569"/>
                <a:gd name="T23" fmla="*/ 2147483647 h 617"/>
                <a:gd name="T24" fmla="*/ 2147483647 w 569"/>
                <a:gd name="T25" fmla="*/ 2147483647 h 617"/>
                <a:gd name="T26" fmla="*/ 2147483647 w 569"/>
                <a:gd name="T27" fmla="*/ 2147483647 h 617"/>
                <a:gd name="T28" fmla="*/ 2147483647 w 569"/>
                <a:gd name="T29" fmla="*/ 2147483647 h 617"/>
                <a:gd name="T30" fmla="*/ 2147483647 w 569"/>
                <a:gd name="T31" fmla="*/ 2147483647 h 617"/>
                <a:gd name="T32" fmla="*/ 2147483647 w 569"/>
                <a:gd name="T33" fmla="*/ 2147483647 h 617"/>
                <a:gd name="T34" fmla="*/ 2147483647 w 569"/>
                <a:gd name="T35" fmla="*/ 2147483647 h 617"/>
                <a:gd name="T36" fmla="*/ 2147483647 w 569"/>
                <a:gd name="T37" fmla="*/ 2147483647 h 617"/>
                <a:gd name="T38" fmla="*/ 2147483647 w 569"/>
                <a:gd name="T39" fmla="*/ 2147483647 h 617"/>
                <a:gd name="T40" fmla="*/ 2147483647 w 569"/>
                <a:gd name="T41" fmla="*/ 2147483647 h 617"/>
                <a:gd name="T42" fmla="*/ 2147483647 w 569"/>
                <a:gd name="T43" fmla="*/ 2147483647 h 617"/>
                <a:gd name="T44" fmla="*/ 2147483647 w 569"/>
                <a:gd name="T45" fmla="*/ 2147483647 h 617"/>
                <a:gd name="T46" fmla="*/ 2147483647 w 569"/>
                <a:gd name="T47" fmla="*/ 2147483647 h 617"/>
                <a:gd name="T48" fmla="*/ 2147483647 w 569"/>
                <a:gd name="T49" fmla="*/ 2147483647 h 617"/>
                <a:gd name="T50" fmla="*/ 2147483647 w 569"/>
                <a:gd name="T51" fmla="*/ 0 h 617"/>
                <a:gd name="T52" fmla="*/ 2147483647 w 569"/>
                <a:gd name="T53" fmla="*/ 0 h 617"/>
                <a:gd name="T54" fmla="*/ 2147483647 w 569"/>
                <a:gd name="T55" fmla="*/ 2147483647 h 617"/>
                <a:gd name="T56" fmla="*/ 2147483647 w 569"/>
                <a:gd name="T57" fmla="*/ 2147483647 h 617"/>
                <a:gd name="T58" fmla="*/ 2147483647 w 569"/>
                <a:gd name="T59" fmla="*/ 2147483647 h 617"/>
                <a:gd name="T60" fmla="*/ 2147483647 w 569"/>
                <a:gd name="T61" fmla="*/ 2147483647 h 617"/>
                <a:gd name="T62" fmla="*/ 2147483647 w 569"/>
                <a:gd name="T63" fmla="*/ 2147483647 h 617"/>
                <a:gd name="T64" fmla="*/ 2147483647 w 569"/>
                <a:gd name="T65" fmla="*/ 2147483647 h 617"/>
                <a:gd name="T66" fmla="*/ 2147483647 w 569"/>
                <a:gd name="T67" fmla="*/ 2147483647 h 617"/>
                <a:gd name="T68" fmla="*/ 0 w 569"/>
                <a:gd name="T69" fmla="*/ 2147483647 h 617"/>
                <a:gd name="T70" fmla="*/ 2147483647 w 569"/>
                <a:gd name="T71" fmla="*/ 2147483647 h 617"/>
                <a:gd name="T72" fmla="*/ 2147483647 w 569"/>
                <a:gd name="T73" fmla="*/ 2147483647 h 617"/>
                <a:gd name="T74" fmla="*/ 2147483647 w 569"/>
                <a:gd name="T75" fmla="*/ 2147483647 h 617"/>
                <a:gd name="T76" fmla="*/ 2147483647 w 569"/>
                <a:gd name="T77" fmla="*/ 2147483647 h 617"/>
                <a:gd name="T78" fmla="*/ 2147483647 w 569"/>
                <a:gd name="T79" fmla="*/ 2147483647 h 617"/>
                <a:gd name="T80" fmla="*/ 2147483647 w 569"/>
                <a:gd name="T81" fmla="*/ 2147483647 h 617"/>
                <a:gd name="T82" fmla="*/ 2147483647 w 569"/>
                <a:gd name="T83" fmla="*/ 2147483647 h 617"/>
                <a:gd name="T84" fmla="*/ 2147483647 w 569"/>
                <a:gd name="T85" fmla="*/ 2147483647 h 617"/>
                <a:gd name="T86" fmla="*/ 2147483647 w 569"/>
                <a:gd name="T87" fmla="*/ 2147483647 h 617"/>
                <a:gd name="T88" fmla="*/ 2147483647 w 569"/>
                <a:gd name="T89" fmla="*/ 2147483647 h 617"/>
                <a:gd name="T90" fmla="*/ 2147483647 w 569"/>
                <a:gd name="T91" fmla="*/ 2147483647 h 617"/>
                <a:gd name="T92" fmla="*/ 2147483647 w 569"/>
                <a:gd name="T93" fmla="*/ 2147483647 h 617"/>
                <a:gd name="T94" fmla="*/ 2147483647 w 569"/>
                <a:gd name="T95" fmla="*/ 2147483647 h 617"/>
                <a:gd name="T96" fmla="*/ 2147483647 w 569"/>
                <a:gd name="T97" fmla="*/ 2147483647 h 617"/>
                <a:gd name="T98" fmla="*/ 2147483647 w 569"/>
                <a:gd name="T99" fmla="*/ 2147483647 h 617"/>
                <a:gd name="T100" fmla="*/ 2147483647 w 569"/>
                <a:gd name="T101" fmla="*/ 2147483647 h 617"/>
                <a:gd name="T102" fmla="*/ 2147483647 w 569"/>
                <a:gd name="T103" fmla="*/ 2147483647 h 617"/>
                <a:gd name="T104" fmla="*/ 2147483647 w 569"/>
                <a:gd name="T105" fmla="*/ 2147483647 h 617"/>
                <a:gd name="T106" fmla="*/ 2147483647 w 569"/>
                <a:gd name="T107" fmla="*/ 2147483647 h 617"/>
                <a:gd name="T108" fmla="*/ 2147483647 w 569"/>
                <a:gd name="T109" fmla="*/ 2147483647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invGray">
            <a:xfrm>
              <a:off x="7145329" y="1878187"/>
              <a:ext cx="2096981" cy="1342766"/>
            </a:xfrm>
            <a:custGeom>
              <a:avLst/>
              <a:gdLst>
                <a:gd name="T0" fmla="*/ 2147483647 w 1209"/>
                <a:gd name="T1" fmla="*/ 2147483647 h 785"/>
                <a:gd name="T2" fmla="*/ 2147483647 w 1209"/>
                <a:gd name="T3" fmla="*/ 2147483647 h 785"/>
                <a:gd name="T4" fmla="*/ 2147483647 w 1209"/>
                <a:gd name="T5" fmla="*/ 2147483647 h 785"/>
                <a:gd name="T6" fmla="*/ 2147483647 w 1209"/>
                <a:gd name="T7" fmla="*/ 2147483647 h 785"/>
                <a:gd name="T8" fmla="*/ 2147483647 w 1209"/>
                <a:gd name="T9" fmla="*/ 2147483647 h 785"/>
                <a:gd name="T10" fmla="*/ 2147483647 w 1209"/>
                <a:gd name="T11" fmla="*/ 2147483647 h 785"/>
                <a:gd name="T12" fmla="*/ 2147483647 w 1209"/>
                <a:gd name="T13" fmla="*/ 2147483647 h 785"/>
                <a:gd name="T14" fmla="*/ 2147483647 w 1209"/>
                <a:gd name="T15" fmla="*/ 2147483647 h 785"/>
                <a:gd name="T16" fmla="*/ 2147483647 w 1209"/>
                <a:gd name="T17" fmla="*/ 2147483647 h 785"/>
                <a:gd name="T18" fmla="*/ 2147483647 w 1209"/>
                <a:gd name="T19" fmla="*/ 2147483647 h 785"/>
                <a:gd name="T20" fmla="*/ 2147483647 w 1209"/>
                <a:gd name="T21" fmla="*/ 2147483647 h 785"/>
                <a:gd name="T22" fmla="*/ 2147483647 w 1209"/>
                <a:gd name="T23" fmla="*/ 2147483647 h 785"/>
                <a:gd name="T24" fmla="*/ 2147483647 w 1209"/>
                <a:gd name="T25" fmla="*/ 2147483647 h 785"/>
                <a:gd name="T26" fmla="*/ 2147483647 w 1209"/>
                <a:gd name="T27" fmla="*/ 2147483647 h 785"/>
                <a:gd name="T28" fmla="*/ 2147483647 w 1209"/>
                <a:gd name="T29" fmla="*/ 2147483647 h 785"/>
                <a:gd name="T30" fmla="*/ 2147483647 w 1209"/>
                <a:gd name="T31" fmla="*/ 2147483647 h 785"/>
                <a:gd name="T32" fmla="*/ 2147483647 w 1209"/>
                <a:gd name="T33" fmla="*/ 2147483647 h 785"/>
                <a:gd name="T34" fmla="*/ 2147483647 w 1209"/>
                <a:gd name="T35" fmla="*/ 2147483647 h 785"/>
                <a:gd name="T36" fmla="*/ 2147483647 w 1209"/>
                <a:gd name="T37" fmla="*/ 2147483647 h 785"/>
                <a:gd name="T38" fmla="*/ 2147483647 w 1209"/>
                <a:gd name="T39" fmla="*/ 2147483647 h 785"/>
                <a:gd name="T40" fmla="*/ 2147483647 w 1209"/>
                <a:gd name="T41" fmla="*/ 2147483647 h 785"/>
                <a:gd name="T42" fmla="*/ 2147483647 w 1209"/>
                <a:gd name="T43" fmla="*/ 2147483647 h 785"/>
                <a:gd name="T44" fmla="*/ 2147483647 w 1209"/>
                <a:gd name="T45" fmla="*/ 2147483647 h 785"/>
                <a:gd name="T46" fmla="*/ 2147483647 w 1209"/>
                <a:gd name="T47" fmla="*/ 2147483647 h 785"/>
                <a:gd name="T48" fmla="*/ 2147483647 w 1209"/>
                <a:gd name="T49" fmla="*/ 2147483647 h 785"/>
                <a:gd name="T50" fmla="*/ 2147483647 w 1209"/>
                <a:gd name="T51" fmla="*/ 2147483647 h 785"/>
                <a:gd name="T52" fmla="*/ 2147483647 w 1209"/>
                <a:gd name="T53" fmla="*/ 2147483647 h 785"/>
                <a:gd name="T54" fmla="*/ 2147483647 w 1209"/>
                <a:gd name="T55" fmla="*/ 2147483647 h 785"/>
                <a:gd name="T56" fmla="*/ 2147483647 w 1209"/>
                <a:gd name="T57" fmla="*/ 2147483647 h 785"/>
                <a:gd name="T58" fmla="*/ 0 w 1209"/>
                <a:gd name="T59" fmla="*/ 2147483647 h 785"/>
                <a:gd name="T60" fmla="*/ 2147483647 w 1209"/>
                <a:gd name="T61" fmla="*/ 2147483647 h 785"/>
                <a:gd name="T62" fmla="*/ 2147483647 w 1209"/>
                <a:gd name="T63" fmla="*/ 2147483647 h 785"/>
                <a:gd name="T64" fmla="*/ 2147483647 w 1209"/>
                <a:gd name="T65" fmla="*/ 2147483647 h 785"/>
                <a:gd name="T66" fmla="*/ 2147483647 w 1209"/>
                <a:gd name="T67" fmla="*/ 2147483647 h 785"/>
                <a:gd name="T68" fmla="*/ 2147483647 w 1209"/>
                <a:gd name="T69" fmla="*/ 2147483647 h 785"/>
                <a:gd name="T70" fmla="*/ 2147483647 w 1209"/>
                <a:gd name="T71" fmla="*/ 2147483647 h 785"/>
                <a:gd name="T72" fmla="*/ 2147483647 w 1209"/>
                <a:gd name="T73" fmla="*/ 2147483647 h 785"/>
                <a:gd name="T74" fmla="*/ 2147483647 w 1209"/>
                <a:gd name="T75" fmla="*/ 2147483647 h 785"/>
                <a:gd name="T76" fmla="*/ 2147483647 w 1209"/>
                <a:gd name="T77" fmla="*/ 2147483647 h 785"/>
                <a:gd name="T78" fmla="*/ 2147483647 w 1209"/>
                <a:gd name="T79" fmla="*/ 2147483647 h 785"/>
                <a:gd name="T80" fmla="*/ 2147483647 w 1209"/>
                <a:gd name="T81" fmla="*/ 2147483647 h 785"/>
                <a:gd name="T82" fmla="*/ 2147483647 w 1209"/>
                <a:gd name="T83" fmla="*/ 2147483647 h 785"/>
                <a:gd name="T84" fmla="*/ 2147483647 w 1209"/>
                <a:gd name="T85" fmla="*/ 2147483647 h 785"/>
                <a:gd name="T86" fmla="*/ 2147483647 w 1209"/>
                <a:gd name="T87" fmla="*/ 2147483647 h 785"/>
                <a:gd name="T88" fmla="*/ 2147483647 w 1209"/>
                <a:gd name="T89" fmla="*/ 2147483647 h 785"/>
                <a:gd name="T90" fmla="*/ 2147483647 w 1209"/>
                <a:gd name="T91" fmla="*/ 2147483647 h 785"/>
                <a:gd name="T92" fmla="*/ 2147483647 w 1209"/>
                <a:gd name="T93" fmla="*/ 2147483647 h 785"/>
                <a:gd name="T94" fmla="*/ 2147483647 w 1209"/>
                <a:gd name="T95" fmla="*/ 2147483647 h 785"/>
                <a:gd name="T96" fmla="*/ 2147483647 w 1209"/>
                <a:gd name="T97" fmla="*/ 2147483647 h 785"/>
                <a:gd name="T98" fmla="*/ 2147483647 w 1209"/>
                <a:gd name="T99" fmla="*/ 2147483647 h 785"/>
                <a:gd name="T100" fmla="*/ 2147483647 w 1209"/>
                <a:gd name="T101" fmla="*/ 2147483647 h 785"/>
                <a:gd name="T102" fmla="*/ 2147483647 w 1209"/>
                <a:gd name="T103" fmla="*/ 2147483647 h 785"/>
                <a:gd name="T104" fmla="*/ 2147483647 w 1209"/>
                <a:gd name="T105" fmla="*/ 2147483647 h 785"/>
                <a:gd name="T106" fmla="*/ 2147483647 w 1209"/>
                <a:gd name="T107" fmla="*/ 2147483647 h 785"/>
                <a:gd name="T108" fmla="*/ 2147483647 w 1209"/>
                <a:gd name="T109" fmla="*/ 2147483647 h 785"/>
                <a:gd name="T110" fmla="*/ 2147483647 w 1209"/>
                <a:gd name="T111" fmla="*/ 2147483647 h 785"/>
                <a:gd name="T112" fmla="*/ 2147483647 w 1209"/>
                <a:gd name="T113" fmla="*/ 2147483647 h 785"/>
                <a:gd name="T114" fmla="*/ 2147483647 w 1209"/>
                <a:gd name="T115" fmla="*/ 2147483647 h 785"/>
                <a:gd name="T116" fmla="*/ 2147483647 w 1209"/>
                <a:gd name="T117" fmla="*/ 2147483647 h 785"/>
                <a:gd name="T118" fmla="*/ 2147483647 w 1209"/>
                <a:gd name="T119" fmla="*/ 2147483647 h 785"/>
                <a:gd name="T120" fmla="*/ 2147483647 w 1209"/>
                <a:gd name="T121" fmla="*/ 2147483647 h 785"/>
                <a:gd name="T122" fmla="*/ 2147483647 w 1209"/>
                <a:gd name="T123" fmla="*/ 2147483647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36"/>
            <p:cNvSpPr>
              <a:spLocks/>
            </p:cNvSpPr>
            <p:nvPr/>
          </p:nvSpPr>
          <p:spPr bwMode="invGray">
            <a:xfrm>
              <a:off x="6972300" y="283057"/>
              <a:ext cx="2204926" cy="1768134"/>
            </a:xfrm>
            <a:custGeom>
              <a:avLst/>
              <a:gdLst>
                <a:gd name="T0" fmla="*/ 2147483647 w 1273"/>
                <a:gd name="T1" fmla="*/ 2147483647 h 1033"/>
                <a:gd name="T2" fmla="*/ 2147483647 w 1273"/>
                <a:gd name="T3" fmla="*/ 2147483647 h 1033"/>
                <a:gd name="T4" fmla="*/ 2147483647 w 1273"/>
                <a:gd name="T5" fmla="*/ 2147483647 h 1033"/>
                <a:gd name="T6" fmla="*/ 2147483647 w 1273"/>
                <a:gd name="T7" fmla="*/ 2147483647 h 1033"/>
                <a:gd name="T8" fmla="*/ 2147483647 w 1273"/>
                <a:gd name="T9" fmla="*/ 2147483647 h 1033"/>
                <a:gd name="T10" fmla="*/ 2147483647 w 1273"/>
                <a:gd name="T11" fmla="*/ 2147483647 h 1033"/>
                <a:gd name="T12" fmla="*/ 2147483647 w 1273"/>
                <a:gd name="T13" fmla="*/ 2147483647 h 1033"/>
                <a:gd name="T14" fmla="*/ 2147483647 w 1273"/>
                <a:gd name="T15" fmla="*/ 2147483647 h 1033"/>
                <a:gd name="T16" fmla="*/ 2147483647 w 1273"/>
                <a:gd name="T17" fmla="*/ 2147483647 h 1033"/>
                <a:gd name="T18" fmla="*/ 2147483647 w 1273"/>
                <a:gd name="T19" fmla="*/ 2147483647 h 1033"/>
                <a:gd name="T20" fmla="*/ 2147483647 w 1273"/>
                <a:gd name="T21" fmla="*/ 2147483647 h 1033"/>
                <a:gd name="T22" fmla="*/ 2147483647 w 1273"/>
                <a:gd name="T23" fmla="*/ 2147483647 h 1033"/>
                <a:gd name="T24" fmla="*/ 2147483647 w 1273"/>
                <a:gd name="T25" fmla="*/ 2147483647 h 1033"/>
                <a:gd name="T26" fmla="*/ 2147483647 w 1273"/>
                <a:gd name="T27" fmla="*/ 2147483647 h 1033"/>
                <a:gd name="T28" fmla="*/ 2147483647 w 1273"/>
                <a:gd name="T29" fmla="*/ 2147483647 h 1033"/>
                <a:gd name="T30" fmla="*/ 2147483647 w 1273"/>
                <a:gd name="T31" fmla="*/ 2147483647 h 1033"/>
                <a:gd name="T32" fmla="*/ 2147483647 w 1273"/>
                <a:gd name="T33" fmla="*/ 2147483647 h 1033"/>
                <a:gd name="T34" fmla="*/ 2147483647 w 1273"/>
                <a:gd name="T35" fmla="*/ 2147483647 h 1033"/>
                <a:gd name="T36" fmla="*/ 2147483647 w 1273"/>
                <a:gd name="T37" fmla="*/ 2147483647 h 1033"/>
                <a:gd name="T38" fmla="*/ 2147483647 w 1273"/>
                <a:gd name="T39" fmla="*/ 2147483647 h 1033"/>
                <a:gd name="T40" fmla="*/ 2147483647 w 1273"/>
                <a:gd name="T41" fmla="*/ 2147483647 h 1033"/>
                <a:gd name="T42" fmla="*/ 2147483647 w 1273"/>
                <a:gd name="T43" fmla="*/ 2147483647 h 1033"/>
                <a:gd name="T44" fmla="*/ 2147483647 w 1273"/>
                <a:gd name="T45" fmla="*/ 2147483647 h 1033"/>
                <a:gd name="T46" fmla="*/ 2147483647 w 1273"/>
                <a:gd name="T47" fmla="*/ 2147483647 h 1033"/>
                <a:gd name="T48" fmla="*/ 2147483647 w 1273"/>
                <a:gd name="T49" fmla="*/ 2147483647 h 1033"/>
                <a:gd name="T50" fmla="*/ 0 w 1273"/>
                <a:gd name="T51" fmla="*/ 2147483647 h 1033"/>
                <a:gd name="T52" fmla="*/ 2147483647 w 1273"/>
                <a:gd name="T53" fmla="*/ 2147483647 h 1033"/>
                <a:gd name="T54" fmla="*/ 2147483647 w 1273"/>
                <a:gd name="T55" fmla="*/ 2147483647 h 1033"/>
                <a:gd name="T56" fmla="*/ 2147483647 w 1273"/>
                <a:gd name="T57" fmla="*/ 2147483647 h 1033"/>
                <a:gd name="T58" fmla="*/ 0 w 1273"/>
                <a:gd name="T59" fmla="*/ 2147483647 h 1033"/>
                <a:gd name="T60" fmla="*/ 2147483647 w 1273"/>
                <a:gd name="T61" fmla="*/ 2147483647 h 1033"/>
                <a:gd name="T62" fmla="*/ 2147483647 w 1273"/>
                <a:gd name="T63" fmla="*/ 2147483647 h 1033"/>
                <a:gd name="T64" fmla="*/ 2147483647 w 1273"/>
                <a:gd name="T65" fmla="*/ 2147483647 h 1033"/>
                <a:gd name="T66" fmla="*/ 2147483647 w 1273"/>
                <a:gd name="T67" fmla="*/ 2147483647 h 1033"/>
                <a:gd name="T68" fmla="*/ 2147483647 w 1273"/>
                <a:gd name="T69" fmla="*/ 2147483647 h 1033"/>
                <a:gd name="T70" fmla="*/ 2147483647 w 1273"/>
                <a:gd name="T71" fmla="*/ 2147483647 h 1033"/>
                <a:gd name="T72" fmla="*/ 2147483647 w 1273"/>
                <a:gd name="T73" fmla="*/ 2147483647 h 1033"/>
                <a:gd name="T74" fmla="*/ 2147483647 w 1273"/>
                <a:gd name="T75" fmla="*/ 2147483647 h 1033"/>
                <a:gd name="T76" fmla="*/ 2147483647 w 1273"/>
                <a:gd name="T77" fmla="*/ 2147483647 h 1033"/>
                <a:gd name="T78" fmla="*/ 2147483647 w 1273"/>
                <a:gd name="T79" fmla="*/ 2147483647 h 1033"/>
                <a:gd name="T80" fmla="*/ 2147483647 w 1273"/>
                <a:gd name="T81" fmla="*/ 2147483647 h 1033"/>
                <a:gd name="T82" fmla="*/ 2147483647 w 1273"/>
                <a:gd name="T83" fmla="*/ 2147483647 h 1033"/>
                <a:gd name="T84" fmla="*/ 2147483647 w 1273"/>
                <a:gd name="T85" fmla="*/ 2147483647 h 1033"/>
                <a:gd name="T86" fmla="*/ 2147483647 w 1273"/>
                <a:gd name="T87" fmla="*/ 2147483647 h 1033"/>
                <a:gd name="T88" fmla="*/ 2147483647 w 1273"/>
                <a:gd name="T89" fmla="*/ 0 h 1033"/>
                <a:gd name="T90" fmla="*/ 2147483647 w 1273"/>
                <a:gd name="T91" fmla="*/ 2147483647 h 1033"/>
                <a:gd name="T92" fmla="*/ 2147483647 w 1273"/>
                <a:gd name="T93" fmla="*/ 2147483647 h 1033"/>
                <a:gd name="T94" fmla="*/ 2147483647 w 1273"/>
                <a:gd name="T95" fmla="*/ 2147483647 h 1033"/>
                <a:gd name="T96" fmla="*/ 2147483647 w 1273"/>
                <a:gd name="T97" fmla="*/ 2147483647 h 1033"/>
                <a:gd name="T98" fmla="*/ 2147483647 w 1273"/>
                <a:gd name="T99" fmla="*/ 2147483647 h 1033"/>
                <a:gd name="T100" fmla="*/ 2147483647 w 1273"/>
                <a:gd name="T101" fmla="*/ 2147483647 h 1033"/>
                <a:gd name="T102" fmla="*/ 2147483647 w 1273"/>
                <a:gd name="T103" fmla="*/ 2147483647 h 1033"/>
                <a:gd name="T104" fmla="*/ 2147483647 w 1273"/>
                <a:gd name="T105" fmla="*/ 2147483647 h 1033"/>
                <a:gd name="T106" fmla="*/ 2147483647 w 1273"/>
                <a:gd name="T107" fmla="*/ 2147483647 h 1033"/>
                <a:gd name="T108" fmla="*/ 2147483647 w 1273"/>
                <a:gd name="T109" fmla="*/ 21474836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5"/>
            <p:cNvSpPr>
              <a:spLocks/>
            </p:cNvSpPr>
            <p:nvPr/>
          </p:nvSpPr>
          <p:spPr bwMode="gray">
            <a:xfrm>
              <a:off x="11072605" y="2333712"/>
              <a:ext cx="622268" cy="547581"/>
            </a:xfrm>
            <a:custGeom>
              <a:avLst/>
              <a:gdLst>
                <a:gd name="T0" fmla="*/ 2147483647 w 361"/>
                <a:gd name="T1" fmla="*/ 0 h 321"/>
                <a:gd name="T2" fmla="*/ 2147483647 w 361"/>
                <a:gd name="T3" fmla="*/ 0 h 321"/>
                <a:gd name="T4" fmla="*/ 2147483647 w 361"/>
                <a:gd name="T5" fmla="*/ 2147483647 h 321"/>
                <a:gd name="T6" fmla="*/ 2147483647 w 361"/>
                <a:gd name="T7" fmla="*/ 2147483647 h 321"/>
                <a:gd name="T8" fmla="*/ 2147483647 w 361"/>
                <a:gd name="T9" fmla="*/ 2147483647 h 321"/>
                <a:gd name="T10" fmla="*/ 2147483647 w 361"/>
                <a:gd name="T11" fmla="*/ 2147483647 h 321"/>
                <a:gd name="T12" fmla="*/ 2147483647 w 361"/>
                <a:gd name="T13" fmla="*/ 2147483647 h 321"/>
                <a:gd name="T14" fmla="*/ 2147483647 w 361"/>
                <a:gd name="T15" fmla="*/ 2147483647 h 321"/>
                <a:gd name="T16" fmla="*/ 2147483647 w 361"/>
                <a:gd name="T17" fmla="*/ 2147483647 h 321"/>
                <a:gd name="T18" fmla="*/ 2147483647 w 361"/>
                <a:gd name="T19" fmla="*/ 2147483647 h 321"/>
                <a:gd name="T20" fmla="*/ 2147483647 w 361"/>
                <a:gd name="T21" fmla="*/ 2147483647 h 321"/>
                <a:gd name="T22" fmla="*/ 0 w 361"/>
                <a:gd name="T23" fmla="*/ 2147483647 h 321"/>
                <a:gd name="T24" fmla="*/ 2147483647 w 361"/>
                <a:gd name="T25" fmla="*/ 2147483647 h 321"/>
                <a:gd name="T26" fmla="*/ 2147483647 w 361"/>
                <a:gd name="T27" fmla="*/ 2147483647 h 321"/>
                <a:gd name="T28" fmla="*/ 2147483647 w 361"/>
                <a:gd name="T29" fmla="*/ 2147483647 h 321"/>
                <a:gd name="T30" fmla="*/ 2147483647 w 361"/>
                <a:gd name="T31" fmla="*/ 2147483647 h 321"/>
                <a:gd name="T32" fmla="*/ 2147483647 w 361"/>
                <a:gd name="T33" fmla="*/ 2147483647 h 321"/>
                <a:gd name="T34" fmla="*/ 2147483647 w 361"/>
                <a:gd name="T35" fmla="*/ 2147483647 h 321"/>
                <a:gd name="T36" fmla="*/ 2147483647 w 361"/>
                <a:gd name="T37" fmla="*/ 2147483647 h 321"/>
                <a:gd name="T38" fmla="*/ 2147483647 w 361"/>
                <a:gd name="T39" fmla="*/ 2147483647 h 321"/>
                <a:gd name="T40" fmla="*/ 2147483647 w 361"/>
                <a:gd name="T41" fmla="*/ 2147483647 h 321"/>
                <a:gd name="T42" fmla="*/ 2147483647 w 361"/>
                <a:gd name="T43" fmla="*/ 2147483647 h 321"/>
                <a:gd name="T44" fmla="*/ 2147483647 w 361"/>
                <a:gd name="T45" fmla="*/ 2147483647 h 321"/>
                <a:gd name="T46" fmla="*/ 2147483647 w 361"/>
                <a:gd name="T47" fmla="*/ 2147483647 h 321"/>
                <a:gd name="T48" fmla="*/ 2147483647 w 361"/>
                <a:gd name="T49" fmla="*/ 2147483647 h 321"/>
                <a:gd name="T50" fmla="*/ 2147483647 w 361"/>
                <a:gd name="T51" fmla="*/ 2147483647 h 321"/>
                <a:gd name="T52" fmla="*/ 2147483647 w 361"/>
                <a:gd name="T53" fmla="*/ 2147483647 h 321"/>
                <a:gd name="T54" fmla="*/ 2147483647 w 361"/>
                <a:gd name="T55" fmla="*/ 2147483647 h 321"/>
                <a:gd name="T56" fmla="*/ 2147483647 w 361"/>
                <a:gd name="T57" fmla="*/ 2147483647 h 321"/>
                <a:gd name="T58" fmla="*/ 2147483647 w 361"/>
                <a:gd name="T59" fmla="*/ 2147483647 h 321"/>
                <a:gd name="T60" fmla="*/ 2147483647 w 361"/>
                <a:gd name="T61" fmla="*/ 2147483647 h 321"/>
                <a:gd name="T62" fmla="*/ 2147483647 w 361"/>
                <a:gd name="T63" fmla="*/ 2147483647 h 321"/>
                <a:gd name="T64" fmla="*/ 2147483647 w 361"/>
                <a:gd name="T65" fmla="*/ 2147483647 h 321"/>
                <a:gd name="T66" fmla="*/ 2147483647 w 361"/>
                <a:gd name="T67" fmla="*/ 2147483647 h 321"/>
                <a:gd name="T68" fmla="*/ 2147483647 w 361"/>
                <a:gd name="T69" fmla="*/ 2147483647 h 321"/>
                <a:gd name="T70" fmla="*/ 2147483647 w 361"/>
                <a:gd name="T71" fmla="*/ 2147483647 h 321"/>
                <a:gd name="T72" fmla="*/ 2147483647 w 361"/>
                <a:gd name="T73" fmla="*/ 2147483647 h 321"/>
                <a:gd name="T74" fmla="*/ 2147483647 w 361"/>
                <a:gd name="T75" fmla="*/ 2147483647 h 321"/>
                <a:gd name="T76" fmla="*/ 2147483647 w 361"/>
                <a:gd name="T77" fmla="*/ 2147483647 h 321"/>
                <a:gd name="T78" fmla="*/ 2147483647 w 361"/>
                <a:gd name="T79" fmla="*/ 2147483647 h 321"/>
                <a:gd name="T80" fmla="*/ 2147483647 w 361"/>
                <a:gd name="T81" fmla="*/ 2147483647 h 321"/>
                <a:gd name="T82" fmla="*/ 2147483647 w 361"/>
                <a:gd name="T83" fmla="*/ 2147483647 h 321"/>
                <a:gd name="T84" fmla="*/ 2147483647 w 361"/>
                <a:gd name="T85" fmla="*/ 2147483647 h 321"/>
                <a:gd name="T86" fmla="*/ 2147483647 w 361"/>
                <a:gd name="T87" fmla="*/ 2147483647 h 321"/>
                <a:gd name="T88" fmla="*/ 2147483647 w 361"/>
                <a:gd name="T89" fmla="*/ 2147483647 h 321"/>
                <a:gd name="T90" fmla="*/ 2147483647 w 361"/>
                <a:gd name="T91" fmla="*/ 2147483647 h 321"/>
                <a:gd name="T92" fmla="*/ 2147483647 w 361"/>
                <a:gd name="T93" fmla="*/ 2147483647 h 321"/>
                <a:gd name="T94" fmla="*/ 2147483647 w 361"/>
                <a:gd name="T95" fmla="*/ 2147483647 h 321"/>
                <a:gd name="T96" fmla="*/ 2147483647 w 361"/>
                <a:gd name="T97" fmla="*/ 2147483647 h 321"/>
                <a:gd name="T98" fmla="*/ 2147483647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7"/>
            <p:cNvSpPr>
              <a:spLocks/>
            </p:cNvSpPr>
            <p:nvPr/>
          </p:nvSpPr>
          <p:spPr bwMode="gray">
            <a:xfrm>
              <a:off x="11304369" y="2836852"/>
              <a:ext cx="415904" cy="507902"/>
            </a:xfrm>
            <a:custGeom>
              <a:avLst/>
              <a:gdLst>
                <a:gd name="T0" fmla="*/ 2147483647 w 241"/>
                <a:gd name="T1" fmla="*/ 2147483647 h 297"/>
                <a:gd name="T2" fmla="*/ 2147483647 w 241"/>
                <a:gd name="T3" fmla="*/ 0 h 297"/>
                <a:gd name="T4" fmla="*/ 2147483647 w 241"/>
                <a:gd name="T5" fmla="*/ 2147483647 h 297"/>
                <a:gd name="T6" fmla="*/ 2147483647 w 241"/>
                <a:gd name="T7" fmla="*/ 2147483647 h 297"/>
                <a:gd name="T8" fmla="*/ 2147483647 w 241"/>
                <a:gd name="T9" fmla="*/ 2147483647 h 297"/>
                <a:gd name="T10" fmla="*/ 2147483647 w 241"/>
                <a:gd name="T11" fmla="*/ 2147483647 h 297"/>
                <a:gd name="T12" fmla="*/ 2147483647 w 241"/>
                <a:gd name="T13" fmla="*/ 2147483647 h 297"/>
                <a:gd name="T14" fmla="*/ 2147483647 w 241"/>
                <a:gd name="T15" fmla="*/ 2147483647 h 297"/>
                <a:gd name="T16" fmla="*/ 2147483647 w 241"/>
                <a:gd name="T17" fmla="*/ 2147483647 h 297"/>
                <a:gd name="T18" fmla="*/ 2147483647 w 241"/>
                <a:gd name="T19" fmla="*/ 2147483647 h 297"/>
                <a:gd name="T20" fmla="*/ 2147483647 w 241"/>
                <a:gd name="T21" fmla="*/ 2147483647 h 297"/>
                <a:gd name="T22" fmla="*/ 2147483647 w 241"/>
                <a:gd name="T23" fmla="*/ 2147483647 h 297"/>
                <a:gd name="T24" fmla="*/ 2147483647 w 241"/>
                <a:gd name="T25" fmla="*/ 2147483647 h 297"/>
                <a:gd name="T26" fmla="*/ 2147483647 w 241"/>
                <a:gd name="T27" fmla="*/ 2147483647 h 297"/>
                <a:gd name="T28" fmla="*/ 2147483647 w 241"/>
                <a:gd name="T29" fmla="*/ 2147483647 h 297"/>
                <a:gd name="T30" fmla="*/ 2147483647 w 241"/>
                <a:gd name="T31" fmla="*/ 2147483647 h 297"/>
                <a:gd name="T32" fmla="*/ 0 w 241"/>
                <a:gd name="T33" fmla="*/ 2147483647 h 297"/>
                <a:gd name="T34" fmla="*/ 0 w 241"/>
                <a:gd name="T35" fmla="*/ 2147483647 h 297"/>
                <a:gd name="T36" fmla="*/ 2147483647 w 241"/>
                <a:gd name="T37" fmla="*/ 2147483647 h 297"/>
                <a:gd name="T38" fmla="*/ 2147483647 w 241"/>
                <a:gd name="T39" fmla="*/ 2147483647 h 297"/>
                <a:gd name="T40" fmla="*/ 2147483647 w 241"/>
                <a:gd name="T41" fmla="*/ 2147483647 h 297"/>
                <a:gd name="T42" fmla="*/ 2147483647 w 241"/>
                <a:gd name="T43" fmla="*/ 2147483647 h 297"/>
                <a:gd name="T44" fmla="*/ 2147483647 w 241"/>
                <a:gd name="T45" fmla="*/ 2147483647 h 297"/>
                <a:gd name="T46" fmla="*/ 2147483647 w 241"/>
                <a:gd name="T47" fmla="*/ 2147483647 h 297"/>
                <a:gd name="T48" fmla="*/ 2147483647 w 241"/>
                <a:gd name="T49" fmla="*/ 2147483647 h 297"/>
                <a:gd name="T50" fmla="*/ 2147483647 w 241"/>
                <a:gd name="T51" fmla="*/ 2147483647 h 297"/>
                <a:gd name="T52" fmla="*/ 2147483647 w 241"/>
                <a:gd name="T53" fmla="*/ 2147483647 h 297"/>
                <a:gd name="T54" fmla="*/ 2147483647 w 241"/>
                <a:gd name="T55" fmla="*/ 2147483647 h 297"/>
                <a:gd name="T56" fmla="*/ 2147483647 w 241"/>
                <a:gd name="T57" fmla="*/ 2147483647 h 297"/>
                <a:gd name="T58" fmla="*/ 2147483647 w 241"/>
                <a:gd name="T59" fmla="*/ 2147483647 h 297"/>
                <a:gd name="T60" fmla="*/ 2147483647 w 241"/>
                <a:gd name="T61" fmla="*/ 2147483647 h 297"/>
                <a:gd name="T62" fmla="*/ 2147483647 w 241"/>
                <a:gd name="T63" fmla="*/ 2147483647 h 297"/>
                <a:gd name="T64" fmla="*/ 2147483647 w 241"/>
                <a:gd name="T65" fmla="*/ 2147483647 h 297"/>
                <a:gd name="T66" fmla="*/ 2147483647 w 241"/>
                <a:gd name="T67" fmla="*/ 2147483647 h 297"/>
                <a:gd name="T68" fmla="*/ 2147483647 w 241"/>
                <a:gd name="T69" fmla="*/ 2147483647 h 297"/>
                <a:gd name="T70" fmla="*/ 2147483647 w 241"/>
                <a:gd name="T71" fmla="*/ 2147483647 h 297"/>
                <a:gd name="T72" fmla="*/ 2147483647 w 241"/>
                <a:gd name="T73" fmla="*/ 2147483647 h 297"/>
                <a:gd name="T74" fmla="*/ 2147483647 w 241"/>
                <a:gd name="T75" fmla="*/ 2147483647 h 297"/>
                <a:gd name="T76" fmla="*/ 2147483647 w 241"/>
                <a:gd name="T77" fmla="*/ 2147483647 h 297"/>
                <a:gd name="T78" fmla="*/ 2147483647 w 241"/>
                <a:gd name="T79" fmla="*/ 2147483647 h 297"/>
                <a:gd name="T80" fmla="*/ 2147483647 w 241"/>
                <a:gd name="T81" fmla="*/ 2147483647 h 297"/>
                <a:gd name="T82" fmla="*/ 2147483647 w 241"/>
                <a:gd name="T83" fmla="*/ 2147483647 h 297"/>
                <a:gd name="T84" fmla="*/ 2147483647 w 241"/>
                <a:gd name="T85" fmla="*/ 2147483647 h 297"/>
                <a:gd name="T86" fmla="*/ 2147483647 w 241"/>
                <a:gd name="T87" fmla="*/ 2147483647 h 297"/>
                <a:gd name="T88" fmla="*/ 2147483647 w 241"/>
                <a:gd name="T89" fmla="*/ 2147483647 h 297"/>
                <a:gd name="T90" fmla="*/ 2147483647 w 241"/>
                <a:gd name="T91" fmla="*/ 2147483647 h 297"/>
                <a:gd name="T92" fmla="*/ 2147483647 w 241"/>
                <a:gd name="T93" fmla="*/ 2147483647 h 297"/>
                <a:gd name="T94" fmla="*/ 2147483647 w 241"/>
                <a:gd name="T95" fmla="*/ 2147483647 h 297"/>
                <a:gd name="T96" fmla="*/ 2147483647 w 241"/>
                <a:gd name="T97" fmla="*/ 2147483647 h 297"/>
                <a:gd name="T98" fmla="*/ 2147483647 w 241"/>
                <a:gd name="T99" fmla="*/ 2147483647 h 297"/>
                <a:gd name="T100" fmla="*/ 2147483647 w 241"/>
                <a:gd name="T101" fmla="*/ 2147483647 h 297"/>
                <a:gd name="T102" fmla="*/ 2147483647 w 241"/>
                <a:gd name="T103" fmla="*/ 2147483647 h 297"/>
                <a:gd name="T104" fmla="*/ 2147483647 w 241"/>
                <a:gd name="T105" fmla="*/ 2147483647 h 297"/>
                <a:gd name="T106" fmla="*/ 2147483647 w 241"/>
                <a:gd name="T107" fmla="*/ 2147483647 h 297"/>
                <a:gd name="T108" fmla="*/ 2147483647 w 241"/>
                <a:gd name="T109" fmla="*/ 2147483647 h 297"/>
                <a:gd name="T110" fmla="*/ 2147483647 w 241"/>
                <a:gd name="T111" fmla="*/ 2147483647 h 297"/>
                <a:gd name="T112" fmla="*/ 2147483647 w 241"/>
                <a:gd name="T113" fmla="*/ 214748364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7"/>
            <p:cNvSpPr>
              <a:spLocks/>
            </p:cNvSpPr>
            <p:nvPr/>
          </p:nvSpPr>
          <p:spPr bwMode="invGray">
            <a:xfrm>
              <a:off x="11567880" y="3536805"/>
              <a:ext cx="220651" cy="441240"/>
            </a:xfrm>
            <a:custGeom>
              <a:avLst/>
              <a:gdLst>
                <a:gd name="T0" fmla="*/ 2147483647 w 129"/>
                <a:gd name="T1" fmla="*/ 2147483647 h 257"/>
                <a:gd name="T2" fmla="*/ 2147483647 w 129"/>
                <a:gd name="T3" fmla="*/ 2147483647 h 257"/>
                <a:gd name="T4" fmla="*/ 2147483647 w 129"/>
                <a:gd name="T5" fmla="*/ 2147483647 h 257"/>
                <a:gd name="T6" fmla="*/ 2147483647 w 129"/>
                <a:gd name="T7" fmla="*/ 2147483647 h 257"/>
                <a:gd name="T8" fmla="*/ 2147483647 w 129"/>
                <a:gd name="T9" fmla="*/ 2147483647 h 257"/>
                <a:gd name="T10" fmla="*/ 2147483647 w 129"/>
                <a:gd name="T11" fmla="*/ 2147483647 h 257"/>
                <a:gd name="T12" fmla="*/ 2147483647 w 129"/>
                <a:gd name="T13" fmla="*/ 2147483647 h 257"/>
                <a:gd name="T14" fmla="*/ 2147483647 w 129"/>
                <a:gd name="T15" fmla="*/ 2147483647 h 257"/>
                <a:gd name="T16" fmla="*/ 2147483647 w 129"/>
                <a:gd name="T17" fmla="*/ 2147483647 h 257"/>
                <a:gd name="T18" fmla="*/ 2147483647 w 129"/>
                <a:gd name="T19" fmla="*/ 0 h 257"/>
                <a:gd name="T20" fmla="*/ 2147483647 w 129"/>
                <a:gd name="T21" fmla="*/ 2147483647 h 257"/>
                <a:gd name="T22" fmla="*/ 2147483647 w 129"/>
                <a:gd name="T23" fmla="*/ 2147483647 h 257"/>
                <a:gd name="T24" fmla="*/ 2147483647 w 129"/>
                <a:gd name="T25" fmla="*/ 2147483647 h 257"/>
                <a:gd name="T26" fmla="*/ 2147483647 w 129"/>
                <a:gd name="T27" fmla="*/ 2147483647 h 257"/>
                <a:gd name="T28" fmla="*/ 2147483647 w 129"/>
                <a:gd name="T29" fmla="*/ 2147483647 h 257"/>
                <a:gd name="T30" fmla="*/ 0 w 129"/>
                <a:gd name="T31" fmla="*/ 2147483647 h 257"/>
                <a:gd name="T32" fmla="*/ 2147483647 w 129"/>
                <a:gd name="T33" fmla="*/ 2147483647 h 257"/>
                <a:gd name="T34" fmla="*/ 2147483647 w 129"/>
                <a:gd name="T35" fmla="*/ 2147483647 h 257"/>
                <a:gd name="T36" fmla="*/ 2147483647 w 129"/>
                <a:gd name="T37" fmla="*/ 2147483647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3"/>
            <p:cNvSpPr>
              <a:spLocks/>
            </p:cNvSpPr>
            <p:nvPr/>
          </p:nvSpPr>
          <p:spPr bwMode="gray">
            <a:xfrm>
              <a:off x="11053556" y="1687723"/>
              <a:ext cx="58734" cy="69837"/>
            </a:xfrm>
            <a:custGeom>
              <a:avLst/>
              <a:gdLst>
                <a:gd name="T0" fmla="*/ 2147483647 w 33"/>
                <a:gd name="T1" fmla="*/ 2147483647 h 41"/>
                <a:gd name="T2" fmla="*/ 2147483647 w 33"/>
                <a:gd name="T3" fmla="*/ 2147483647 h 41"/>
                <a:gd name="T4" fmla="*/ 2147483647 w 33"/>
                <a:gd name="T5" fmla="*/ 2147483647 h 41"/>
                <a:gd name="T6" fmla="*/ 0 w 33"/>
                <a:gd name="T7" fmla="*/ 0 h 41"/>
                <a:gd name="T8" fmla="*/ 2147483647 w 33"/>
                <a:gd name="T9" fmla="*/ 2147483647 h 41"/>
                <a:gd name="T10" fmla="*/ 2147483647 w 33"/>
                <a:gd name="T11" fmla="*/ 2147483647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11"/>
            <p:cNvSpPr>
              <a:spLocks/>
            </p:cNvSpPr>
            <p:nvPr/>
          </p:nvSpPr>
          <p:spPr bwMode="gray">
            <a:xfrm>
              <a:off x="10928150" y="1565510"/>
              <a:ext cx="196840" cy="219033"/>
            </a:xfrm>
            <a:custGeom>
              <a:avLst/>
              <a:gdLst>
                <a:gd name="T0" fmla="*/ 2147483647 w 113"/>
                <a:gd name="T1" fmla="*/ 2147483647 h 129"/>
                <a:gd name="T2" fmla="*/ 2147483647 w 113"/>
                <a:gd name="T3" fmla="*/ 2147483647 h 129"/>
                <a:gd name="T4" fmla="*/ 2147483647 w 113"/>
                <a:gd name="T5" fmla="*/ 2147483647 h 129"/>
                <a:gd name="T6" fmla="*/ 2147483647 w 113"/>
                <a:gd name="T7" fmla="*/ 2147483647 h 129"/>
                <a:gd name="T8" fmla="*/ 2147483647 w 113"/>
                <a:gd name="T9" fmla="*/ 0 h 129"/>
                <a:gd name="T10" fmla="*/ 2147483647 w 113"/>
                <a:gd name="T11" fmla="*/ 0 h 129"/>
                <a:gd name="T12" fmla="*/ 2147483647 w 113"/>
                <a:gd name="T13" fmla="*/ 2147483647 h 129"/>
                <a:gd name="T14" fmla="*/ 2147483647 w 113"/>
                <a:gd name="T15" fmla="*/ 2147483647 h 129"/>
                <a:gd name="T16" fmla="*/ 0 w 113"/>
                <a:gd name="T17" fmla="*/ 2147483647 h 129"/>
                <a:gd name="T18" fmla="*/ 0 w 113"/>
                <a:gd name="T19" fmla="*/ 2147483647 h 129"/>
                <a:gd name="T20" fmla="*/ 2147483647 w 113"/>
                <a:gd name="T21" fmla="*/ 2147483647 h 129"/>
                <a:gd name="T22" fmla="*/ 2147483647 w 113"/>
                <a:gd name="T23" fmla="*/ 2147483647 h 129"/>
                <a:gd name="T24" fmla="*/ 2147483647 w 113"/>
                <a:gd name="T25" fmla="*/ 2147483647 h 129"/>
                <a:gd name="T26" fmla="*/ 2147483647 w 113"/>
                <a:gd name="T27" fmla="*/ 2147483647 h 129"/>
                <a:gd name="T28" fmla="*/ 2147483647 w 113"/>
                <a:gd name="T29" fmla="*/ 2147483647 h 129"/>
                <a:gd name="T30" fmla="*/ 2147483647 w 113"/>
                <a:gd name="T31" fmla="*/ 2147483647 h 129"/>
                <a:gd name="T32" fmla="*/ 2147483647 w 113"/>
                <a:gd name="T33" fmla="*/ 2147483647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12"/>
            <p:cNvSpPr>
              <a:spLocks/>
            </p:cNvSpPr>
            <p:nvPr/>
          </p:nvSpPr>
          <p:spPr bwMode="gray">
            <a:xfrm>
              <a:off x="11053556" y="1673439"/>
              <a:ext cx="153979" cy="207922"/>
            </a:xfrm>
            <a:custGeom>
              <a:avLst/>
              <a:gdLst>
                <a:gd name="T0" fmla="*/ 2147483647 w 89"/>
                <a:gd name="T1" fmla="*/ 2147483647 h 121"/>
                <a:gd name="T2" fmla="*/ 2147483647 w 89"/>
                <a:gd name="T3" fmla="*/ 2147483647 h 121"/>
                <a:gd name="T4" fmla="*/ 2147483647 w 89"/>
                <a:gd name="T5" fmla="*/ 2147483647 h 121"/>
                <a:gd name="T6" fmla="*/ 2147483647 w 89"/>
                <a:gd name="T7" fmla="*/ 2147483647 h 121"/>
                <a:gd name="T8" fmla="*/ 2147483647 w 89"/>
                <a:gd name="T9" fmla="*/ 0 h 121"/>
                <a:gd name="T10" fmla="*/ 2147483647 w 89"/>
                <a:gd name="T11" fmla="*/ 2147483647 h 121"/>
                <a:gd name="T12" fmla="*/ 2147483647 w 89"/>
                <a:gd name="T13" fmla="*/ 2147483647 h 121"/>
                <a:gd name="T14" fmla="*/ 2147483647 w 89"/>
                <a:gd name="T15" fmla="*/ 2147483647 h 121"/>
                <a:gd name="T16" fmla="*/ 0 w 89"/>
                <a:gd name="T17" fmla="*/ 2147483647 h 121"/>
                <a:gd name="T18" fmla="*/ 2147483647 w 89"/>
                <a:gd name="T19" fmla="*/ 2147483647 h 121"/>
                <a:gd name="T20" fmla="*/ 2147483647 w 89"/>
                <a:gd name="T21" fmla="*/ 2147483647 h 121"/>
                <a:gd name="T22" fmla="*/ 2147483647 w 89"/>
                <a:gd name="T23" fmla="*/ 2147483647 h 121"/>
                <a:gd name="T24" fmla="*/ 2147483647 w 89"/>
                <a:gd name="T25" fmla="*/ 2147483647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16"/>
            <p:cNvSpPr>
              <a:spLocks/>
            </p:cNvSpPr>
            <p:nvPr/>
          </p:nvSpPr>
          <p:spPr bwMode="invGray">
            <a:xfrm>
              <a:off x="11582166" y="2770190"/>
              <a:ext cx="111119" cy="95232"/>
            </a:xfrm>
            <a:custGeom>
              <a:avLst/>
              <a:gdLst>
                <a:gd name="T0" fmla="*/ 2147483647 w 65"/>
                <a:gd name="T1" fmla="*/ 0 h 57"/>
                <a:gd name="T2" fmla="*/ 0 w 65"/>
                <a:gd name="T3" fmla="*/ 2147483647 h 57"/>
                <a:gd name="T4" fmla="*/ 2147483647 w 65"/>
                <a:gd name="T5" fmla="*/ 2147483647 h 57"/>
                <a:gd name="T6" fmla="*/ 2147483647 w 65"/>
                <a:gd name="T7" fmla="*/ 2147483647 h 57"/>
                <a:gd name="T8" fmla="*/ 2147483647 w 65"/>
                <a:gd name="T9" fmla="*/ 2147483647 h 57"/>
                <a:gd name="T10" fmla="*/ 2147483647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270729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eaLnBrk="0" hangingPunct="0">
              <a:defRPr>
                <a:solidFill>
                  <a:schemeClr val="tx1">
                    <a:tint val="75000"/>
                  </a:schemeClr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C713D446-713A-41C5-98C1-D6A0F7891FC4}" type="datetime1">
              <a:rPr lang="zh-CN" altLang="en-US" smtClean="0"/>
              <a:t>2019/11/8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eaLnBrk="0" hangingPunct="0">
              <a:defRPr>
                <a:solidFill>
                  <a:schemeClr val="tx1">
                    <a:tint val="75000"/>
                  </a:schemeClr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43D89C30-1A03-49B0-B2ED-359FF5794CC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852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73" tIns="45687" rIns="91373" bIns="456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73" tIns="45687" rIns="91373" bIns="456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373" tIns="45687" rIns="91373" bIns="45687" numCol="1" anchor="ctr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rgbClr val="898989"/>
                </a:solidFill>
                <a:ea typeface="宋体" charset="-122"/>
              </a:defRPr>
            </a:lvl1pPr>
          </a:lstStyle>
          <a:p>
            <a:pPr>
              <a:defRPr/>
            </a:pPr>
            <a:fld id="{795C3973-231A-4633-9730-5A1043130DE1}" type="datetime1">
              <a:rPr lang="zh-CN" altLang="en-US" smtClean="0"/>
              <a:t>2019/11/8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373" tIns="45687" rIns="91373" bIns="45687" numCol="1" anchor="ctr" anchorCtr="0" compatLnSpc="1">
            <a:prstTxWarp prst="textNoShape">
              <a:avLst/>
            </a:prstTxWarp>
          </a:bodyPr>
          <a:lstStyle>
            <a:lvl1pPr algn="ctr">
              <a:defRPr sz="1100">
                <a:solidFill>
                  <a:srgbClr val="898989"/>
                </a:solidFill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373" tIns="45687" rIns="91373" bIns="45687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rgbClr val="898989"/>
                </a:solidFill>
              </a:defRPr>
            </a:lvl1pPr>
          </a:lstStyle>
          <a:p>
            <a:fld id="{F8BD5144-DB83-4676-A3E7-A07648AF358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28493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6" r:id="rId11"/>
    <p:sldLayoutId id="2147483757" r:id="rId12"/>
    <p:sldLayoutId id="2147483758" r:id="rId13"/>
  </p:sldLayoutIdLst>
  <p:hf hdr="0" ftr="0" dt="0"/>
  <p:txStyles>
    <p:titleStyle>
      <a:lvl1pPr algn="ctr" defTabSz="455613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56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defTabSz="4556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defTabSz="4556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defTabSz="4556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defTabSz="4556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defTabSz="4556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defTabSz="4556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defTabSz="4556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1313" indent="-341313" algn="l" defTabSz="455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5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5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455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defTabSz="455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788" indent="-228436" algn="l" defTabSz="45687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658" indent="-228436" algn="l" defTabSz="45687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528" indent="-228436" algn="l" defTabSz="45687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400" indent="-228436" algn="l" defTabSz="45687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68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71" algn="l" defTabSz="4568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743" algn="l" defTabSz="4568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612" algn="l" defTabSz="4568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480" algn="l" defTabSz="4568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352" algn="l" defTabSz="4568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222" algn="l" defTabSz="4568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093" algn="l" defTabSz="4568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963" algn="l" defTabSz="4568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png"/><Relationship Id="rId4" Type="http://schemas.openxmlformats.org/officeDocument/2006/relationships/image" Target="../media/image2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8"/>
          <p:cNvCxnSpPr/>
          <p:nvPr/>
        </p:nvCxnSpPr>
        <p:spPr>
          <a:xfrm>
            <a:off x="-1" y="1935163"/>
            <a:ext cx="9144001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546100" y="338739"/>
            <a:ext cx="82486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660066"/>
                </a:solidFill>
                <a:latin typeface="Arial" charset="0"/>
                <a:cs typeface="Arial" charset="0"/>
              </a:rPr>
              <a:t>Validation of SAGE III/ISS solar ozone data with correlative satellite and ground based measurements</a:t>
            </a:r>
            <a:endParaRPr lang="zh-CN" altLang="en-US" sz="32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7550" y="2200584"/>
            <a:ext cx="73596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0066FF"/>
                </a:solidFill>
              </a:rPr>
              <a:t>H.J. (Ray) Wang</a:t>
            </a:r>
            <a:r>
              <a:rPr lang="en-US" sz="2000" baseline="30000" dirty="0">
                <a:solidFill>
                  <a:srgbClr val="0066FF"/>
                </a:solidFill>
              </a:rPr>
              <a:t>1</a:t>
            </a:r>
            <a:r>
              <a:rPr lang="en-US" sz="2000" dirty="0">
                <a:solidFill>
                  <a:srgbClr val="0066FF"/>
                </a:solidFill>
              </a:rPr>
              <a:t>, Robert Damadeo</a:t>
            </a:r>
            <a:r>
              <a:rPr lang="en-US" sz="2000" baseline="30000" dirty="0">
                <a:solidFill>
                  <a:srgbClr val="0066FF"/>
                </a:solidFill>
              </a:rPr>
              <a:t>2</a:t>
            </a:r>
            <a:r>
              <a:rPr lang="en-US" sz="2000" dirty="0">
                <a:solidFill>
                  <a:srgbClr val="0066FF"/>
                </a:solidFill>
              </a:rPr>
              <a:t>, David Flintter</a:t>
            </a:r>
            <a:r>
              <a:rPr lang="en-US" sz="2000" baseline="30000" dirty="0">
                <a:solidFill>
                  <a:srgbClr val="0066FF"/>
                </a:solidFill>
              </a:rPr>
              <a:t>2</a:t>
            </a:r>
            <a:r>
              <a:rPr lang="en-US" sz="2000" dirty="0">
                <a:solidFill>
                  <a:srgbClr val="0066FF"/>
                </a:solidFill>
              </a:rPr>
              <a:t>, </a:t>
            </a:r>
            <a:r>
              <a:rPr lang="fi-FI" sz="2000" dirty="0">
                <a:solidFill>
                  <a:srgbClr val="0066FF"/>
                </a:solidFill>
              </a:rPr>
              <a:t>Natalya Kramarova</a:t>
            </a:r>
            <a:r>
              <a:rPr lang="fi-FI" sz="2000" baseline="30000" dirty="0">
                <a:solidFill>
                  <a:srgbClr val="0066FF"/>
                </a:solidFill>
              </a:rPr>
              <a:t>3</a:t>
            </a:r>
            <a:r>
              <a:rPr lang="fi-FI" sz="2000" dirty="0">
                <a:solidFill>
                  <a:srgbClr val="0066FF"/>
                </a:solidFill>
              </a:rPr>
              <a:t>, Ghassan Taha</a:t>
            </a:r>
            <a:r>
              <a:rPr lang="fi-FI" sz="2000" baseline="30000" dirty="0">
                <a:solidFill>
                  <a:srgbClr val="0066FF"/>
                </a:solidFill>
              </a:rPr>
              <a:t>4</a:t>
            </a:r>
            <a:r>
              <a:rPr lang="fi-FI" sz="2000" dirty="0">
                <a:solidFill>
                  <a:srgbClr val="0066FF"/>
                </a:solidFill>
              </a:rPr>
              <a:t>, Sean Davis</a:t>
            </a:r>
            <a:r>
              <a:rPr lang="fi-FI" sz="2000" baseline="30000" dirty="0">
                <a:solidFill>
                  <a:srgbClr val="0066FF"/>
                </a:solidFill>
              </a:rPr>
              <a:t>5</a:t>
            </a:r>
            <a:r>
              <a:rPr lang="fi-FI" sz="2000" dirty="0">
                <a:solidFill>
                  <a:srgbClr val="0066FF"/>
                </a:solidFill>
              </a:rPr>
              <a:t> , </a:t>
            </a:r>
            <a:r>
              <a:rPr lang="en-US" sz="2000" dirty="0">
                <a:solidFill>
                  <a:srgbClr val="0066FF"/>
                </a:solidFill>
              </a:rPr>
              <a:t>Anne Thompson</a:t>
            </a:r>
            <a:r>
              <a:rPr lang="en-US" sz="2000" baseline="30000" dirty="0">
                <a:solidFill>
                  <a:srgbClr val="0066FF"/>
                </a:solidFill>
              </a:rPr>
              <a:t>3</a:t>
            </a:r>
            <a:r>
              <a:rPr lang="en-US" sz="2000" dirty="0">
                <a:solidFill>
                  <a:srgbClr val="0066FF"/>
                </a:solidFill>
              </a:rPr>
              <a:t>,  Susan Strahan</a:t>
            </a:r>
            <a:r>
              <a:rPr lang="en-US" sz="2000" baseline="30000" dirty="0">
                <a:solidFill>
                  <a:srgbClr val="0066FF"/>
                </a:solidFill>
              </a:rPr>
              <a:t>4</a:t>
            </a:r>
            <a:r>
              <a:rPr lang="en-US" sz="2000" dirty="0">
                <a:solidFill>
                  <a:srgbClr val="0066FF"/>
                </a:solidFill>
              </a:rPr>
              <a:t>, Yuhang</a:t>
            </a:r>
            <a:r>
              <a:rPr lang="en-US" altLang="zh-TW" sz="2000" dirty="0">
                <a:solidFill>
                  <a:srgbClr val="0066FF"/>
                </a:solidFill>
                <a:ea typeface="PMingLiU" pitchFamily="18" charset="-120"/>
              </a:rPr>
              <a:t> Wang</a:t>
            </a:r>
            <a:r>
              <a:rPr lang="en-US" altLang="zh-TW" sz="2000" baseline="30000" dirty="0">
                <a:solidFill>
                  <a:srgbClr val="0066FF"/>
                </a:solidFill>
                <a:ea typeface="PMingLiU" pitchFamily="18" charset="-120"/>
              </a:rPr>
              <a:t>1</a:t>
            </a:r>
            <a:r>
              <a:rPr lang="en-US" altLang="zh-TW" sz="2000" dirty="0">
                <a:solidFill>
                  <a:srgbClr val="0066FF"/>
                </a:solidFill>
                <a:ea typeface="PMingLiU" pitchFamily="18" charset="-120"/>
              </a:rPr>
              <a:t>, Lucien Froidevaux</a:t>
            </a:r>
            <a:r>
              <a:rPr lang="en-US" altLang="zh-TW" sz="2000" baseline="30000" dirty="0">
                <a:solidFill>
                  <a:srgbClr val="0066FF"/>
                </a:solidFill>
                <a:ea typeface="PMingLiU" pitchFamily="18" charset="-120"/>
              </a:rPr>
              <a:t>6</a:t>
            </a:r>
            <a:r>
              <a:rPr lang="en-US" altLang="zh-TW" sz="2000" dirty="0">
                <a:solidFill>
                  <a:srgbClr val="0066FF"/>
                </a:solidFill>
                <a:ea typeface="PMingLiU" pitchFamily="18" charset="-120"/>
              </a:rPr>
              <a:t>,</a:t>
            </a:r>
            <a:r>
              <a:rPr lang="en-US" sz="2000" dirty="0">
                <a:solidFill>
                  <a:srgbClr val="0066FF"/>
                </a:solidFill>
              </a:rPr>
              <a:t> Doug Degenstein</a:t>
            </a:r>
            <a:r>
              <a:rPr lang="en-US" sz="2000" baseline="30000" dirty="0">
                <a:solidFill>
                  <a:srgbClr val="0066FF"/>
                </a:solidFill>
              </a:rPr>
              <a:t>7</a:t>
            </a:r>
            <a:r>
              <a:rPr lang="en-US" sz="2000" dirty="0">
                <a:solidFill>
                  <a:srgbClr val="0066FF"/>
                </a:solidFill>
              </a:rPr>
              <a:t>, Adam Bourassa</a:t>
            </a:r>
            <a:r>
              <a:rPr lang="en-US" sz="2000" baseline="30000" dirty="0">
                <a:solidFill>
                  <a:srgbClr val="0066FF"/>
                </a:solidFill>
              </a:rPr>
              <a:t>7</a:t>
            </a:r>
            <a:r>
              <a:rPr lang="en-US" sz="2000" dirty="0">
                <a:solidFill>
                  <a:srgbClr val="0066FF"/>
                </a:solidFill>
              </a:rPr>
              <a:t>, Wolfgang Steinbrecht</a:t>
            </a:r>
            <a:r>
              <a:rPr lang="en-US" sz="2000" baseline="30000" dirty="0">
                <a:solidFill>
                  <a:srgbClr val="0066FF"/>
                </a:solidFill>
              </a:rPr>
              <a:t>8</a:t>
            </a:r>
            <a:r>
              <a:rPr lang="en-US" sz="2000" dirty="0">
                <a:solidFill>
                  <a:srgbClr val="0066FF"/>
                </a:solidFill>
              </a:rPr>
              <a:t>, Kaley Walker</a:t>
            </a:r>
            <a:r>
              <a:rPr lang="en-US" sz="2000" baseline="30000" dirty="0">
                <a:solidFill>
                  <a:srgbClr val="0066FF"/>
                </a:solidFill>
              </a:rPr>
              <a:t>9</a:t>
            </a:r>
          </a:p>
        </p:txBody>
      </p:sp>
      <p:sp>
        <p:nvSpPr>
          <p:cNvPr id="8" name="Rectangle 7"/>
          <p:cNvSpPr/>
          <p:nvPr/>
        </p:nvSpPr>
        <p:spPr>
          <a:xfrm>
            <a:off x="368300" y="3643562"/>
            <a:ext cx="83947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07988"/>
            <a:r>
              <a:rPr lang="en-US" sz="1400" i="1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Georgia Institute of Technology, Atlanta, GA USA; </a:t>
            </a:r>
            <a:r>
              <a:rPr lang="en-US" sz="14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 defTabSz="407988"/>
            <a:r>
              <a:rPr lang="en-US" sz="1400" i="1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Langley Research Center, Hampton, VA USA; </a:t>
            </a:r>
            <a:r>
              <a:rPr lang="en-US" sz="14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algn="ctr" defTabSz="407988"/>
            <a:r>
              <a:rPr lang="en-US" sz="1400" i="1" baseline="30000" dirty="0">
                <a:solidFill>
                  <a:srgbClr val="000000"/>
                </a:solidFill>
                <a:latin typeface="Arial" charset="0"/>
              </a:rPr>
              <a:t>3</a:t>
            </a:r>
            <a:r>
              <a:rPr lang="en-CA" sz="1400" i="1" dirty="0">
                <a:solidFill>
                  <a:srgbClr val="000000"/>
                </a:solidFill>
                <a:latin typeface="Arial" charset="0"/>
              </a:rPr>
              <a:t>Earth Science Division, NASA/code 614, Greenbelt, MD USA</a:t>
            </a:r>
            <a:r>
              <a:rPr lang="en-US" sz="1400" i="1" dirty="0">
                <a:solidFill>
                  <a:srgbClr val="000000"/>
                </a:solidFill>
                <a:latin typeface="Arial" charset="0"/>
              </a:rPr>
              <a:t>; </a:t>
            </a:r>
          </a:p>
          <a:p>
            <a:pPr lvl="0" algn="ctr" defTabSz="407988"/>
            <a:r>
              <a:rPr lang="en-US" sz="1400" i="1" baseline="30000" dirty="0">
                <a:solidFill>
                  <a:srgbClr val="000000"/>
                </a:solidFill>
                <a:latin typeface="Arial" charset="0"/>
              </a:rPr>
              <a:t>4</a:t>
            </a:r>
            <a:r>
              <a:rPr lang="en-US" sz="1400" i="1" dirty="0">
                <a:solidFill>
                  <a:srgbClr val="000000"/>
                </a:solidFill>
                <a:latin typeface="Arial" charset="0"/>
              </a:rPr>
              <a:t>Universities Space Research </a:t>
            </a:r>
            <a:r>
              <a:rPr lang="en-US" sz="1400" i="1" dirty="0" err="1">
                <a:solidFill>
                  <a:srgbClr val="000000"/>
                </a:solidFill>
                <a:latin typeface="Arial" charset="0"/>
              </a:rPr>
              <a:t>Associaton</a:t>
            </a:r>
            <a:r>
              <a:rPr lang="en-US" sz="1400" i="1" dirty="0">
                <a:solidFill>
                  <a:srgbClr val="000000"/>
                </a:solidFill>
                <a:latin typeface="Arial" charset="0"/>
              </a:rPr>
              <a:t>, NASA/code 614, Greenbelt, MD USA;</a:t>
            </a:r>
          </a:p>
          <a:p>
            <a:pPr lvl="0" algn="ctr" defTabSz="407988"/>
            <a:r>
              <a:rPr lang="en-US" sz="1400" i="1" baseline="30000" dirty="0">
                <a:solidFill>
                  <a:srgbClr val="000000"/>
                </a:solidFill>
                <a:latin typeface="Arial" charset="0"/>
              </a:rPr>
              <a:t>5</a:t>
            </a:r>
            <a:r>
              <a:rPr lang="en-US" sz="1400" i="1" dirty="0">
                <a:solidFill>
                  <a:srgbClr val="000000"/>
                </a:solidFill>
                <a:latin typeface="Arial" charset="0"/>
              </a:rPr>
              <a:t>NOAA ESRL Chemical Sciences Division, Boulder, CO USA;</a:t>
            </a:r>
          </a:p>
          <a:p>
            <a:pPr lvl="0" algn="ctr" defTabSz="407988"/>
            <a:r>
              <a:rPr lang="en-US" sz="1400" i="1" baseline="30000" dirty="0">
                <a:solidFill>
                  <a:srgbClr val="000000"/>
                </a:solidFill>
                <a:latin typeface="Arial" charset="0"/>
              </a:rPr>
              <a:t>6</a:t>
            </a:r>
            <a:r>
              <a:rPr lang="en-CA" sz="1400" i="1" dirty="0">
                <a:solidFill>
                  <a:prstClr val="black"/>
                </a:solidFill>
                <a:latin typeface="Arial" charset="0"/>
              </a:rPr>
              <a:t>Jet Propulsion Laboratory, California Institute of Technology, Pasadena, CA, USA</a:t>
            </a:r>
            <a:r>
              <a:rPr lang="en-US" sz="1400" i="1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1400" i="1" dirty="0">
                <a:solidFill>
                  <a:srgbClr val="000000"/>
                </a:solidFill>
                <a:latin typeface="Arial" charset="0"/>
              </a:rPr>
              <a:t>;</a:t>
            </a:r>
          </a:p>
          <a:p>
            <a:pPr lvl="0" algn="ctr" defTabSz="407988"/>
            <a:r>
              <a:rPr lang="en-US" sz="1400" i="1" baseline="30000" dirty="0">
                <a:solidFill>
                  <a:srgbClr val="000000"/>
                </a:solidFill>
                <a:latin typeface="Arial" charset="0"/>
              </a:rPr>
              <a:t>7</a:t>
            </a:r>
            <a:r>
              <a:rPr lang="en-US" sz="1400" i="1" dirty="0">
                <a:solidFill>
                  <a:srgbClr val="000000"/>
                </a:solidFill>
                <a:latin typeface="Arial" charset="0"/>
              </a:rPr>
              <a:t>Institute of Space and Atmospheric Studies, University of Saskatchewan, Saskatoon, Saskatchewan, Canada; </a:t>
            </a:r>
          </a:p>
          <a:p>
            <a:pPr lvl="0" algn="ctr" defTabSz="407988"/>
            <a:r>
              <a:rPr lang="en-US" sz="1400" i="1" baseline="30000" dirty="0">
                <a:solidFill>
                  <a:srgbClr val="000000"/>
                </a:solidFill>
                <a:latin typeface="Arial" charset="0"/>
              </a:rPr>
              <a:t>8</a:t>
            </a:r>
            <a:r>
              <a:rPr lang="en-US" sz="1400" i="1" dirty="0">
                <a:solidFill>
                  <a:srgbClr val="000000"/>
                </a:solidFill>
                <a:latin typeface="Arial" charset="0"/>
              </a:rPr>
              <a:t>Deutscher </a:t>
            </a:r>
            <a:r>
              <a:rPr lang="en-US" sz="1400" i="1" dirty="0" err="1">
                <a:solidFill>
                  <a:srgbClr val="000000"/>
                </a:solidFill>
                <a:latin typeface="Arial" charset="0"/>
              </a:rPr>
              <a:t>Wetterdienst</a:t>
            </a:r>
            <a:r>
              <a:rPr lang="en-US" sz="1400" i="1" dirty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en-US" sz="1400" i="1" dirty="0" err="1">
                <a:solidFill>
                  <a:srgbClr val="000000"/>
                </a:solidFill>
                <a:latin typeface="Arial" charset="0"/>
              </a:rPr>
              <a:t>Hohenpeissenberg</a:t>
            </a:r>
            <a:r>
              <a:rPr lang="en-US" sz="1400" i="1" dirty="0">
                <a:solidFill>
                  <a:srgbClr val="000000"/>
                </a:solidFill>
                <a:latin typeface="Arial" charset="0"/>
              </a:rPr>
              <a:t>, Germany; </a:t>
            </a:r>
          </a:p>
          <a:p>
            <a:pPr lvl="0" algn="ctr" defTabSz="407988"/>
            <a:r>
              <a:rPr lang="en-US" sz="1400" i="1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US" sz="1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Physics, University of Toronto, Canada;</a:t>
            </a:r>
          </a:p>
        </p:txBody>
      </p:sp>
      <p:sp>
        <p:nvSpPr>
          <p:cNvPr id="9" name="Rectangle 8"/>
          <p:cNvSpPr/>
          <p:nvPr/>
        </p:nvSpPr>
        <p:spPr>
          <a:xfrm>
            <a:off x="673100" y="6182307"/>
            <a:ext cx="79692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i="1" dirty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SAGE III-ISS Science Team Meeting,  NASA Langley, VA, USA              Oct. 29-30, 2019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9C30-1A03-49B0-B2ED-359FF5794CC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416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660066"/>
                </a:solidFill>
                <a:latin typeface="Arial" charset="0"/>
                <a:cs typeface="Arial" charset="0"/>
              </a:rPr>
              <a:t>Outline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229600" cy="4525964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66FF"/>
                </a:solidFill>
                <a:latin typeface="+mj-lt"/>
              </a:rPr>
              <a:t>SAGE III/ISS retrieved (v5.1) solar ozone data</a:t>
            </a:r>
          </a:p>
          <a:p>
            <a:pPr lvl="1"/>
            <a:r>
              <a:rPr lang="en-US" dirty="0">
                <a:latin typeface="+mj-lt"/>
              </a:rPr>
              <a:t>AO3, MLR, MES ozone </a:t>
            </a:r>
          </a:p>
          <a:p>
            <a:pPr lvl="1"/>
            <a:r>
              <a:rPr lang="en-US" dirty="0">
                <a:latin typeface="+mj-lt"/>
              </a:rPr>
              <a:t>Which ozone product is better?</a:t>
            </a:r>
          </a:p>
          <a:p>
            <a:pPr lvl="1"/>
            <a:r>
              <a:rPr lang="en-US" dirty="0">
                <a:latin typeface="+mj-lt"/>
              </a:rPr>
              <a:t>What’s the accuracy and precision? </a:t>
            </a:r>
          </a:p>
          <a:p>
            <a:r>
              <a:rPr lang="en-US" dirty="0">
                <a:solidFill>
                  <a:srgbClr val="0066FF"/>
                </a:solidFill>
                <a:latin typeface="+mj-lt"/>
              </a:rPr>
              <a:t>Correlative measurements and methodology</a:t>
            </a:r>
            <a:r>
              <a:rPr lang="en-US" dirty="0">
                <a:latin typeface="+mj-lt"/>
              </a:rPr>
              <a:t> used to validate SAGE III/ISS ozone data</a:t>
            </a:r>
          </a:p>
          <a:p>
            <a:pPr lvl="1"/>
            <a:r>
              <a:rPr lang="en-US" dirty="0">
                <a:latin typeface="+mj-lt"/>
              </a:rPr>
              <a:t>Aura MLS, OSIRIS, ACE-FTS, OMPS LP</a:t>
            </a:r>
          </a:p>
          <a:p>
            <a:pPr lvl="1"/>
            <a:r>
              <a:rPr lang="en-US" dirty="0" err="1">
                <a:latin typeface="+mj-lt"/>
              </a:rPr>
              <a:t>Ozonesondes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lidar</a:t>
            </a:r>
            <a:r>
              <a:rPr lang="en-US" dirty="0">
                <a:latin typeface="+mj-lt"/>
              </a:rPr>
              <a:t> </a:t>
            </a:r>
          </a:p>
          <a:p>
            <a:r>
              <a:rPr lang="en-US" dirty="0">
                <a:solidFill>
                  <a:srgbClr val="0066FF"/>
                </a:solidFill>
                <a:latin typeface="+mj-lt"/>
              </a:rPr>
              <a:t>Validation results/Summary</a:t>
            </a:r>
          </a:p>
          <a:p>
            <a:r>
              <a:rPr lang="en-US" dirty="0">
                <a:solidFill>
                  <a:srgbClr val="0066FF"/>
                </a:solidFill>
                <a:latin typeface="+mj-lt"/>
              </a:rPr>
              <a:t>Caveats of v5.1 algorithm and future works</a:t>
            </a:r>
          </a:p>
          <a:p>
            <a:endParaRPr lang="en-US" dirty="0"/>
          </a:p>
        </p:txBody>
      </p:sp>
      <p:cxnSp>
        <p:nvCxnSpPr>
          <p:cNvPr id="5" name="直接连接符 8"/>
          <p:cNvCxnSpPr/>
          <p:nvPr/>
        </p:nvCxnSpPr>
        <p:spPr>
          <a:xfrm>
            <a:off x="-1" y="1231133"/>
            <a:ext cx="9144001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56A4D-0354-40DD-A6E9-3A52D3B15F08}" type="slidenum">
              <a:rPr lang="en-US" altLang="zh-CN" smtClean="0"/>
              <a:pPr/>
              <a:t>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91305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8"/>
          <p:cNvCxnSpPr/>
          <p:nvPr/>
        </p:nvCxnSpPr>
        <p:spPr>
          <a:xfrm>
            <a:off x="-1" y="1179513"/>
            <a:ext cx="9144001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50850" y="338739"/>
            <a:ext cx="79946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768"/>
              </a:spcBef>
            </a:pP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SAGE III-ISS retrieved solar ozone data</a:t>
            </a:r>
          </a:p>
        </p:txBody>
      </p:sp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804" y="3066834"/>
            <a:ext cx="6864351" cy="3208604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943896" y="1406018"/>
            <a:ext cx="70866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There are three solar ozone products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66FF"/>
                </a:solidFill>
              </a:rPr>
              <a:t>AO3, MLR </a:t>
            </a:r>
            <a:r>
              <a:rPr lang="en-US" sz="2800" dirty="0"/>
              <a:t>ozone (visible channel)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66FF"/>
                </a:solidFill>
              </a:rPr>
              <a:t>MES </a:t>
            </a:r>
            <a:r>
              <a:rPr lang="en-US" sz="2800" dirty="0"/>
              <a:t>ozone (UV channel)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9C30-1A03-49B0-B2ED-359FF5794CC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1468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8"/>
          <p:cNvCxnSpPr/>
          <p:nvPr/>
        </p:nvCxnSpPr>
        <p:spPr>
          <a:xfrm>
            <a:off x="-1" y="1179513"/>
            <a:ext cx="9144001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50850" y="408589"/>
            <a:ext cx="79946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768"/>
              </a:spcBef>
            </a:pP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81000" y="1228398"/>
                <a:ext cx="8496300" cy="53385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dirty="0">
                    <a:latin typeface="+mj-lt"/>
                  </a:rPr>
                  <a:t>Three major sources of uncertainties in comparisons between SAGE III and correlative datasets</a:t>
                </a:r>
              </a:p>
              <a:p>
                <a:pPr marL="800100" lvl="1" indent="-342900"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srgbClr val="0000FF"/>
                    </a:solidFill>
                  </a:rPr>
                  <a:t>Mismatch  (e.g., spatial/temporal difference)</a:t>
                </a:r>
              </a:p>
              <a:p>
                <a:pPr marL="800100" lvl="1" indent="-342900"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srgbClr val="0000FF"/>
                    </a:solidFill>
                  </a:rPr>
                  <a:t>Smoothing (e.g., horizontal and vertical resolution)</a:t>
                </a:r>
              </a:p>
              <a:p>
                <a:pPr marL="800100" lvl="1" indent="-342900"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srgbClr val="0000FF"/>
                    </a:solidFill>
                  </a:rPr>
                  <a:t>Coordinate conversion (e.g., VMR/P &lt;=</a:t>
                </a:r>
                <a:r>
                  <a:rPr lang="en-US" sz="2000" dirty="0">
                    <a:solidFill>
                      <a:srgbClr val="0000FF"/>
                    </a:solidFill>
                    <a:sym typeface="Wingdings" panose="05000000000000000000" pitchFamily="2" charset="2"/>
                  </a:rPr>
                  <a:t>&gt; number density/km)</a:t>
                </a:r>
              </a:p>
              <a:p>
                <a:pPr lvl="0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dirty="0">
                  <a:solidFill>
                    <a:srgbClr val="0000FF"/>
                  </a:solidFill>
                  <a:latin typeface="Arial Narrow" pitchFamily="34" charset="0"/>
                </a:endParaRPr>
              </a:p>
              <a:p>
                <a:pPr marL="342900" lvl="0" indent="-342900" defTabSz="914400" fontAlgn="base"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Ø"/>
                </a:pPr>
                <a:r>
                  <a:rPr lang="en-US" sz="2000" dirty="0">
                    <a:latin typeface="+mj-lt"/>
                  </a:rPr>
                  <a:t>Use Coincident criteria to minimize mismatch error:</a:t>
                </a:r>
              </a:p>
              <a:p>
                <a:pPr marL="795338" lvl="1" indent="-342900"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prstClr val="black"/>
                    </a:solidFill>
                    <a:latin typeface="+mj-lt"/>
                  </a:rPr>
                  <a:t>satellite data</a:t>
                </a:r>
                <a:r>
                  <a:rPr lang="en-US" sz="2000" dirty="0">
                    <a:solidFill>
                      <a:srgbClr val="0000FF"/>
                    </a:solidFill>
                    <a:latin typeface="+mj-lt"/>
                  </a:rPr>
                  <a:t>:            </a:t>
                </a:r>
                <a:r>
                  <a:rPr lang="en-US" sz="2000" dirty="0">
                    <a:latin typeface="+mj-lt"/>
                  </a:rPr>
                  <a:t>same day</a:t>
                </a:r>
                <a:r>
                  <a:rPr lang="en-US" sz="2000" dirty="0">
                    <a:solidFill>
                      <a:prstClr val="black"/>
                    </a:solidFill>
                    <a:latin typeface="+mj-lt"/>
                  </a:rPr>
                  <a:t>,  ±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+mj-lt"/>
                  </a:rPr>
                  <a:t> latitude, 1000 km </a:t>
                </a:r>
              </a:p>
              <a:p>
                <a:pPr marL="795338" lvl="1" indent="-342900"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prstClr val="black"/>
                    </a:solidFill>
                    <a:latin typeface="+mj-lt"/>
                  </a:rPr>
                  <a:t>ground-based data:  ±24 hours, ±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+mj-lt"/>
                  </a:rPr>
                  <a:t> latitude, 1000 km</a:t>
                </a:r>
              </a:p>
              <a:p>
                <a:pPr marL="795338" lvl="1" indent="-342900"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endParaRPr lang="en-US" sz="2000" dirty="0">
                  <a:solidFill>
                    <a:srgbClr val="0000FF"/>
                  </a:solidFill>
                  <a:latin typeface="Arial Narrow" pitchFamily="34" charset="0"/>
                </a:endParaRPr>
              </a:p>
              <a:p>
                <a:pPr marL="342900" lvl="0" indent="-342900" defTabSz="914400" fontAlgn="base"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To minimize the effect of different vertical resolutions</a:t>
                </a:r>
              </a:p>
              <a:p>
                <a:pPr marL="795338" lvl="1" indent="-342900"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prstClr val="black"/>
                    </a:solidFill>
                    <a:latin typeface="+mj-lt"/>
                  </a:rPr>
                  <a:t>Use least square liner fit (for SAGE and MLS comparisons) (e.g., Livesey et al., 2018)</a:t>
                </a:r>
              </a:p>
              <a:p>
                <a:pPr marL="795338" lvl="1" indent="-342900"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prstClr val="black"/>
                    </a:solidFill>
                    <a:latin typeface="+mj-lt"/>
                  </a:rPr>
                  <a:t>Apply Gaussian Distribution Function to data with finer vertical resolution (e.g., </a:t>
                </a:r>
                <a:r>
                  <a:rPr lang="en-US" sz="2000" dirty="0" err="1">
                    <a:solidFill>
                      <a:prstClr val="black"/>
                    </a:solidFill>
                    <a:latin typeface="+mj-lt"/>
                  </a:rPr>
                  <a:t>Sheese</a:t>
                </a:r>
                <a:r>
                  <a:rPr lang="en-US" sz="2000" dirty="0">
                    <a:solidFill>
                      <a:prstClr val="black"/>
                    </a:solidFill>
                    <a:latin typeface="+mj-lt"/>
                  </a:rPr>
                  <a:t> et al., 2017)</a:t>
                </a:r>
              </a:p>
              <a:p>
                <a:pPr marL="795338" lvl="1" indent="-342900"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endParaRPr lang="en-US" sz="2000" dirty="0">
                  <a:solidFill>
                    <a:prstClr val="black"/>
                  </a:solidFill>
                  <a:latin typeface="+mj-lt"/>
                </a:endParaRPr>
              </a:p>
              <a:p>
                <a:pPr marL="342900" lvl="0" indent="-342900" defTabSz="914400" fontAlgn="base"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Use ozone number density on geometric altitude as common coordinate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228398"/>
                <a:ext cx="8496300" cy="5338513"/>
              </a:xfrm>
              <a:prstGeom prst="rect">
                <a:avLst/>
              </a:prstGeom>
              <a:blipFill>
                <a:blip r:embed="rId3"/>
                <a:stretch>
                  <a:fillRect l="-790" t="-686" b="-1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9C30-1A03-49B0-B2ED-359FF5794CC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5373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8"/>
          <p:cNvCxnSpPr/>
          <p:nvPr/>
        </p:nvCxnSpPr>
        <p:spPr>
          <a:xfrm>
            <a:off x="-1" y="1179513"/>
            <a:ext cx="9144001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50850" y="408589"/>
            <a:ext cx="79946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768"/>
              </a:spcBef>
            </a:pP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 (continue)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1228398"/>
            <a:ext cx="84963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2000" dirty="0"/>
              <a:t>Use ozone number density on geometric altitude as common coordinate</a:t>
            </a:r>
          </a:p>
          <a:p>
            <a:pPr marL="342900" lvl="0" indent="-3429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sz="2000" dirty="0"/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0728" y="2041067"/>
            <a:ext cx="4044044" cy="340722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01386" y="2041067"/>
            <a:ext cx="449035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4340" lvl="1" indent="-3429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</a:rPr>
              <a:t>There is an altitude registration error of ~100 m in SAGE III/ISS (v5.1) T/P profiles (simplicity of conversion from MERRA-2 geopotential height to geometric altitude) </a:t>
            </a:r>
          </a:p>
        </p:txBody>
      </p:sp>
      <p:sp>
        <p:nvSpPr>
          <p:cNvPr id="7" name="Rectangle 6"/>
          <p:cNvSpPr/>
          <p:nvPr/>
        </p:nvSpPr>
        <p:spPr>
          <a:xfrm>
            <a:off x="152402" y="3959272"/>
            <a:ext cx="49421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8912" lvl="1" indent="-3429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</a:rPr>
              <a:t>Use MERRA-2 T/P data to convert Aura MLS ozone from VMR/P to number density/km coordinate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9C30-1A03-49B0-B2ED-359FF5794CC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6546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8"/>
          <p:cNvCxnSpPr/>
          <p:nvPr/>
        </p:nvCxnSpPr>
        <p:spPr>
          <a:xfrm>
            <a:off x="-1" y="1179513"/>
            <a:ext cx="9144001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50850" y="273916"/>
            <a:ext cx="79946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400" b="1" dirty="0">
                <a:solidFill>
                  <a:prstClr val="black"/>
                </a:solidFill>
              </a:rPr>
              <a:t>Mean diff. and std. dev. between SAGE III MES (v5.1) O3 and Aura MLS (nighttime), (sage3 –</a:t>
            </a:r>
            <a:r>
              <a:rPr lang="en-US" sz="2400" b="1" dirty="0" err="1">
                <a:solidFill>
                  <a:prstClr val="black"/>
                </a:solidFill>
              </a:rPr>
              <a:t>mls</a:t>
            </a:r>
            <a:r>
              <a:rPr lang="en-US" sz="2400" b="1" dirty="0">
                <a:solidFill>
                  <a:prstClr val="black"/>
                </a:solidFill>
              </a:rPr>
              <a:t>)/</a:t>
            </a:r>
            <a:r>
              <a:rPr lang="en-US" sz="2400" b="1" dirty="0" err="1">
                <a:solidFill>
                  <a:prstClr val="black"/>
                </a:solidFill>
              </a:rPr>
              <a:t>mls</a:t>
            </a:r>
            <a:r>
              <a:rPr lang="en-US" sz="2400" b="1" dirty="0">
                <a:solidFill>
                  <a:prstClr val="black"/>
                </a:solidFill>
              </a:rPr>
              <a:t> *100%</a:t>
            </a:r>
            <a:endParaRPr lang="en-US" sz="2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351174" y="1752935"/>
            <a:ext cx="263953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66FF"/>
                </a:solidFill>
              </a:rPr>
              <a:t>Mesospheric (“MES”) ozone product is affected by stray light </a:t>
            </a:r>
            <a:r>
              <a:rPr lang="en-US" sz="2000" dirty="0"/>
              <a:t>(negative impact on retrieved ozone), and not recommended for scientific study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en-US" sz="2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444" y="1745505"/>
            <a:ext cx="6156879" cy="441429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282456" y="1396409"/>
            <a:ext cx="2303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9C30-1A03-49B0-B2ED-359FF5794CC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152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8"/>
          <p:cNvCxnSpPr/>
          <p:nvPr/>
        </p:nvCxnSpPr>
        <p:spPr>
          <a:xfrm>
            <a:off x="-1" y="1179513"/>
            <a:ext cx="9144001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50850" y="408589"/>
            <a:ext cx="79946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768"/>
              </a:spcBef>
            </a:pP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“AO3” vs “MLR” ozone product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602" y="2324829"/>
            <a:ext cx="6823743" cy="379792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3258" y="2107013"/>
            <a:ext cx="2411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(MLR-AO3)/AO3*100%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27863" y="2107013"/>
            <a:ext cx="2574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reported uncertainty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8500" y="3078151"/>
            <a:ext cx="899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AO3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56807" y="4432000"/>
            <a:ext cx="883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FF"/>
                </a:solidFill>
              </a:rPr>
              <a:t>MLR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5205347" y="4241500"/>
            <a:ext cx="251460" cy="2667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045388" y="3418755"/>
            <a:ext cx="213720" cy="2297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04157" y="1306399"/>
            <a:ext cx="69940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66FF"/>
                </a:solidFill>
              </a:rPr>
              <a:t>Mean differences and reported errors between SAGE III/ISS MLR and AO3 ozone data (between June 2017 and May 2019)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70912" y="2793193"/>
            <a:ext cx="21499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MLR ozone values are larger than AO3 for altitudes below 20 km and above ~50km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81797" y="4349859"/>
            <a:ext cx="2149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MLR ozone values show larger uncertainties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9C30-1A03-49B0-B2ED-359FF5794CC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97268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8"/>
          <p:cNvCxnSpPr/>
          <p:nvPr/>
        </p:nvCxnSpPr>
        <p:spPr>
          <a:xfrm>
            <a:off x="-1" y="1179513"/>
            <a:ext cx="9144001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50850" y="351884"/>
            <a:ext cx="79946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768"/>
              </a:spcBef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Comparisons of uncertainty between “AO3” and “MLR” ozone product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343" y="1543164"/>
            <a:ext cx="5849263" cy="33352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17992" y="1722474"/>
            <a:ext cx="19532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Spreads of the uncorrelated residuals (by regression model, e.g., </a:t>
            </a:r>
            <a:r>
              <a:rPr lang="en-US" dirty="0">
                <a:solidFill>
                  <a:srgbClr val="0066FF"/>
                </a:solidFill>
              </a:rPr>
              <a:t>Damadeo et al., 2014</a:t>
            </a:r>
            <a:r>
              <a:rPr lang="en-US" dirty="0"/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4157" y="5103628"/>
            <a:ext cx="81161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The uncorrelated residuals between AO3 and MLR are similar (~1-3%) for most stratosphere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The MLR ozone, however, are nosier in the UT/LS and above the upper stratosphere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9C30-1A03-49B0-B2ED-359FF5794CC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8955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8"/>
          <p:cNvCxnSpPr/>
          <p:nvPr/>
        </p:nvCxnSpPr>
        <p:spPr>
          <a:xfrm>
            <a:off x="-1" y="1264575"/>
            <a:ext cx="9144001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72880" y="295176"/>
            <a:ext cx="83954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768"/>
              </a:spcBef>
            </a:pPr>
            <a:r>
              <a:rPr lang="en-US" sz="2400" dirty="0"/>
              <a:t>Mean percentage differences between SAGE III/ISS and correlative Aura MLS nighttime ozone data (between 6/2017 and 5/2019)</a:t>
            </a: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70220" y="3581400"/>
            <a:ext cx="883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0066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022" y="1759977"/>
            <a:ext cx="6358365" cy="46446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8726" y="2051449"/>
            <a:ext cx="1730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</a:t>
            </a:r>
            <a:r>
              <a:rPr lang="en-US" dirty="0">
                <a:solidFill>
                  <a:srgbClr val="FF0000"/>
                </a:solidFill>
              </a:rPr>
              <a:t>AO3</a:t>
            </a:r>
            <a:r>
              <a:rPr lang="en-US" dirty="0"/>
              <a:t>-MLS)/MLS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8722" y="4141517"/>
            <a:ext cx="1730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</a:t>
            </a:r>
            <a:r>
              <a:rPr lang="en-US" dirty="0">
                <a:solidFill>
                  <a:srgbClr val="0066FF"/>
                </a:solidFill>
              </a:rPr>
              <a:t>MLR</a:t>
            </a:r>
            <a:r>
              <a:rPr lang="en-US" dirty="0"/>
              <a:t>-MLS)/MLS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29782" y="1438942"/>
            <a:ext cx="38773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768"/>
              </a:spcBef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“AO3” vs “MLR” ozone product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9C30-1A03-49B0-B2ED-359FF5794CC4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9521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8"/>
          <p:cNvCxnSpPr/>
          <p:nvPr/>
        </p:nvCxnSpPr>
        <p:spPr>
          <a:xfrm>
            <a:off x="-1" y="1179513"/>
            <a:ext cx="9144001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570220" y="3581400"/>
            <a:ext cx="883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0066FF"/>
              </a:solidFill>
            </a:endParaRPr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86" y="1382486"/>
            <a:ext cx="6210293" cy="50074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47753" y="1377043"/>
            <a:ext cx="1431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AO3      </a:t>
            </a:r>
            <a:r>
              <a:rPr lang="en-US" b="1" dirty="0">
                <a:solidFill>
                  <a:srgbClr val="0066FF"/>
                </a:solidFill>
              </a:rPr>
              <a:t>MLR</a:t>
            </a:r>
            <a:r>
              <a:rPr lang="en-US" dirty="0"/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4338" y="1828798"/>
            <a:ext cx="235675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AO3 is better than MLR ozone product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MLR ozone values show larger biases and uncertainties In the UT/LS and above the upper stratosphere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Similar results can be seen in comparisons with other satellites (figures not shown)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42042" y="296106"/>
            <a:ext cx="77914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000" dirty="0">
                <a:solidFill>
                  <a:srgbClr val="000000"/>
                </a:solidFill>
                <a:latin typeface="Gill Sans MT" panose="020B0502020104020203"/>
              </a:rPr>
              <a:t>Mean Differences and Standard Deviations between Aura-MLS (V4.23) (nighttime) and SAGE III/ISS (V5.1) Ozone,  (sage3-mls)/</a:t>
            </a:r>
            <a:r>
              <a:rPr lang="en-US" sz="2000" dirty="0" err="1">
                <a:solidFill>
                  <a:srgbClr val="000000"/>
                </a:solidFill>
                <a:latin typeface="Gill Sans MT" panose="020B0502020104020203"/>
              </a:rPr>
              <a:t>mls</a:t>
            </a:r>
            <a:r>
              <a:rPr lang="en-US" sz="2000" dirty="0">
                <a:solidFill>
                  <a:srgbClr val="000000"/>
                </a:solidFill>
                <a:latin typeface="Gill Sans MT" panose="020B0502020104020203"/>
              </a:rPr>
              <a:t>*100%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9C30-1A03-49B0-B2ED-359FF5794CC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56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8"/>
          <p:cNvCxnSpPr/>
          <p:nvPr/>
        </p:nvCxnSpPr>
        <p:spPr>
          <a:xfrm>
            <a:off x="-1" y="1179513"/>
            <a:ext cx="9144001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570220" y="3581400"/>
            <a:ext cx="883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0066FF"/>
              </a:solidFill>
            </a:endParaRPr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05" y="1330778"/>
            <a:ext cx="6487882" cy="503192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72880" y="295176"/>
            <a:ext cx="83954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768"/>
              </a:spcBef>
            </a:pPr>
            <a:r>
              <a:rPr lang="en-US" sz="2400" dirty="0"/>
              <a:t>Mean percentage differences between SAGE III/ISS AO3 and correlative satellite measurements </a:t>
            </a: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85979" y="1743739"/>
            <a:ext cx="1914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FF"/>
                </a:solidFill>
              </a:rPr>
              <a:t>(SAGE3 - ACE-FTS)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02937" y="3342158"/>
            <a:ext cx="1832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FF"/>
                </a:solidFill>
              </a:rPr>
              <a:t>(SAGE3 - OSIRIS)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42687" y="4763383"/>
            <a:ext cx="2052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FF"/>
                </a:solidFill>
              </a:rPr>
              <a:t>(SAGE3 – OMPS LP)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40728" y="5677792"/>
            <a:ext cx="29166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thermal sensitivity problem in OMPS LP (Kramarova et al., 2018)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6202331" y="5500578"/>
            <a:ext cx="389859" cy="2055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9C30-1A03-49B0-B2ED-359FF5794CC4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8333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8"/>
          <p:cNvCxnSpPr/>
          <p:nvPr/>
        </p:nvCxnSpPr>
        <p:spPr>
          <a:xfrm>
            <a:off x="-1" y="1179513"/>
            <a:ext cx="9144001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570220" y="3581400"/>
            <a:ext cx="883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0066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5300" y="296106"/>
            <a:ext cx="80381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000" dirty="0">
                <a:solidFill>
                  <a:srgbClr val="000000"/>
                </a:solidFill>
                <a:latin typeface="Gill Sans MT" panose="020B0502020104020203"/>
              </a:rPr>
              <a:t>Mean Differences and Standard Deviations between SAGE III/ISS (V5.1) and Correlative Satellite Ozone Measurements,  (sage3-other)/other*100%  </a:t>
            </a:r>
          </a:p>
        </p:txBody>
      </p:sp>
      <p:pic>
        <p:nvPicPr>
          <p:cNvPr id="8" name="Picture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44" y="1355035"/>
            <a:ext cx="6263091" cy="51489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634717" y="1658679"/>
            <a:ext cx="20414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Aura MLS (v4.23)</a:t>
            </a:r>
          </a:p>
          <a:p>
            <a:r>
              <a:rPr lang="en-US" sz="2000" b="1" dirty="0">
                <a:solidFill>
                  <a:srgbClr val="0066FF"/>
                </a:solidFill>
              </a:rPr>
              <a:t>ACE-FTS (v3.6)</a:t>
            </a:r>
          </a:p>
          <a:p>
            <a:r>
              <a:rPr lang="en-US" sz="2000" b="1" dirty="0">
                <a:solidFill>
                  <a:srgbClr val="00B050"/>
                </a:solidFill>
              </a:rPr>
              <a:t>OSIRIS (v5.1)</a:t>
            </a:r>
          </a:p>
          <a:p>
            <a:r>
              <a:rPr lang="en-US" sz="2000" b="1" dirty="0">
                <a:solidFill>
                  <a:srgbClr val="FF00FF"/>
                </a:solidFill>
              </a:rPr>
              <a:t>OMPS LP (v2.5)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9C30-1A03-49B0-B2ED-359FF5794CC4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6772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08751-0707-41E1-AAC3-E443939F0C2A}" type="slidenum">
              <a:rPr lang="en-US" altLang="zh-CN" smtClean="0"/>
              <a:pPr/>
              <a:t>13</a:t>
            </a:fld>
            <a:endParaRPr lang="en-US" altLang="zh-CN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2847" y="792474"/>
          <a:ext cx="7924799" cy="56779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88708">
                  <a:extLst>
                    <a:ext uri="{9D8B030D-6E8A-4147-A177-3AD203B41FA5}">
                      <a16:colId xmlns:a16="http://schemas.microsoft.com/office/drawing/2014/main" val="2847645837"/>
                    </a:ext>
                  </a:extLst>
                </a:gridCol>
                <a:gridCol w="1320799">
                  <a:extLst>
                    <a:ext uri="{9D8B030D-6E8A-4147-A177-3AD203B41FA5}">
                      <a16:colId xmlns:a16="http://schemas.microsoft.com/office/drawing/2014/main" val="4108490390"/>
                    </a:ext>
                  </a:extLst>
                </a:gridCol>
                <a:gridCol w="1566530">
                  <a:extLst>
                    <a:ext uri="{9D8B030D-6E8A-4147-A177-3AD203B41FA5}">
                      <a16:colId xmlns:a16="http://schemas.microsoft.com/office/drawing/2014/main" val="3067840201"/>
                    </a:ext>
                  </a:extLst>
                </a:gridCol>
                <a:gridCol w="1700657">
                  <a:extLst>
                    <a:ext uri="{9D8B030D-6E8A-4147-A177-3AD203B41FA5}">
                      <a16:colId xmlns:a16="http://schemas.microsoft.com/office/drawing/2014/main" val="3779250805"/>
                    </a:ext>
                  </a:extLst>
                </a:gridCol>
                <a:gridCol w="1248105">
                  <a:extLst>
                    <a:ext uri="{9D8B030D-6E8A-4147-A177-3AD203B41FA5}">
                      <a16:colId xmlns:a16="http://schemas.microsoft.com/office/drawing/2014/main" val="194245056"/>
                    </a:ext>
                  </a:extLst>
                </a:gridCol>
              </a:tblGrid>
              <a:tr h="64155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Station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Latitude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Longitude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Data source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Coincident profiles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3564362"/>
                  </a:ext>
                </a:extLst>
              </a:tr>
              <a:tr h="2518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Hohenpeissenberg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47.80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11.00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WOUDC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53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25011908"/>
                  </a:ext>
                </a:extLst>
              </a:tr>
              <a:tr h="2518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Payerne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46.49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6.57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WOUDC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56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07525784"/>
                  </a:ext>
                </a:extLst>
              </a:tr>
              <a:tr h="2518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Trinidad Head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41.06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-124.15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NOAA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13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0539310"/>
                  </a:ext>
                </a:extLst>
              </a:tr>
              <a:tr h="2518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Boulder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39.95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-105.20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NOAA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21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9271514"/>
                  </a:ext>
                </a:extLst>
              </a:tr>
              <a:tr h="2518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Tsukuba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36.06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140.13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WOUDC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17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5628987"/>
                  </a:ext>
                </a:extLst>
              </a:tr>
              <a:tr h="2518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Huntsville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34.73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-86.85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NOAA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4719042"/>
                  </a:ext>
                </a:extLst>
              </a:tr>
              <a:tr h="2518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Hilo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19.40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-155.40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SHADOZ/NOAA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066405"/>
                  </a:ext>
                </a:extLst>
              </a:tr>
              <a:tr h="2518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Costa Rica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9.94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-84.04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SHADOZ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4609530"/>
                  </a:ext>
                </a:extLst>
              </a:tr>
              <a:tr h="2518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Paramaribo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5.80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-55.20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SHADOZ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07784906"/>
                  </a:ext>
                </a:extLst>
              </a:tr>
              <a:tr h="2518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Kuala Lumpur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2.73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101.70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SHADOZ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7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9625808"/>
                  </a:ext>
                </a:extLst>
              </a:tr>
              <a:tr h="2518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Nairobi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-1.30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36.80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SHADOZ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06735249"/>
                  </a:ext>
                </a:extLst>
              </a:tr>
              <a:tr h="2518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Natal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-5.40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-35.40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SHADOZ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1087659"/>
                  </a:ext>
                </a:extLst>
              </a:tr>
              <a:tr h="2518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Ascension Is.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-7.56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-14.22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SHADOZ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4597390"/>
                  </a:ext>
                </a:extLst>
              </a:tr>
              <a:tr h="2518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Am. Samoa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-14.20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-170.60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SHADOZ/NOAA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51433114"/>
                  </a:ext>
                </a:extLst>
              </a:tr>
              <a:tr h="2518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Fiji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-18.10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178.40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SHADOZ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	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46013534"/>
                  </a:ext>
                </a:extLst>
              </a:tr>
              <a:tr h="2518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La Reunion Is. 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-21.10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55.50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SHADOZ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6686436"/>
                  </a:ext>
                </a:extLst>
              </a:tr>
              <a:tr h="2518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Irene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-25.90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28.20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SHADOZ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1424999"/>
                  </a:ext>
                </a:extLst>
              </a:tr>
              <a:tr h="2518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Broadmeadows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-37.69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144.95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WOUDC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13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9089237"/>
                  </a:ext>
                </a:extLst>
              </a:tr>
              <a:tr h="2518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Lauder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-45.04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169.68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WOUDC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29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24286809"/>
                  </a:ext>
                </a:extLst>
              </a:tr>
              <a:tr h="2518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Macquarie Is.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-54.50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158.94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WOUDC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13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5414029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436914" y="304800"/>
            <a:ext cx="6252755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66FF"/>
                </a:solidFill>
              </a:rPr>
              <a:t>Collocated </a:t>
            </a:r>
            <a:r>
              <a:rPr lang="en-US" sz="2400" dirty="0" err="1">
                <a:solidFill>
                  <a:srgbClr val="0066FF"/>
                </a:solidFill>
              </a:rPr>
              <a:t>ozonesonde</a:t>
            </a:r>
            <a:r>
              <a:rPr lang="en-US" sz="2400" dirty="0">
                <a:solidFill>
                  <a:srgbClr val="0066FF"/>
                </a:solidFill>
              </a:rPr>
              <a:t> data (6/2017-5/2019) </a:t>
            </a:r>
          </a:p>
        </p:txBody>
      </p:sp>
    </p:spTree>
    <p:extLst>
      <p:ext uri="{BB962C8B-B14F-4D97-AF65-F5344CB8AC3E}">
        <p14:creationId xmlns:p14="http://schemas.microsoft.com/office/powerpoint/2010/main" val="466241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08751-0707-41E1-AAC3-E443939F0C2A}" type="slidenum">
              <a:rPr lang="en-US" altLang="zh-CN" smtClean="0"/>
              <a:pPr/>
              <a:t>14</a:t>
            </a:fld>
            <a:endParaRPr lang="en-US" altLang="zh-CN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74767" y="1245318"/>
          <a:ext cx="8107679" cy="35802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2048">
                  <a:extLst>
                    <a:ext uri="{9D8B030D-6E8A-4147-A177-3AD203B41FA5}">
                      <a16:colId xmlns:a16="http://schemas.microsoft.com/office/drawing/2014/main" val="2651189106"/>
                    </a:ext>
                  </a:extLst>
                </a:gridCol>
                <a:gridCol w="1367177">
                  <a:extLst>
                    <a:ext uri="{9D8B030D-6E8A-4147-A177-3AD203B41FA5}">
                      <a16:colId xmlns:a16="http://schemas.microsoft.com/office/drawing/2014/main" val="2929496589"/>
                    </a:ext>
                  </a:extLst>
                </a:gridCol>
                <a:gridCol w="1621536">
                  <a:extLst>
                    <a:ext uri="{9D8B030D-6E8A-4147-A177-3AD203B41FA5}">
                      <a16:colId xmlns:a16="http://schemas.microsoft.com/office/drawing/2014/main" val="642921342"/>
                    </a:ext>
                  </a:extLst>
                </a:gridCol>
                <a:gridCol w="1526151">
                  <a:extLst>
                    <a:ext uri="{9D8B030D-6E8A-4147-A177-3AD203B41FA5}">
                      <a16:colId xmlns:a16="http://schemas.microsoft.com/office/drawing/2014/main" val="3257613596"/>
                    </a:ext>
                  </a:extLst>
                </a:gridCol>
                <a:gridCol w="1430767">
                  <a:extLst>
                    <a:ext uri="{9D8B030D-6E8A-4147-A177-3AD203B41FA5}">
                      <a16:colId xmlns:a16="http://schemas.microsoft.com/office/drawing/2014/main" val="2320318619"/>
                    </a:ext>
                  </a:extLst>
                </a:gridCol>
              </a:tblGrid>
              <a:tr h="96133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Station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Latitude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Longitude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Data source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Coincident profiles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4781243"/>
                  </a:ext>
                </a:extLst>
              </a:tr>
              <a:tr h="61799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Hohenpeissenberg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47.80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11.00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NDACC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38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14694669"/>
                  </a:ext>
                </a:extLst>
              </a:tr>
              <a:tr h="46148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OHP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43.92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5.71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NDACC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46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5895263"/>
                  </a:ext>
                </a:extLst>
              </a:tr>
              <a:tr h="46148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Table Mtn.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34.5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-117.7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NDACC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45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91507474"/>
                  </a:ext>
                </a:extLst>
              </a:tr>
              <a:tr h="61642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Mauna Loa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19.47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-155.60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NDACC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85436528"/>
                  </a:ext>
                </a:extLst>
              </a:tr>
              <a:tr h="46148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Lauder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-45.04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169.68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NDACC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13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4156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36914" y="574767"/>
            <a:ext cx="6252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66FF"/>
                </a:solidFill>
              </a:rPr>
              <a:t>Collocated </a:t>
            </a:r>
            <a:r>
              <a:rPr lang="en-US" sz="2400" dirty="0" err="1">
                <a:solidFill>
                  <a:srgbClr val="0066FF"/>
                </a:solidFill>
              </a:rPr>
              <a:t>lidar</a:t>
            </a:r>
            <a:r>
              <a:rPr lang="en-US" sz="2400" dirty="0">
                <a:solidFill>
                  <a:srgbClr val="0066FF"/>
                </a:solidFill>
              </a:rPr>
              <a:t> data (6/2017-5/2019) </a:t>
            </a:r>
          </a:p>
        </p:txBody>
      </p:sp>
    </p:spTree>
    <p:extLst>
      <p:ext uri="{BB962C8B-B14F-4D97-AF65-F5344CB8AC3E}">
        <p14:creationId xmlns:p14="http://schemas.microsoft.com/office/powerpoint/2010/main" val="7002631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8"/>
          <p:cNvCxnSpPr/>
          <p:nvPr/>
        </p:nvCxnSpPr>
        <p:spPr>
          <a:xfrm>
            <a:off x="-1" y="1179513"/>
            <a:ext cx="9144001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570220" y="3581400"/>
            <a:ext cx="883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0066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5300" y="296106"/>
            <a:ext cx="80381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000" dirty="0">
                <a:solidFill>
                  <a:srgbClr val="000000"/>
                </a:solidFill>
                <a:latin typeface="Gill Sans MT" panose="020B0502020104020203"/>
              </a:rPr>
              <a:t>Mean Differences and Standard Deviations between SAGE III/ISS (v5.1) and Correlative Ozone Measurements,  (sage3-other)/other*100%  </a:t>
            </a:r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14" y="1410324"/>
            <a:ext cx="6043386" cy="50808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34717" y="1658679"/>
            <a:ext cx="20414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Satellites</a:t>
            </a:r>
          </a:p>
          <a:p>
            <a:r>
              <a:rPr lang="en-US" sz="2000" b="1" dirty="0" err="1">
                <a:solidFill>
                  <a:srgbClr val="0066FF"/>
                </a:solidFill>
              </a:rPr>
              <a:t>Ozonesondes</a:t>
            </a:r>
            <a:endParaRPr lang="en-US" sz="2000" b="1" dirty="0">
              <a:solidFill>
                <a:srgbClr val="0066FF"/>
              </a:solidFill>
            </a:endParaRPr>
          </a:p>
          <a:p>
            <a:r>
              <a:rPr lang="en-US" sz="2000" b="1" dirty="0" err="1">
                <a:solidFill>
                  <a:srgbClr val="00B050"/>
                </a:solidFill>
              </a:rPr>
              <a:t>Lidars</a:t>
            </a:r>
            <a:endParaRPr lang="en-US" sz="2000" b="1" dirty="0">
              <a:solidFill>
                <a:srgbClr val="FF00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65729" y="4111256"/>
            <a:ext cx="2400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Standard deviations are not suitable for estimated precisions in the UT/LS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9C30-1A03-49B0-B2ED-359FF5794CC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0450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8"/>
          <p:cNvCxnSpPr/>
          <p:nvPr/>
        </p:nvCxnSpPr>
        <p:spPr>
          <a:xfrm>
            <a:off x="-1" y="1179513"/>
            <a:ext cx="9144001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95300" y="452050"/>
            <a:ext cx="8038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Estimating Ozone Variability and Measurement Uncertainties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81972" y="1665671"/>
                <a:ext cx="309033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i="1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972" y="1665671"/>
                <a:ext cx="3090333" cy="276999"/>
              </a:xfrm>
              <a:prstGeom prst="rect">
                <a:avLst/>
              </a:prstGeom>
              <a:blipFill>
                <a:blip r:embed="rId3"/>
                <a:stretch>
                  <a:fillRect l="-1972" t="-4348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90123" y="2075939"/>
                <a:ext cx="299983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i="1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i="1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123" y="2075939"/>
                <a:ext cx="2999832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595236" y="2507733"/>
                <a:ext cx="454599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i="1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p>
                      <m:r>
                        <a:rPr lang="en-US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i="1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i="1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𝑛𝑎𝑡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236" y="2507733"/>
                <a:ext cx="4545998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91005" y="3382550"/>
                <a:ext cx="745939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𝑎𝑠𝑠𝑢𝑚𝑖𝑛𝑔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2  </m:t>
                        </m:r>
                      </m:sup>
                    </m:sSup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𝑛𝑎𝑡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=0, </m:t>
                    </m:r>
                  </m:oMath>
                </a14:m>
                <a:r>
                  <a:rPr lang="en-US" dirty="0"/>
                  <a:t>e.g.; no mismatch, smoothing, coordinate conversion errors</a:t>
                </a:r>
                <a:r>
                  <a:rPr lang="zh-TW" altLang="en-US" dirty="0"/>
                  <a:t> </a:t>
                </a:r>
                <a:r>
                  <a:rPr lang="en-US" dirty="0"/>
                  <a:t>between </a:t>
                </a:r>
                <a:r>
                  <a:rPr lang="en-US" altLang="zh-TW" dirty="0"/>
                  <a:t>SAGE and correlative measurements</a:t>
                </a:r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05" y="3382550"/>
                <a:ext cx="7459391" cy="646331"/>
              </a:xfrm>
              <a:prstGeom prst="rect">
                <a:avLst/>
              </a:prstGeom>
              <a:blipFill>
                <a:blip r:embed="rId6"/>
                <a:stretch>
                  <a:fillRect l="-735" t="-5660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65040" y="4106985"/>
                <a:ext cx="4411135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i="1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1/2(</m:t>
                        </m:r>
                        <m:r>
                          <m:rPr>
                            <m:sty m:val="p"/>
                          </m:rPr>
                          <a:rPr lang="el-G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dirty="0"/>
                  <a:t>       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040" y="4106985"/>
                <a:ext cx="4411135" cy="276999"/>
              </a:xfrm>
              <a:prstGeom prst="rect">
                <a:avLst/>
              </a:prstGeom>
              <a:blipFill>
                <a:blip r:embed="rId7"/>
                <a:stretch>
                  <a:fillRect l="-1381" t="-4444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73505" y="4519887"/>
                <a:ext cx="496993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l-GR" i="1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1/2(</m:t>
                        </m:r>
                        <m:r>
                          <m:rPr>
                            <m:sty m:val="p"/>
                          </m:rPr>
                          <a:rPr lang="el-G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dirty="0"/>
                  <a:t>      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505" y="4519887"/>
                <a:ext cx="4969937" cy="276999"/>
              </a:xfrm>
              <a:prstGeom prst="rect">
                <a:avLst/>
              </a:prstGeom>
              <a:blipFill>
                <a:blip r:embed="rId8"/>
                <a:stretch>
                  <a:fillRect l="-1225" t="-4348" b="-3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65037" y="4943219"/>
                <a:ext cx="496993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l-GR" i="1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1/2(</m:t>
                        </m:r>
                        <m:r>
                          <m:rPr>
                            <m:sty m:val="p"/>
                          </m:rPr>
                          <a:rPr lang="el-G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dirty="0"/>
                  <a:t>       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037" y="4943219"/>
                <a:ext cx="4969937" cy="276999"/>
              </a:xfrm>
              <a:prstGeom prst="rect">
                <a:avLst/>
              </a:prstGeom>
              <a:blipFill>
                <a:blip r:embed="rId9"/>
                <a:stretch>
                  <a:fillRect l="-1227" t="-4444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614240" y="5366558"/>
            <a:ext cx="4720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066FF"/>
                </a:solidFill>
              </a:rPr>
              <a:t>from Fioletov et al. (2006)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880610" y="1545167"/>
                <a:ext cx="3916679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dirty="0"/>
                  <a:t> -- variance of true ozone (X)</a:t>
                </a:r>
              </a:p>
              <a:p>
                <a:r>
                  <a:rPr lang="en-US" dirty="0"/>
                  <a:t>S: SAGE measurements</a:t>
                </a:r>
              </a:p>
              <a:p>
                <a:r>
                  <a:rPr lang="en-US" dirty="0"/>
                  <a:t>C: correlative measurements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/>
                  <a:t> random errors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𝑛𝑎𝑡</m:t>
                        </m:r>
                      </m:e>
                    </m:d>
                  </m:oMath>
                </a14:m>
                <a:r>
                  <a:rPr lang="en-US" dirty="0"/>
                  <a:t> -- variance of “residual” nature variability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0610" y="1545167"/>
                <a:ext cx="3916679" cy="1754326"/>
              </a:xfrm>
              <a:prstGeom prst="rect">
                <a:avLst/>
              </a:prstGeom>
              <a:blipFill>
                <a:blip r:embed="rId10"/>
                <a:stretch>
                  <a:fillRect l="-1402" t="-1736" r="-1713" b="-4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9C30-1A03-49B0-B2ED-359FF5794CC4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31612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8"/>
          <p:cNvCxnSpPr/>
          <p:nvPr/>
        </p:nvCxnSpPr>
        <p:spPr>
          <a:xfrm>
            <a:off x="-1" y="1179513"/>
            <a:ext cx="9144001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570220" y="3581400"/>
            <a:ext cx="883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0066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5300" y="296106"/>
            <a:ext cx="7231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000" dirty="0">
                <a:solidFill>
                  <a:srgbClr val="000000"/>
                </a:solidFill>
                <a:latin typeface="Gill Sans MT" panose="020B0502020104020203"/>
              </a:rPr>
              <a:t>Estimated precisions of SAGE III/ISS (v5.1) AO3 ozone by comparisons with correlative satellite data  </a:t>
            </a:r>
          </a:p>
        </p:txBody>
      </p:sp>
      <p:pic>
        <p:nvPicPr>
          <p:cNvPr id="7" name="Picture 6"/>
          <p:cNvPicPr/>
          <p:nvPr/>
        </p:nvPicPr>
        <p:blipFill>
          <a:blip r:embed="rId3"/>
          <a:stretch>
            <a:fillRect/>
          </a:stretch>
        </p:blipFill>
        <p:spPr>
          <a:xfrm>
            <a:off x="495300" y="1306048"/>
            <a:ext cx="6228217" cy="516550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723517" y="1691640"/>
            <a:ext cx="19918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Compared with Aura MLS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50187" y="3992880"/>
            <a:ext cx="19918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Compared with OMPS LP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812582" y="2731091"/>
                <a:ext cx="1923407" cy="9298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Use tighter coincident criteria ±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o</m:t>
                        </m:r>
                      </m:sup>
                    </m:sSup>
                  </m:oMath>
                </a14:m>
                <a:r>
                  <a:rPr lang="en-US" dirty="0"/>
                  <a:t> lat., </a:t>
                </a:r>
                <a:r>
                  <a:rPr lang="en-US" dirty="0">
                    <a:solidFill>
                      <a:prstClr val="black"/>
                    </a:solidFill>
                  </a:rPr>
                  <a:t>±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o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prstClr val="black"/>
                    </a:solidFill>
                  </a:rPr>
                  <a:t> </a:t>
                </a:r>
                <a:r>
                  <a:rPr lang="en-US" dirty="0" err="1">
                    <a:solidFill>
                      <a:prstClr val="black"/>
                    </a:solidFill>
                  </a:rPr>
                  <a:t>lon</a:t>
                </a:r>
                <a:r>
                  <a:rPr lang="en-US" dirty="0">
                    <a:solidFill>
                      <a:prstClr val="black"/>
                    </a:solidFill>
                  </a:rPr>
                  <a:t>.</a:t>
                </a: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2582" y="2731091"/>
                <a:ext cx="1923407" cy="929870"/>
              </a:xfrm>
              <a:prstGeom prst="rect">
                <a:avLst/>
              </a:prstGeom>
              <a:blipFill>
                <a:blip r:embed="rId4"/>
                <a:stretch>
                  <a:fillRect l="-2857" t="-3268" r="-2222" b="-84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9C30-1A03-49B0-B2ED-359FF5794CC4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90543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8"/>
          <p:cNvCxnSpPr/>
          <p:nvPr/>
        </p:nvCxnSpPr>
        <p:spPr>
          <a:xfrm>
            <a:off x="-1" y="1179513"/>
            <a:ext cx="9144001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95300" y="369587"/>
            <a:ext cx="80381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dirty="0">
                <a:solidFill>
                  <a:srgbClr val="000000"/>
                </a:solidFill>
                <a:latin typeface="Gill Sans MT" panose="020B0502020104020203"/>
              </a:rPr>
              <a:t>Summary</a:t>
            </a:r>
          </a:p>
        </p:txBody>
      </p:sp>
      <p:sp>
        <p:nvSpPr>
          <p:cNvPr id="8" name="Rectangle 7"/>
          <p:cNvSpPr/>
          <p:nvPr/>
        </p:nvSpPr>
        <p:spPr>
          <a:xfrm>
            <a:off x="495300" y="1432505"/>
            <a:ext cx="824865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66FF"/>
                </a:solidFill>
                <a:latin typeface="+mj-lt"/>
              </a:rPr>
              <a:t>Among the three SAGE III/ISS solar ozone products, the AO3 ozone has the best accuracy and precision.</a:t>
            </a:r>
          </a:p>
          <a:p>
            <a:pPr marL="800100" lvl="1" indent="-3429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latin typeface="+mj-lt"/>
              </a:rPr>
              <a:t>“MES” ozone retrieval is affected by stray light and not suitable for scientific study </a:t>
            </a:r>
          </a:p>
          <a:p>
            <a:pPr marL="800100" lvl="1" indent="-3429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latin typeface="+mj-lt"/>
                <a:sym typeface="Wingdings" panose="05000000000000000000" pitchFamily="2" charset="2"/>
              </a:rPr>
              <a:t>“MLR” ozone is almost identical to “AO3” ozone except in the UT/LS and above the upper stratosphere, where it shows larger biases (by ~10% or higher) and uncertainties (by a factor 2 to 3).</a:t>
            </a:r>
            <a:endParaRPr lang="en-US" sz="2000" dirty="0">
              <a:sym typeface="Wingdings" panose="05000000000000000000" pitchFamily="2" charset="2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FF"/>
              </a:solidFill>
              <a:latin typeface="Arial Narrow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FF"/>
              </a:solidFill>
              <a:latin typeface="Arial Narrow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FF"/>
              </a:solidFill>
              <a:latin typeface="Arial Narrow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FF"/>
              </a:solidFill>
              <a:latin typeface="Arial Narrow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FF"/>
              </a:solidFill>
              <a:latin typeface="Arial Narrow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FF"/>
              </a:solidFill>
              <a:latin typeface="Arial Narrow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FF"/>
              </a:solidFill>
              <a:latin typeface="Arial Narrow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FF"/>
              </a:solidFill>
              <a:latin typeface="Arial Narrow" pitchFamily="34" charset="0"/>
            </a:endParaRPr>
          </a:p>
          <a:p>
            <a:pPr marL="342900" lvl="0" indent="-3429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sz="2000" dirty="0">
              <a:latin typeface="+mj-lt"/>
            </a:endParaRPr>
          </a:p>
          <a:p>
            <a:pPr marL="795338" lvl="1" indent="-3429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prstClr val="black"/>
              </a:solidFill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0112330"/>
              </p:ext>
            </p:extLst>
          </p:nvPr>
        </p:nvGraphicFramePr>
        <p:xfrm>
          <a:off x="751366" y="3807045"/>
          <a:ext cx="7712151" cy="2325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0717">
                  <a:extLst>
                    <a:ext uri="{9D8B030D-6E8A-4147-A177-3AD203B41FA5}">
                      <a16:colId xmlns:a16="http://schemas.microsoft.com/office/drawing/2014/main" val="1279990138"/>
                    </a:ext>
                  </a:extLst>
                </a:gridCol>
                <a:gridCol w="2570717">
                  <a:extLst>
                    <a:ext uri="{9D8B030D-6E8A-4147-A177-3AD203B41FA5}">
                      <a16:colId xmlns:a16="http://schemas.microsoft.com/office/drawing/2014/main" val="3142726931"/>
                    </a:ext>
                  </a:extLst>
                </a:gridCol>
                <a:gridCol w="2570717">
                  <a:extLst>
                    <a:ext uri="{9D8B030D-6E8A-4147-A177-3AD203B41FA5}">
                      <a16:colId xmlns:a16="http://schemas.microsoft.com/office/drawing/2014/main" val="372685230"/>
                    </a:ext>
                  </a:extLst>
                </a:gridCol>
              </a:tblGrid>
              <a:tr h="481420">
                <a:tc>
                  <a:txBody>
                    <a:bodyPr/>
                    <a:lstStyle/>
                    <a:p>
                      <a:r>
                        <a:rPr lang="en-US" dirty="0"/>
                        <a:t>AO3 (v5.1) ozone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 the mid-latitudes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 the tropics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29991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</a:pPr>
                      <a:r>
                        <a:rPr lang="en-US" dirty="0"/>
                        <a:t>Accuracy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within 5% ( ~15 – 55 km)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within 5% (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~20 – 55 km</a:t>
                      </a:r>
                      <a:r>
                        <a:rPr lang="en-US" baseline="0" dirty="0"/>
                        <a:t>)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47766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/>
                        <a:t>~10% (positive bias) near the tropopause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45687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85959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r>
                        <a:rPr lang="en-US" dirty="0"/>
                        <a:t>Precisions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/>
                        <a:t>~3% (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 – 40 km) 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507926"/>
                  </a:ext>
                </a:extLst>
              </a:tr>
              <a:tr h="18542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/>
                        <a:t>~10-15% (in the lower stratosphere, ~55</a:t>
                      </a:r>
                      <a:r>
                        <a:rPr lang="en-US" baseline="0" dirty="0"/>
                        <a:t> km)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45687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287181"/>
                  </a:ext>
                </a:extLst>
              </a:tr>
              <a:tr h="18542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45687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~20-30% (near the tropopause</a:t>
                      </a:r>
                      <a:r>
                        <a:rPr lang="en-US" baseline="0" dirty="0"/>
                        <a:t>)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801347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9C30-1A03-49B0-B2ED-359FF5794CC4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80594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8"/>
          <p:cNvCxnSpPr/>
          <p:nvPr/>
        </p:nvCxnSpPr>
        <p:spPr>
          <a:xfrm>
            <a:off x="-1" y="1179513"/>
            <a:ext cx="9144001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570220" y="3581400"/>
            <a:ext cx="883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0066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5300" y="230794"/>
            <a:ext cx="803819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dirty="0">
                <a:solidFill>
                  <a:srgbClr val="000000"/>
                </a:solidFill>
                <a:latin typeface="Gill Sans MT" panose="020B0502020104020203"/>
              </a:rPr>
              <a:t>Known caveats in SAGE III/ISS v5.1 algorithm</a:t>
            </a:r>
          </a:p>
          <a:p>
            <a:pPr lvl="0" algn="ctr"/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(sunrise/sunset differences)  </a:t>
            </a: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572" y="2127867"/>
            <a:ext cx="4763215" cy="3043923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25" y="2055401"/>
            <a:ext cx="2911776" cy="332304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78400" y="1404000"/>
                <a:ext cx="23184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(SS-SR) differences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o</m:t>
                        </m:r>
                      </m:sup>
                    </m:sSup>
                  </m:oMath>
                </a14:m>
                <a:r>
                  <a:rPr lang="en-US" dirty="0">
                    <a:latin typeface="+mj-lt"/>
                  </a:rPr>
                  <a:t>S-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o</m:t>
                        </m:r>
                      </m:sup>
                    </m:sSup>
                  </m:oMath>
                </a14:m>
                <a:r>
                  <a:rPr lang="en-US" dirty="0">
                    <a:latin typeface="+mj-lt"/>
                  </a:rPr>
                  <a:t>N</a:t>
                </a:r>
                <a:r>
                  <a:rPr lang="en-US" dirty="0"/>
                  <a:t>, (SAGE II)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400" y="1404000"/>
                <a:ext cx="2318400" cy="646331"/>
              </a:xfrm>
              <a:prstGeom prst="rect">
                <a:avLst/>
              </a:prstGeom>
              <a:blipFill>
                <a:blip r:embed="rId5"/>
                <a:stretch>
                  <a:fillRect t="-471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4767600" y="1383600"/>
            <a:ext cx="245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(SS-SR) differences</a:t>
            </a:r>
          </a:p>
          <a:p>
            <a:pPr algn="ctr"/>
            <a:r>
              <a:rPr lang="en-US" dirty="0"/>
              <a:t>(SAGE III/ISS)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6400" y="5450400"/>
            <a:ext cx="263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>
                <a:solidFill>
                  <a:srgbClr val="0066FF"/>
                </a:solidFill>
              </a:rPr>
              <a:t>Sakazaki</a:t>
            </a:r>
            <a:r>
              <a:rPr lang="en-US" dirty="0">
                <a:solidFill>
                  <a:srgbClr val="0066FF"/>
                </a:solidFill>
              </a:rPr>
              <a:t> et al., 2015</a:t>
            </a:r>
            <a:r>
              <a:rPr lang="en-US" dirty="0"/>
              <a:t>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9C30-1A03-49B0-B2ED-359FF5794CC4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68300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8"/>
          <p:cNvCxnSpPr/>
          <p:nvPr/>
        </p:nvCxnSpPr>
        <p:spPr>
          <a:xfrm>
            <a:off x="-1" y="1179513"/>
            <a:ext cx="9144001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570220" y="3581400"/>
            <a:ext cx="883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0066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646" y="1333388"/>
            <a:ext cx="6405606" cy="523468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95300" y="230794"/>
            <a:ext cx="803819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dirty="0">
                <a:solidFill>
                  <a:srgbClr val="000000"/>
                </a:solidFill>
                <a:latin typeface="Gill Sans MT" panose="020B0502020104020203"/>
              </a:rPr>
              <a:t>Known caveats in SAGE III/ISS v5.1 algorithm</a:t>
            </a:r>
          </a:p>
          <a:p>
            <a:pPr lvl="0" algn="ctr"/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(sunrise and sunset differences)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74962" y="1502735"/>
            <a:ext cx="1899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(SAGE-MLS)/MLS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13951" y="3965952"/>
            <a:ext cx="1899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(SS-SR)/MLS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9C30-1A03-49B0-B2ED-359FF5794CC4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10460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8"/>
          <p:cNvCxnSpPr/>
          <p:nvPr/>
        </p:nvCxnSpPr>
        <p:spPr>
          <a:xfrm>
            <a:off x="-1" y="1179513"/>
            <a:ext cx="9144001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570220" y="3581400"/>
            <a:ext cx="883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0066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5300" y="230794"/>
            <a:ext cx="803819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dirty="0">
                <a:solidFill>
                  <a:srgbClr val="000000"/>
                </a:solidFill>
                <a:latin typeface="Gill Sans MT" panose="020B0502020104020203"/>
              </a:rPr>
              <a:t>Known caveats in SAGE III/ISS v5.1 algorithm</a:t>
            </a:r>
          </a:p>
          <a:p>
            <a:pPr lvl="0" algn="ctr"/>
            <a:r>
              <a:rPr lang="en-US" sz="2400" dirty="0">
                <a:solidFill>
                  <a:srgbClr val="000000"/>
                </a:solidFill>
                <a:latin typeface="Gill Sans MT" panose="020B0502020104020203"/>
              </a:rPr>
              <a:t>(positive ozone biases in the UT/LS)  </a:t>
            </a:r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95" y="3844596"/>
            <a:ext cx="4222026" cy="2907268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64" y="1425894"/>
            <a:ext cx="5331915" cy="21555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65600" y="1836000"/>
            <a:ext cx="35064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Aerosol extinctions (from MLR algorithm) show a “dip” near 600 nm in the UT/LS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The deviation (“dip”) increases with decreasing altitudes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Preliminary studies indicate the contributions of oxygen dimer are not appropriately removed from ozone channel (cause positive biases)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9C30-1A03-49B0-B2ED-359FF5794CC4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5437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8"/>
          <p:cNvCxnSpPr/>
          <p:nvPr/>
        </p:nvCxnSpPr>
        <p:spPr>
          <a:xfrm>
            <a:off x="-1" y="1179513"/>
            <a:ext cx="9144001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95300" y="263267"/>
            <a:ext cx="80381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dirty="0">
                <a:solidFill>
                  <a:srgbClr val="000000"/>
                </a:solidFill>
                <a:latin typeface="Gill Sans MT" panose="020B0502020104020203"/>
              </a:rPr>
              <a:t>Summary: known caveats in SAGE III/ISS v5.1 algorithm (Future Works)</a:t>
            </a:r>
          </a:p>
        </p:txBody>
      </p:sp>
      <p:sp>
        <p:nvSpPr>
          <p:cNvPr id="8" name="Rectangle 7"/>
          <p:cNvSpPr/>
          <p:nvPr/>
        </p:nvSpPr>
        <p:spPr>
          <a:xfrm>
            <a:off x="495300" y="1432505"/>
            <a:ext cx="824865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66FF"/>
                </a:solidFill>
                <a:latin typeface="+mj-lt"/>
              </a:rPr>
              <a:t>“MES” ozone retrieval is affected by stray light problem</a:t>
            </a:r>
          </a:p>
          <a:p>
            <a:pPr marL="342900" lvl="0" indent="-3429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sz="2000" dirty="0">
              <a:solidFill>
                <a:srgbClr val="0066FF"/>
              </a:solidFill>
              <a:latin typeface="+mj-lt"/>
            </a:endParaRPr>
          </a:p>
          <a:p>
            <a:pPr marL="342900" lvl="0" indent="-3429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66FF"/>
                </a:solidFill>
                <a:latin typeface="+mj-lt"/>
              </a:rPr>
              <a:t>Altitude registration error of ~100 m in auxiliary T/P profiles </a:t>
            </a:r>
            <a:endParaRPr lang="en-US" sz="2000" dirty="0">
              <a:solidFill>
                <a:srgbClr val="0066FF"/>
              </a:solidFill>
              <a:sym typeface="Wingdings" panose="05000000000000000000" pitchFamily="2" charset="2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FF"/>
              </a:solidFill>
              <a:latin typeface="Arial Narrow" pitchFamily="34" charset="0"/>
            </a:endParaRPr>
          </a:p>
          <a:p>
            <a:pPr marL="342900" lvl="0" indent="-3429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66FF"/>
                </a:solidFill>
                <a:latin typeface="+mj-lt"/>
              </a:rPr>
              <a:t>Larger sunrise/sunset differences (~5-8%) </a:t>
            </a:r>
          </a:p>
          <a:p>
            <a:pPr marL="795338" lvl="1" indent="-3429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+mj-lt"/>
              </a:rPr>
              <a:t>reason is still unknown </a:t>
            </a:r>
          </a:p>
          <a:p>
            <a:pPr marL="795338" lvl="1" indent="-3429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+mj-lt"/>
              </a:rPr>
              <a:t>occurs in both SAGE II and SAGE III (it suggests it </a:t>
            </a:r>
            <a:r>
              <a:rPr lang="en-US" sz="2000" dirty="0">
                <a:solidFill>
                  <a:srgbClr val="0066FF"/>
                </a:solidFill>
                <a:latin typeface="+mj-lt"/>
              </a:rPr>
              <a:t>could be algorithm related)</a:t>
            </a:r>
          </a:p>
          <a:p>
            <a:pPr marL="795338" lvl="1" indent="-3429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FF"/>
              </a:solidFill>
              <a:latin typeface="Arial Narrow" pitchFamily="34" charset="0"/>
            </a:endParaRPr>
          </a:p>
          <a:p>
            <a:pPr marL="342900" lvl="0" indent="-3429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66FF"/>
                </a:solidFill>
              </a:rPr>
              <a:t>Positive ozone biases in the UT/LS </a:t>
            </a:r>
          </a:p>
          <a:p>
            <a:pPr marL="795338" lvl="1" indent="-3429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+mj-lt"/>
              </a:rPr>
              <a:t>Preliminary studies indicate it mainly results from </a:t>
            </a:r>
            <a:r>
              <a:rPr lang="en-US" sz="2000" dirty="0">
                <a:solidFill>
                  <a:srgbClr val="0066FF"/>
                </a:solidFill>
                <a:latin typeface="+mj-lt"/>
              </a:rPr>
              <a:t>oxygen dimer not being appropriately removed from ozone channel </a:t>
            </a:r>
          </a:p>
          <a:p>
            <a:pPr marL="795338" lvl="1" indent="-3429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prstClr val="black"/>
              </a:solidFill>
              <a:latin typeface="+mj-lt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black"/>
                </a:solidFill>
                <a:latin typeface="+mj-lt"/>
              </a:rPr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9C30-1A03-49B0-B2ED-359FF5794CC4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973560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9487</TotalTime>
  <Words>1716</Words>
  <Application>Microsoft Macintosh PowerPoint</Application>
  <PresentationFormat>On-screen Show (4:3)</PresentationFormat>
  <Paragraphs>334</Paragraphs>
  <Slides>22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Arial Narrow</vt:lpstr>
      <vt:lpstr>Calibri</vt:lpstr>
      <vt:lpstr>Cambria Math</vt:lpstr>
      <vt:lpstr>Gill Sans MT</vt:lpstr>
      <vt:lpstr>Times New Roman</vt:lpstr>
      <vt:lpstr>Wingdings</vt:lpstr>
      <vt:lpstr>1_Office Theme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Georgia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Ray Wang</dc:creator>
  <cp:lastModifiedBy>Leybold, Allison B. (LARC-E3)[Science Systems &amp; Applications, Inc.]</cp:lastModifiedBy>
  <cp:revision>171</cp:revision>
  <dcterms:created xsi:type="dcterms:W3CDTF">2018-10-25T19:36:47Z</dcterms:created>
  <dcterms:modified xsi:type="dcterms:W3CDTF">2019-11-08T21:16:29Z</dcterms:modified>
</cp:coreProperties>
</file>