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7"/>
  </p:notesMasterIdLst>
  <p:handoutMasterIdLst>
    <p:handoutMasterId r:id="rId18"/>
  </p:handoutMasterIdLst>
  <p:sldIdLst>
    <p:sldId id="966" r:id="rId2"/>
    <p:sldId id="983" r:id="rId3"/>
    <p:sldId id="967" r:id="rId4"/>
    <p:sldId id="980" r:id="rId5"/>
    <p:sldId id="981" r:id="rId6"/>
    <p:sldId id="984" r:id="rId7"/>
    <p:sldId id="979" r:id="rId8"/>
    <p:sldId id="982" r:id="rId9"/>
    <p:sldId id="978" r:id="rId10"/>
    <p:sldId id="972" r:id="rId11"/>
    <p:sldId id="975" r:id="rId12"/>
    <p:sldId id="976" r:id="rId13"/>
    <p:sldId id="973" r:id="rId14"/>
    <p:sldId id="974" r:id="rId15"/>
    <p:sldId id="985" r:id="rId16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8" autoAdjust="0"/>
    <p:restoredTop sz="97966" autoAdjust="0"/>
  </p:normalViewPr>
  <p:slideViewPr>
    <p:cSldViewPr snapToGrid="0" snapToObjects="1">
      <p:cViewPr varScale="1">
        <p:scale>
          <a:sx n="171" d="100"/>
          <a:sy n="171" d="100"/>
        </p:scale>
        <p:origin x="58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7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0198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Instrument Assembly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Samuel Porter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Science events</a:t>
            </a:r>
          </a:p>
          <a:p>
            <a:r>
              <a:rPr lang="en-US" sz="1800" dirty="0"/>
              <a:t>Azimuth motor health</a:t>
            </a:r>
          </a:p>
          <a:p>
            <a:r>
              <a:rPr lang="en-US" sz="1800" dirty="0"/>
              <a:t>Elevation motor health</a:t>
            </a:r>
          </a:p>
          <a:p>
            <a:r>
              <a:rPr lang="en-US" sz="1800" dirty="0"/>
              <a:t>Scan-plane alignment (off-nadir angle)</a:t>
            </a:r>
          </a:p>
          <a:p>
            <a:r>
              <a:rPr lang="en-US" sz="1800" dirty="0"/>
              <a:t>Dark current signal</a:t>
            </a:r>
          </a:p>
          <a:p>
            <a:r>
              <a:rPr lang="en-US" sz="1800" dirty="0"/>
              <a:t>Instrument response</a:t>
            </a:r>
          </a:p>
          <a:p>
            <a:r>
              <a:rPr lang="en-US" sz="1800" dirty="0"/>
              <a:t>CCD temperature stability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Assembly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733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 (7/1/2017 - 10/23/2019)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28, 2019</a:t>
            </a:fld>
            <a:endParaRPr lang="en-US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620" y="1628432"/>
            <a:ext cx="2621380" cy="3342428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596"/>
            <a:ext cx="6522620" cy="41202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93" y="794985"/>
            <a:ext cx="7691521" cy="416268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Azimuth Motor Current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39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99" y="794984"/>
            <a:ext cx="7768059" cy="41758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Elevation Motor Current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264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937205"/>
          </a:xfrm>
        </p:spPr>
        <p:txBody>
          <a:bodyPr rIns="91440">
            <a:noAutofit/>
          </a:bodyPr>
          <a:lstStyle/>
          <a:p>
            <a:r>
              <a:rPr lang="en-US" sz="1800" dirty="0"/>
              <a:t>Off nadir angle is the angle between the scan head and the nadir direction.</a:t>
            </a:r>
          </a:p>
          <a:p>
            <a:r>
              <a:rPr lang="en-US" sz="1800" dirty="0"/>
              <a:t>Level 1 science requires the scan head to be oriented within 1° of nadir during science events to ensure that the center of the Sun is being scanned tangentially to Earth’s limb.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 Nadir Angle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4841"/>
            <a:ext cx="9144000" cy="272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56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SAGE-III CCD</a:t>
            </a:r>
          </a:p>
        </p:txBody>
      </p:sp>
    </p:spTree>
    <p:extLst>
      <p:ext uri="{BB962C8B-B14F-4D97-AF65-F5344CB8AC3E}">
        <p14:creationId xmlns:p14="http://schemas.microsoft.com/office/powerpoint/2010/main" val="4141236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Custom CCD with 8 segments which can be commanded individually to use different integration times as necessary.</a:t>
            </a:r>
          </a:p>
          <a:p>
            <a:r>
              <a:rPr lang="en-US" sz="1800" dirty="0"/>
              <a:t>CCD temperature is controlled with a thermal electric cooler (TEC) to reduce thermal agitation which decreases ambient charge or dark current.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500" dirty="0"/>
              <a:t>TEC nominally set to 12.5°C.</a:t>
            </a:r>
          </a:p>
          <a:p>
            <a:r>
              <a:rPr lang="en-US" sz="1800" dirty="0"/>
              <a:t>A photodiode is attached to measure 1550nm wavelengths (channel-9).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SAGE-III CCD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3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96" y="832893"/>
            <a:ext cx="7659510" cy="413796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 Current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018725" y="1596980"/>
            <a:ext cx="845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TEC set to 13.5°C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795752" y="1953296"/>
            <a:ext cx="300507" cy="1046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389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46" y="1460126"/>
            <a:ext cx="6715580" cy="363447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Channel-9 Response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76200" y="857251"/>
            <a:ext cx="8896081" cy="4012406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Channel-9 response values are corrected to remove background noise.</a:t>
            </a:r>
          </a:p>
          <a:p>
            <a:r>
              <a:rPr lang="en-US" sz="1800" dirty="0"/>
              <a:t>Response values have decreased approximately 200 counts over 2 years.</a:t>
            </a:r>
          </a:p>
        </p:txBody>
      </p:sp>
    </p:spTree>
    <p:extLst>
      <p:ext uri="{BB962C8B-B14F-4D97-AF65-F5344CB8AC3E}">
        <p14:creationId xmlns:p14="http://schemas.microsoft.com/office/powerpoint/2010/main" val="3616218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 Pixel Response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34" y="775684"/>
            <a:ext cx="7740176" cy="4195176"/>
          </a:xfrm>
        </p:spPr>
      </p:pic>
    </p:spTree>
    <p:extLst>
      <p:ext uri="{BB962C8B-B14F-4D97-AF65-F5344CB8AC3E}">
        <p14:creationId xmlns:p14="http://schemas.microsoft.com/office/powerpoint/2010/main" val="156576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Pixel Response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85" y="788562"/>
            <a:ext cx="7765851" cy="4184227"/>
          </a:xfrm>
        </p:spPr>
      </p:pic>
    </p:spTree>
    <p:extLst>
      <p:ext uri="{BB962C8B-B14F-4D97-AF65-F5344CB8AC3E}">
        <p14:creationId xmlns:p14="http://schemas.microsoft.com/office/powerpoint/2010/main" val="242725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 Efficiency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53" y="790683"/>
            <a:ext cx="7835062" cy="4180177"/>
          </a:xfrm>
        </p:spPr>
      </p:pic>
      <p:sp>
        <p:nvSpPr>
          <p:cNvPr id="2" name="TextBox 1"/>
          <p:cNvSpPr txBox="1"/>
          <p:nvPr/>
        </p:nvSpPr>
        <p:spPr>
          <a:xfrm>
            <a:off x="2276475" y="1064654"/>
            <a:ext cx="22354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CCD Temp stabilized Nov. 2017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343955" y="1281894"/>
            <a:ext cx="154546" cy="2027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737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 Efficiency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97" y="794984"/>
            <a:ext cx="7754307" cy="4175875"/>
          </a:xfrm>
        </p:spPr>
      </p:pic>
    </p:spTree>
    <p:extLst>
      <p:ext uri="{BB962C8B-B14F-4D97-AF65-F5344CB8AC3E}">
        <p14:creationId xmlns:p14="http://schemas.microsoft.com/office/powerpoint/2010/main" val="3804516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Instrument Assembly is healthy and experiencing no major problems.</a:t>
            </a:r>
          </a:p>
          <a:p>
            <a:r>
              <a:rPr lang="en-US" sz="1800" dirty="0"/>
              <a:t>CCD pixel responses and TEC efficiency are showing no signs of degradation.</a:t>
            </a:r>
          </a:p>
          <a:p>
            <a:r>
              <a:rPr lang="en-US" sz="1800" dirty="0"/>
              <a:t>Some slight aging in the channel-9 photodiode response and dark current.</a:t>
            </a:r>
            <a:endParaRPr lang="en-US" sz="1500" dirty="0"/>
          </a:p>
          <a:p>
            <a:r>
              <a:rPr lang="en-US" sz="1800" dirty="0"/>
              <a:t>Improvements are being made to increase the amount of science data collected, and mitigate some causes of science event failures.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1622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47634</TotalTime>
  <Words>277</Words>
  <Application>Microsoft Macintosh PowerPoint</Application>
  <PresentationFormat>On-screen Show (16:9)</PresentationFormat>
  <Paragraphs>53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Instrument Assembly</vt:lpstr>
      <vt:lpstr>Events (7/1/2017 - 10/23/2019)</vt:lpstr>
      <vt:lpstr>Azimuth Motor Current</vt:lpstr>
      <vt:lpstr>Elevation Motor Current</vt:lpstr>
      <vt:lpstr>Off Nadir Angle</vt:lpstr>
      <vt:lpstr>PowerPoint Presentation</vt:lpstr>
      <vt:lpstr>SAGE-III CCD</vt:lpstr>
      <vt:lpstr>Dark Current</vt:lpstr>
      <vt:lpstr>Channel-9 Response</vt:lpstr>
      <vt:lpstr>Blue Pixel Response</vt:lpstr>
      <vt:lpstr>Red Pixel Response</vt:lpstr>
      <vt:lpstr>TEC Efficiency</vt:lpstr>
      <vt:lpstr>TEC Efficiency</vt:lpstr>
      <vt:lpstr>Conclusion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Leybold, Allison B. (LARC-E3)[Science Systems &amp; Applications, Inc.]</cp:lastModifiedBy>
  <cp:revision>1125</cp:revision>
  <cp:lastPrinted>2011-12-08T16:21:20Z</cp:lastPrinted>
  <dcterms:created xsi:type="dcterms:W3CDTF">2012-04-24T19:27:23Z</dcterms:created>
  <dcterms:modified xsi:type="dcterms:W3CDTF">2019-10-28T19:33:40Z</dcterms:modified>
</cp:coreProperties>
</file>