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5922" r:id="rId1"/>
    <p:sldMasterId id="2147494293" r:id="rId2"/>
    <p:sldMasterId id="2147494305" r:id="rId3"/>
    <p:sldMasterId id="2147494317" r:id="rId4"/>
    <p:sldMasterId id="2147494671" r:id="rId5"/>
    <p:sldMasterId id="2147495278" r:id="rId6"/>
  </p:sldMasterIdLst>
  <p:notesMasterIdLst>
    <p:notesMasterId r:id="rId21"/>
  </p:notesMasterIdLst>
  <p:handoutMasterIdLst>
    <p:handoutMasterId r:id="rId22"/>
  </p:handoutMasterIdLst>
  <p:sldIdLst>
    <p:sldId id="507" r:id="rId7"/>
    <p:sldId id="664" r:id="rId8"/>
    <p:sldId id="663" r:id="rId9"/>
    <p:sldId id="737" r:id="rId10"/>
    <p:sldId id="666" r:id="rId11"/>
    <p:sldId id="742" r:id="rId12"/>
    <p:sldId id="698" r:id="rId13"/>
    <p:sldId id="699" r:id="rId14"/>
    <p:sldId id="740" r:id="rId15"/>
    <p:sldId id="701" r:id="rId16"/>
    <p:sldId id="262" r:id="rId17"/>
    <p:sldId id="258" r:id="rId18"/>
    <p:sldId id="689" r:id="rId19"/>
    <p:sldId id="735" r:id="rId20"/>
  </p:sldIdLst>
  <p:sldSz cx="9144000" cy="6858000" type="screen4x3"/>
  <p:notesSz cx="6858000" cy="91170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4025" indent="3175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09638" indent="4763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66838" indent="4763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2450" indent="635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27"/>
    <p:restoredTop sz="94810"/>
  </p:normalViewPr>
  <p:slideViewPr>
    <p:cSldViewPr>
      <p:cViewPr varScale="1">
        <p:scale>
          <a:sx n="131" d="100"/>
          <a:sy n="131" d="100"/>
        </p:scale>
        <p:origin x="196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108" d="100"/>
          <a:sy n="108" d="100"/>
        </p:scale>
        <p:origin x="-2536" y="-120"/>
      </p:cViewPr>
      <p:guideLst>
        <p:guide orient="horz" pos="2871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EDE4CF-875D-5B4C-BDBB-82E8AB39AB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72940F-3E84-3842-9A78-25BB57A1FE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494A6B4-981D-AC4C-AD87-5BDEC9B66BB9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4E27A2-276C-6F45-BF96-DFE35892295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598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B1808F-6B2B-C947-B29B-BAC3E25B3E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598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7445AA66-B785-A044-80CA-EAB4BF6D82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CF1C18F-9D3B-D14F-8B54-E340FE1D41D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85BEA10-6879-AB4C-94D6-D889574CB39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4452" name="Rectangle 4">
            <a:extLst>
              <a:ext uri="{FF2B5EF4-FFF2-40B4-BE49-F238E27FC236}">
                <a16:creationId xmlns:a16="http://schemas.microsoft.com/office/drawing/2014/main" id="{391EC533-EF40-A044-9004-CC316238BE4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4C0D82D8-9F5D-5A42-AE20-A1B64A160A8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30700"/>
            <a:ext cx="5029200" cy="41021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36870" name="Rectangle 6">
            <a:extLst>
              <a:ext uri="{FF2B5EF4-FFF2-40B4-BE49-F238E27FC236}">
                <a16:creationId xmlns:a16="http://schemas.microsoft.com/office/drawing/2014/main" id="{B0F71C4A-AF64-C044-A59D-42958D64B81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803A9923-C269-A44E-A7F1-7DFF7412F4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charset="0"/>
                <a:ea typeface="ＭＳ Ｐゴシック" charset="-128"/>
              </a:defRPr>
            </a:lvl1pPr>
          </a:lstStyle>
          <a:p>
            <a:pPr>
              <a:defRPr/>
            </a:pPr>
            <a:fld id="{310E7186-CCB8-264C-8A66-4C3D3B5677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1153" algn="l" defTabSz="456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37387" algn="l" defTabSz="456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3609" algn="l" defTabSz="456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49847" algn="l" defTabSz="45622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Slide Image Placeholder 1">
            <a:extLst>
              <a:ext uri="{FF2B5EF4-FFF2-40B4-BE49-F238E27FC236}">
                <a16:creationId xmlns:a16="http://schemas.microsoft.com/office/drawing/2014/main" id="{F4822CB4-9E0F-5845-B457-CF9D1D9FB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2" name="Notes Placeholder 2">
            <a:extLst>
              <a:ext uri="{FF2B5EF4-FFF2-40B4-BE49-F238E27FC236}">
                <a16:creationId xmlns:a16="http://schemas.microsoft.com/office/drawing/2014/main" id="{E2E97070-06A0-9C47-809D-8A688536D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Simple 7 circuit Labyrinth. It is not a maze..</a:t>
            </a:r>
          </a:p>
        </p:txBody>
      </p:sp>
      <p:sp>
        <p:nvSpPr>
          <p:cNvPr id="107523" name="Slide Number Placeholder 3">
            <a:extLst>
              <a:ext uri="{FF2B5EF4-FFF2-40B4-BE49-F238E27FC236}">
                <a16:creationId xmlns:a16="http://schemas.microsoft.com/office/drawing/2014/main" id="{558E8D2E-8B2B-2849-AD04-092ADB12E0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C0F2C5-DE85-6345-9693-7879540C9EDA}" type="slidenum">
              <a:rPr lang="en-US" altLang="en-US" smtClean="0">
                <a:latin typeface="Verdana" panose="020B060403050404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altLang="en-US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5586731A-4A3D-FF4F-941D-8F65F29175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E3683B-395F-3644-B466-1072C83262FD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4E84CB23-9684-5F4F-85B6-8DFCC64D1B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CCBC9C0-59D2-6444-B5B0-4E17B517CB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OMPS consists of suite and ground processing algorithms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Two sensors, Limb and Nadir, provide Limb Profile, Nadir Total Column, and</a:t>
            </a:r>
          </a:p>
          <a:p>
            <a:pPr eaLnBrk="1" hangingPunct="1"/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	Nadir Profile Raw Data Records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Main Electronics Boxes provide data processing, provide spacecraft electrical 	interfaces, and controls on-orbit operations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SDR and EDR algorithms process RDRs into SDR and EDR products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110° nadir cross-track field of view (FOV) and 3 limb FOVs provide required 		coverage</a:t>
            </a:r>
          </a:p>
          <a:p>
            <a:pPr eaLnBrk="1" hangingPunct="1"/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  </a:t>
            </a:r>
            <a:r>
              <a:rPr lang="en-US" altLang="en-US" b="1">
                <a:latin typeface="Arial" panose="020B0604020202020204" pitchFamily="34" charset="0"/>
                <a:ea typeface="ＭＳ Ｐゴシック" panose="020B0600070205080204" pitchFamily="34" charset="-128"/>
              </a:rPr>
              <a:t>2.23° limb vertical FOV provides sampling from tropopause to 60 km</a:t>
            </a:r>
          </a:p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16742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2.bin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A559572D-278C-4D4E-A2FE-08C46FAA505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276B79B6-7D67-454C-A44B-EC3EF7DF634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14A5403C-A812-C848-90EA-EEC71808458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B92CF152-24B5-7A45-9941-19CC632FE3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9FD3B02A-000A-3842-9D92-A0152F106D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1EFA3AE0-BE7C-2542-B1FB-60ED4DAA69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1114BCE0-17AE-B040-93C1-60051B9B065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B012E4A8-5D77-8A43-9FC7-CBB1CC3F15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EB8593AE-F773-1D42-B22F-2C3E0AB3FB0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600D16EF-42F5-0E44-A0F9-341F146D642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033C8216-28D8-1142-B660-0BB83466F3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368016E6-7A1D-EE46-B42D-AD71E7CC37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117BC631-CD33-7143-B5A5-5FCE6B7EFA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18C5413F-70F4-9144-97D0-25F3D6A8A3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FE6A89CF-F6A5-7444-9371-79D519BD2A5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5F35D27C-80E0-8B49-A275-99CC98B1923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B0F8C11F-4EF7-B447-92FB-B82509B615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8FB09230-C954-F241-9253-A9D3712C3D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511129FD-F285-DF47-8037-4460FCEED16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C28695FF-3785-AC4C-915A-A2C2475FBDF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152D3740-1195-2743-8372-71BAF8F5C86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B3CFC183-B675-EC40-8906-7B77C069D8B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5A0CBC71-375B-2D4A-B661-9F3636B6771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AD5D9F83-B67D-F046-A4D5-B22A99EFEF7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CCA6C76C-8AAF-C443-ABA9-44FA3CAA735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C19A792E-A0DF-644B-99E3-6AD7E9B5D1B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28">
              <a:extLst>
                <a:ext uri="{FF2B5EF4-FFF2-40B4-BE49-F238E27FC236}">
                  <a16:creationId xmlns:a16="http://schemas.microsoft.com/office/drawing/2014/main" id="{0C38C3C7-02B4-FE49-87D9-DFFA5A89CDD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9">
              <a:extLst>
                <a:ext uri="{FF2B5EF4-FFF2-40B4-BE49-F238E27FC236}">
                  <a16:creationId xmlns:a16="http://schemas.microsoft.com/office/drawing/2014/main" id="{303367C6-3BC3-7944-975B-A233B1324B8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3D7F6301-E8DE-3044-823F-7C9A8F50C48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562EE360-FED5-014D-809C-263EDA040D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6749A7DE-8344-DA43-86D3-284598146CE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3">
                <a:extLst>
                  <a:ext uri="{FF2B5EF4-FFF2-40B4-BE49-F238E27FC236}">
                    <a16:creationId xmlns:a16="http://schemas.microsoft.com/office/drawing/2014/main" id="{47D01DDC-A234-2849-9103-7E133A19FB6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EAD73245-0763-4F4B-A9E1-FA7E4E81304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D469F5C9-4260-B64A-B42F-DF1F3C97D9B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1BF12134-2200-1D41-97AF-75231B06DDC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CA46348F-1B01-724F-9900-C22800DD50D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E5D192B7-8506-6C4A-AC9A-FD500EA1A9B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1" name="Picture 46" descr="gsfcmark">
            <a:extLst>
              <a:ext uri="{FF2B5EF4-FFF2-40B4-BE49-F238E27FC236}">
                <a16:creationId xmlns:a16="http://schemas.microsoft.com/office/drawing/2014/main" id="{EF396C07-49CB-FC4C-9F3E-126D4D3170A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2" name="Object 47">
            <a:extLst>
              <a:ext uri="{FF2B5EF4-FFF2-40B4-BE49-F238E27FC236}">
                <a16:creationId xmlns:a16="http://schemas.microsoft.com/office/drawing/2014/main" id="{338888C2-B111-594D-BDC3-A4D6A0468210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35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2820" name="Object 47">
                        <a:extLst>
                          <a:ext uri="{FF2B5EF4-FFF2-40B4-BE49-F238E27FC236}">
                            <a16:creationId xmlns:a16="http://schemas.microsoft.com/office/drawing/2014/main" id="{DB4B46CB-A90E-C54D-8A58-4B01505EA6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79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84"/>
            <a:ext cx="7772400" cy="1736725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38280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3" name="Rectangle 41">
            <a:extLst>
              <a:ext uri="{FF2B5EF4-FFF2-40B4-BE49-F238E27FC236}">
                <a16:creationId xmlns:a16="http://schemas.microsoft.com/office/drawing/2014/main" id="{E74CF200-951B-EB41-A485-54E5AC016AF2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Rectangle 42">
            <a:extLst>
              <a:ext uri="{FF2B5EF4-FFF2-40B4-BE49-F238E27FC236}">
                <a16:creationId xmlns:a16="http://schemas.microsoft.com/office/drawing/2014/main" id="{1CF8B2E7-B71C-2F4A-8D60-764FC08703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extLst>
            <a:ext uri="{FAA26D3D-D897-4be2-8F04-BA451C77F1D7}"/>
          </a:extLst>
        </p:spPr>
        <p:txBody>
          <a:bodyPr vert="horz" wrap="square" lIns="91242" tIns="45624" rIns="91242" bIns="4562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Rectangle 43">
            <a:extLst>
              <a:ext uri="{FF2B5EF4-FFF2-40B4-BE49-F238E27FC236}">
                <a16:creationId xmlns:a16="http://schemas.microsoft.com/office/drawing/2014/main" id="{D6DA13AA-0250-5140-8B2C-4DDD5A47D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C38BF-BEDC-F04A-ABF3-B9CA4A9C7E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76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E51AF87-227B-214B-AC24-C794B7C2A42C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262FAE1-6629-C44F-91CF-0F93DEECF28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FCF497D0-F6D9-8048-8014-949DF7B6012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58871935-20E8-D744-AEA2-8706DF23DCA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A43BED22-454A-E545-89CC-491A23E406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687FCBF0-52E2-6543-B233-4D3DD2E1240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B8868A95-9D91-7D41-8A06-D11FFD3411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99E5C7C8-8CE5-164A-863C-0074537BA5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E1CA1462-0871-CC4E-971B-9313B09B267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BB2DBA9D-6EBC-BF43-AEC2-9185E853F0B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E2D49886-935E-7B43-939D-2E40A501AB8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DFE8210A-A3E0-6644-9E29-ED03639B64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2EC232F2-3B07-DC4C-8BC7-BF4DBB2EFE1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A6CA3214-DFB6-8546-9FF4-95E3AD6441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928C5F75-8C23-F942-890E-246158B2E3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009BFF33-2FBF-4D4A-8D01-03870CCEBE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2AE31F89-D15F-2C44-912A-268A032891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4157F05E-D66F-EC45-905F-1A3B7A43E7F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1E0CE8A2-0C84-CC42-BC0E-203BB61DFC9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7D9EA4CB-D38D-1D42-850A-406A4DE3FF7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A0C35411-1C73-604B-B5AE-6C4AE6E11AB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0DBF4937-8CB5-8B4C-82C9-0838C0F9B4C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9F6A8DC8-829E-C044-8EFA-D30827257C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49866D36-701C-0548-86EB-1C21247D2DA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3A85C125-6F5B-EB42-B370-4F0F8A3155E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6ECD6C78-FECA-4C40-A84F-63BB81E49DD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28">
              <a:extLst>
                <a:ext uri="{FF2B5EF4-FFF2-40B4-BE49-F238E27FC236}">
                  <a16:creationId xmlns:a16="http://schemas.microsoft.com/office/drawing/2014/main" id="{183DC9B4-21DE-1E4B-B215-2904CA80911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9">
              <a:extLst>
                <a:ext uri="{FF2B5EF4-FFF2-40B4-BE49-F238E27FC236}">
                  <a16:creationId xmlns:a16="http://schemas.microsoft.com/office/drawing/2014/main" id="{CC427119-AA77-964D-B7A3-FD42417002E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E693F70F-E7DA-684E-AF4D-A0F7A45B451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9098E336-2F0D-3143-BC70-7FAA921101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E72FC0DF-3D83-874C-8757-6773123FD77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3">
                <a:extLst>
                  <a:ext uri="{FF2B5EF4-FFF2-40B4-BE49-F238E27FC236}">
                    <a16:creationId xmlns:a16="http://schemas.microsoft.com/office/drawing/2014/main" id="{6396E487-C482-8347-B82E-C386FDBE9BC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33D24DA7-13D7-7640-9D7A-4A7D7F2F832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8A35799A-491A-4847-B575-E6F28313A21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B67612D9-4357-AC41-AA73-7BEACECC0E8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B9507584-D6A5-AA4A-98C6-FFE73A2FDC4F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30134228-223A-604B-8C34-DFE0832FD6F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1" name="Picture 45" descr="gsfcmark">
            <a:extLst>
              <a:ext uri="{FF2B5EF4-FFF2-40B4-BE49-F238E27FC236}">
                <a16:creationId xmlns:a16="http://schemas.microsoft.com/office/drawing/2014/main" id="{A5E4D07D-8A4C-334B-8678-680B949B55E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2" name="Object 47">
            <a:extLst>
              <a:ext uri="{FF2B5EF4-FFF2-40B4-BE49-F238E27FC236}">
                <a16:creationId xmlns:a16="http://schemas.microsoft.com/office/drawing/2014/main" id="{33CAFE9B-9196-1E49-A59E-330461720AEA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059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3844" name="Object 47">
                        <a:extLst>
                          <a:ext uri="{FF2B5EF4-FFF2-40B4-BE49-F238E27FC236}">
                            <a16:creationId xmlns:a16="http://schemas.microsoft.com/office/drawing/2014/main" id="{FCDD5AAF-2B40-DD47-9807-A191F62114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6437FE11-6CE4-4D4B-9C6A-F97446C3A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Slide Number Placeholder 4">
            <a:extLst>
              <a:ext uri="{FF2B5EF4-FFF2-40B4-BE49-F238E27FC236}">
                <a16:creationId xmlns:a16="http://schemas.microsoft.com/office/drawing/2014/main" id="{6F558B14-9044-E24E-A413-B8D7503745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5B3F8-1D36-5145-B592-0ACFC67F7B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502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FEDCB4E-DFD9-4843-A09D-72D58F133D13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58879EC-8626-2E40-831A-42067784877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930C5FA8-892F-9441-9BCE-093B0E92806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9F02F34-0AA4-DA4F-92D0-FE4FB30B6A6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D9C3DE31-9398-834C-94C9-22548FF81AC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A0C2EC06-2B0E-2C41-88A6-6F5C7D0999A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7FC22630-9FD5-C549-809E-04848932A02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1D412065-EF6B-CF44-B588-5DD5D50F83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BAB11F9A-467A-F644-A3BA-76D8DFC52EB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19AFEC5A-00D2-7249-8B04-78ED9D704A8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729D1026-E5D0-6D4F-8BAA-593F9863E6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44899CE8-4E70-E54E-B121-ED254699938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B24FB39B-2D3C-F248-8BF7-43BD53E0EA5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C6FE7723-78D2-7047-A274-07C662D13E4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A52D3ADD-D38A-0840-9EC0-94398D80CF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07FC2138-3A86-1C45-B3FD-4EDCF3A114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24089A0A-5DF3-2645-9C55-D712BB8D75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C6B63D37-110C-594A-8E05-7ABB789637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1ACCE365-81B1-004B-BAAF-169EA969A11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00A69D25-3184-2C4F-B60E-87E5DA15C5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48DA7C39-7D29-DC4D-9B21-2CA47E4C5FE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4CE9F8BF-563E-A84A-8608-F95527708F5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3A121917-AE3F-9042-83AB-AB9FB72BC80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0598687F-0D66-0147-9240-E00041AFD6B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A8BD1D4D-2330-8E43-952C-17E25849B79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D7FE43CE-FDDB-0C49-936B-8D10E86E823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28">
              <a:extLst>
                <a:ext uri="{FF2B5EF4-FFF2-40B4-BE49-F238E27FC236}">
                  <a16:creationId xmlns:a16="http://schemas.microsoft.com/office/drawing/2014/main" id="{78BDB0EC-515F-7846-B649-8D52C5548AA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9">
              <a:extLst>
                <a:ext uri="{FF2B5EF4-FFF2-40B4-BE49-F238E27FC236}">
                  <a16:creationId xmlns:a16="http://schemas.microsoft.com/office/drawing/2014/main" id="{34E1166B-FB8E-E74D-915A-176A340DA57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EF0F7E3D-327D-9549-B8A9-622D1870A4D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FA37DF04-3D0D-4642-87A5-9FF5DC2CFC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8C2F0516-6D7F-EC49-8B43-801D3B18AA3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3">
                <a:extLst>
                  <a:ext uri="{FF2B5EF4-FFF2-40B4-BE49-F238E27FC236}">
                    <a16:creationId xmlns:a16="http://schemas.microsoft.com/office/drawing/2014/main" id="{E2063467-D9B0-B844-8F8C-B4A86A2E548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98ED30D0-B3D1-834C-B870-D6E446C4448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2480FA77-D0CB-2447-B995-1C1DBAD3A56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A84F9EDC-E1D8-B949-B917-A83083C6039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642B927A-3C8B-124B-B43B-8BE2FF778BF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7B746612-385D-284C-B7B9-06450D69B1C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1" name="Picture 45" descr="gsfcmark">
            <a:extLst>
              <a:ext uri="{FF2B5EF4-FFF2-40B4-BE49-F238E27FC236}">
                <a16:creationId xmlns:a16="http://schemas.microsoft.com/office/drawing/2014/main" id="{F3F06B3D-0050-9D41-A7CD-4E7ED4716D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2" name="Object 47">
            <a:extLst>
              <a:ext uri="{FF2B5EF4-FFF2-40B4-BE49-F238E27FC236}">
                <a16:creationId xmlns:a16="http://schemas.microsoft.com/office/drawing/2014/main" id="{CF5EFCCF-AB77-6B4F-8C1E-0DD791113E28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83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4868" name="Object 47">
                        <a:extLst>
                          <a:ext uri="{FF2B5EF4-FFF2-40B4-BE49-F238E27FC236}">
                            <a16:creationId xmlns:a16="http://schemas.microsoft.com/office/drawing/2014/main" id="{4EBAC502-3292-4C46-99B6-9B865B1F1C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228" indent="0">
              <a:buNone/>
              <a:defRPr sz="1800"/>
            </a:lvl2pPr>
            <a:lvl3pPr marL="912460" indent="0">
              <a:buNone/>
              <a:defRPr sz="1600"/>
            </a:lvl3pPr>
            <a:lvl4pPr marL="1368694" indent="0">
              <a:buNone/>
              <a:defRPr sz="1400"/>
            </a:lvl4pPr>
            <a:lvl5pPr marL="1824924" indent="0">
              <a:buNone/>
              <a:defRPr sz="1400"/>
            </a:lvl5pPr>
            <a:lvl6pPr marL="2281153" indent="0">
              <a:buNone/>
              <a:defRPr sz="1400"/>
            </a:lvl6pPr>
            <a:lvl7pPr marL="2737387" indent="0">
              <a:buNone/>
              <a:defRPr sz="1400"/>
            </a:lvl7pPr>
            <a:lvl8pPr marL="3193609" indent="0">
              <a:buNone/>
              <a:defRPr sz="1400"/>
            </a:lvl8pPr>
            <a:lvl9pPr marL="3649847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93DB20F3-446A-8243-8978-75269CD2C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Slide Number Placeholder 4">
            <a:extLst>
              <a:ext uri="{FF2B5EF4-FFF2-40B4-BE49-F238E27FC236}">
                <a16:creationId xmlns:a16="http://schemas.microsoft.com/office/drawing/2014/main" id="{6BD98AE4-23E8-8D44-9403-1BF51856FB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06300-A75C-794A-8786-AE580AC157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9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1470DE2B-3954-FE4D-B73E-CD370CED861D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73AB8068-907D-1C4C-992B-B6B11C27559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57C6C45F-D8E9-8A44-B641-98750F44523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07945A09-6AEF-3C41-A1BD-101DB871F36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1AF6956E-BF65-964A-BE09-54E5021CBF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23F32B14-2DC8-0849-AC05-C8851433C7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9FA838B3-DBC9-B241-8643-27884A1EA9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2E2A9D79-0F42-6A49-BF4F-2F2D987F8D1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BADF2CE4-E14B-4C44-AC2D-F2E6F6CBC0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3B96B286-6D27-9E4F-8082-0915076AC5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5A2C041A-F5FE-CB4D-A738-011FF1CB1A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A1B0970D-17A2-614F-B04E-322D813DCE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B09786B8-D918-594F-93F1-ED9C85B99DD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B0B69EB5-5244-3E43-A4BE-E594030858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6">
                <a:extLst>
                  <a:ext uri="{FF2B5EF4-FFF2-40B4-BE49-F238E27FC236}">
                    <a16:creationId xmlns:a16="http://schemas.microsoft.com/office/drawing/2014/main" id="{29304680-6366-4A44-A51A-4E9BB36D5A7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90284BFE-13F2-4B47-B4B1-C37DABC3E3C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197B3799-313D-4849-8C1A-41DF5B01E50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2193C13C-3CCF-E24C-9DC8-961EDF7EAAB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D34AA82C-65FC-EC4F-B92E-AFCDDE57DC2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9DC01E3C-AE7D-0440-82CF-CBF7C3322A8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E39498D9-CCD7-284A-84B6-1819E91F45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3EB9E79A-C922-6242-BB32-E4258EA4805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4C981E2D-D5DB-704A-8911-54B513B1A60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3D40B801-44FB-FF43-B828-9AE858F232D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4E6CCB43-30BF-D543-99E0-4F51C7415AE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66A2E679-88FD-6B42-86DB-67396A66981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E81EC20E-8B24-E84C-B7F9-B467C36F966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29">
              <a:extLst>
                <a:ext uri="{FF2B5EF4-FFF2-40B4-BE49-F238E27FC236}">
                  <a16:creationId xmlns:a16="http://schemas.microsoft.com/office/drawing/2014/main" id="{BC92DE5E-35E4-D642-85FE-39C9FED7FA3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Line 30">
              <a:extLst>
                <a:ext uri="{FF2B5EF4-FFF2-40B4-BE49-F238E27FC236}">
                  <a16:creationId xmlns:a16="http://schemas.microsoft.com/office/drawing/2014/main" id="{977AF0EB-28EC-0747-ABCD-FF0AE127588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1" name="Group 31">
              <a:extLst>
                <a:ext uri="{FF2B5EF4-FFF2-40B4-BE49-F238E27FC236}">
                  <a16:creationId xmlns:a16="http://schemas.microsoft.com/office/drawing/2014/main" id="{41E5E33E-4E28-954F-ABF1-A11BC45C75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4" name="Line 32">
                <a:extLst>
                  <a:ext uri="{FF2B5EF4-FFF2-40B4-BE49-F238E27FC236}">
                    <a16:creationId xmlns:a16="http://schemas.microsoft.com/office/drawing/2014/main" id="{E1E10716-CD4F-9541-AD19-555F7FF00B9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3">
                <a:extLst>
                  <a:ext uri="{FF2B5EF4-FFF2-40B4-BE49-F238E27FC236}">
                    <a16:creationId xmlns:a16="http://schemas.microsoft.com/office/drawing/2014/main" id="{8CB7D9CD-0F97-0944-990E-4748C7AC22F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4">
                <a:extLst>
                  <a:ext uri="{FF2B5EF4-FFF2-40B4-BE49-F238E27FC236}">
                    <a16:creationId xmlns:a16="http://schemas.microsoft.com/office/drawing/2014/main" id="{3B5B4396-5668-1D4F-94D7-85408C9FB34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5">
                <a:extLst>
                  <a:ext uri="{FF2B5EF4-FFF2-40B4-BE49-F238E27FC236}">
                    <a16:creationId xmlns:a16="http://schemas.microsoft.com/office/drawing/2014/main" id="{76058933-44CA-A649-9FF1-FF1B3D6F3FF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8" name="Line 36">
                <a:extLst>
                  <a:ext uri="{FF2B5EF4-FFF2-40B4-BE49-F238E27FC236}">
                    <a16:creationId xmlns:a16="http://schemas.microsoft.com/office/drawing/2014/main" id="{87A0C360-21C4-B342-AAFE-B115630D08B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2" name="Line 37">
              <a:extLst>
                <a:ext uri="{FF2B5EF4-FFF2-40B4-BE49-F238E27FC236}">
                  <a16:creationId xmlns:a16="http://schemas.microsoft.com/office/drawing/2014/main" id="{0C243C2C-D3BA-AC4B-AEFB-13AB28E3525A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Line 38">
              <a:extLst>
                <a:ext uri="{FF2B5EF4-FFF2-40B4-BE49-F238E27FC236}">
                  <a16:creationId xmlns:a16="http://schemas.microsoft.com/office/drawing/2014/main" id="{7325515A-EF7A-2B41-A853-B0AD17BE07DF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2" name="Picture 45" descr="gsfcmark">
            <a:extLst>
              <a:ext uri="{FF2B5EF4-FFF2-40B4-BE49-F238E27FC236}">
                <a16:creationId xmlns:a16="http://schemas.microsoft.com/office/drawing/2014/main" id="{F262CDE6-9111-1F4E-B8E3-5CD25433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" name="Object 47">
            <a:extLst>
              <a:ext uri="{FF2B5EF4-FFF2-40B4-BE49-F238E27FC236}">
                <a16:creationId xmlns:a16="http://schemas.microsoft.com/office/drawing/2014/main" id="{EB9939DA-3DA0-A045-8106-63C0F101A279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07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5892" name="Object 47">
                        <a:extLst>
                          <a:ext uri="{FF2B5EF4-FFF2-40B4-BE49-F238E27FC236}">
                            <a16:creationId xmlns:a16="http://schemas.microsoft.com/office/drawing/2014/main" id="{5C63DD23-EF1A-FD4B-BD86-4D106EA8B9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22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22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4" name="Date Placeholder 4">
            <a:extLst>
              <a:ext uri="{FF2B5EF4-FFF2-40B4-BE49-F238E27FC236}">
                <a16:creationId xmlns:a16="http://schemas.microsoft.com/office/drawing/2014/main" id="{83CF4F58-6CF5-2640-B004-1E4AB22B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1785ACEB-E7B0-2046-BD9C-DE2656CD5F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A647D-0C22-2742-A867-52D7AF7C46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8856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5128D2C0-5A05-2F44-A507-7010EC03ED4D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3D522095-8F4F-7946-BCDF-672FAB7E7D9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C6462D75-F521-E24C-9329-EE0FCC25F9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378C707-F5F0-EB41-AC2D-D4B99465D10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1" name="Group 6">
              <a:extLst>
                <a:ext uri="{FF2B5EF4-FFF2-40B4-BE49-F238E27FC236}">
                  <a16:creationId xmlns:a16="http://schemas.microsoft.com/office/drawing/2014/main" id="{3CC6D3C2-98FB-5046-9581-428EF958D1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31" name="Freeform 7">
                <a:extLst>
                  <a:ext uri="{FF2B5EF4-FFF2-40B4-BE49-F238E27FC236}">
                    <a16:creationId xmlns:a16="http://schemas.microsoft.com/office/drawing/2014/main" id="{04EC8ED8-2AE9-6A48-8D86-40DB5655C3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8">
                <a:extLst>
                  <a:ext uri="{FF2B5EF4-FFF2-40B4-BE49-F238E27FC236}">
                    <a16:creationId xmlns:a16="http://schemas.microsoft.com/office/drawing/2014/main" id="{F5920DF5-8B17-B14E-BA25-23377379095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9">
                <a:extLst>
                  <a:ext uri="{FF2B5EF4-FFF2-40B4-BE49-F238E27FC236}">
                    <a16:creationId xmlns:a16="http://schemas.microsoft.com/office/drawing/2014/main" id="{08A4157A-63D6-8741-9BD9-E1466E6351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0">
                <a:extLst>
                  <a:ext uri="{FF2B5EF4-FFF2-40B4-BE49-F238E27FC236}">
                    <a16:creationId xmlns:a16="http://schemas.microsoft.com/office/drawing/2014/main" id="{3649B7D3-BE8E-CA4F-95F6-B9F93B3C4B0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1">
                <a:extLst>
                  <a:ext uri="{FF2B5EF4-FFF2-40B4-BE49-F238E27FC236}">
                    <a16:creationId xmlns:a16="http://schemas.microsoft.com/office/drawing/2014/main" id="{A85BA27E-EE7E-6947-B5CB-9C596B5B90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2">
                <a:extLst>
                  <a:ext uri="{FF2B5EF4-FFF2-40B4-BE49-F238E27FC236}">
                    <a16:creationId xmlns:a16="http://schemas.microsoft.com/office/drawing/2014/main" id="{F5B48247-405A-EE44-ACC2-BED142D319F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3">
                <a:extLst>
                  <a:ext uri="{FF2B5EF4-FFF2-40B4-BE49-F238E27FC236}">
                    <a16:creationId xmlns:a16="http://schemas.microsoft.com/office/drawing/2014/main" id="{D7B83BD9-AB0C-5B46-BC01-A7083F46B4C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4">
                <a:extLst>
                  <a:ext uri="{FF2B5EF4-FFF2-40B4-BE49-F238E27FC236}">
                    <a16:creationId xmlns:a16="http://schemas.microsoft.com/office/drawing/2014/main" id="{478628FC-5F43-E94C-AFB8-1082EA8283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5">
                <a:extLst>
                  <a:ext uri="{FF2B5EF4-FFF2-40B4-BE49-F238E27FC236}">
                    <a16:creationId xmlns:a16="http://schemas.microsoft.com/office/drawing/2014/main" id="{4BCFA806-12B2-D844-B3B4-21C7CC9BA0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6">
                <a:extLst>
                  <a:ext uri="{FF2B5EF4-FFF2-40B4-BE49-F238E27FC236}">
                    <a16:creationId xmlns:a16="http://schemas.microsoft.com/office/drawing/2014/main" id="{B208CB9F-A76E-004D-8FBD-C71BD3D112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1" name="Freeform 17">
                <a:extLst>
                  <a:ext uri="{FF2B5EF4-FFF2-40B4-BE49-F238E27FC236}">
                    <a16:creationId xmlns:a16="http://schemas.microsoft.com/office/drawing/2014/main" id="{651B36AE-5559-284C-BF82-2DD2D61969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2" name="Freeform 18">
                <a:extLst>
                  <a:ext uri="{FF2B5EF4-FFF2-40B4-BE49-F238E27FC236}">
                    <a16:creationId xmlns:a16="http://schemas.microsoft.com/office/drawing/2014/main" id="{C7699C1B-458C-D149-B56C-E97E6B0905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3" name="Freeform 19">
                <a:extLst>
                  <a:ext uri="{FF2B5EF4-FFF2-40B4-BE49-F238E27FC236}">
                    <a16:creationId xmlns:a16="http://schemas.microsoft.com/office/drawing/2014/main" id="{A1DD7CF6-DAD9-7949-AE12-D3789774C8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2" name="Freeform 20">
              <a:extLst>
                <a:ext uri="{FF2B5EF4-FFF2-40B4-BE49-F238E27FC236}">
                  <a16:creationId xmlns:a16="http://schemas.microsoft.com/office/drawing/2014/main" id="{F339C16B-AA77-3343-92D6-0CFEA3B314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1">
              <a:extLst>
                <a:ext uri="{FF2B5EF4-FFF2-40B4-BE49-F238E27FC236}">
                  <a16:creationId xmlns:a16="http://schemas.microsoft.com/office/drawing/2014/main" id="{4A5D0BC2-8169-334E-B229-FAF9EF62B9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92962840-FAEE-6048-A045-7E305428DB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FA77C4A8-2B05-6449-9751-D4AD2407F4E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4">
              <a:extLst>
                <a:ext uri="{FF2B5EF4-FFF2-40B4-BE49-F238E27FC236}">
                  <a16:creationId xmlns:a16="http://schemas.microsoft.com/office/drawing/2014/main" id="{7C555E36-7E2E-764D-8D21-15CC9F8E98B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Freeform 25">
              <a:extLst>
                <a:ext uri="{FF2B5EF4-FFF2-40B4-BE49-F238E27FC236}">
                  <a16:creationId xmlns:a16="http://schemas.microsoft.com/office/drawing/2014/main" id="{483D6914-4956-BF4A-8FA7-DF7050B471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Freeform 26">
              <a:extLst>
                <a:ext uri="{FF2B5EF4-FFF2-40B4-BE49-F238E27FC236}">
                  <a16:creationId xmlns:a16="http://schemas.microsoft.com/office/drawing/2014/main" id="{5A6A9E66-3195-184E-ADFD-298F859D9D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Freeform 27">
              <a:extLst>
                <a:ext uri="{FF2B5EF4-FFF2-40B4-BE49-F238E27FC236}">
                  <a16:creationId xmlns:a16="http://schemas.microsoft.com/office/drawing/2014/main" id="{1336B2AB-F801-8149-ADF8-3C2084F8470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Line 28">
              <a:extLst>
                <a:ext uri="{FF2B5EF4-FFF2-40B4-BE49-F238E27FC236}">
                  <a16:creationId xmlns:a16="http://schemas.microsoft.com/office/drawing/2014/main" id="{5C3291DB-98B2-834E-9A46-3B3B5264E04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Line 29">
              <a:extLst>
                <a:ext uri="{FF2B5EF4-FFF2-40B4-BE49-F238E27FC236}">
                  <a16:creationId xmlns:a16="http://schemas.microsoft.com/office/drawing/2014/main" id="{8AF37AB2-8649-2E43-A9D4-C819B182253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30">
              <a:extLst>
                <a:ext uri="{FF2B5EF4-FFF2-40B4-BE49-F238E27FC236}">
                  <a16:creationId xmlns:a16="http://schemas.microsoft.com/office/drawing/2014/main" id="{B8EA34FD-52D2-AB46-AA88-765B81BAE77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3" name="Group 31">
              <a:extLst>
                <a:ext uri="{FF2B5EF4-FFF2-40B4-BE49-F238E27FC236}">
                  <a16:creationId xmlns:a16="http://schemas.microsoft.com/office/drawing/2014/main" id="{9F26D70A-2F55-F149-B329-7E863DB07C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6" name="Line 32">
                <a:extLst>
                  <a:ext uri="{FF2B5EF4-FFF2-40B4-BE49-F238E27FC236}">
                    <a16:creationId xmlns:a16="http://schemas.microsoft.com/office/drawing/2014/main" id="{00672DC6-1914-A64A-B0F7-68F2EA7B417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3">
                <a:extLst>
                  <a:ext uri="{FF2B5EF4-FFF2-40B4-BE49-F238E27FC236}">
                    <a16:creationId xmlns:a16="http://schemas.microsoft.com/office/drawing/2014/main" id="{FCEE85A8-67B0-FF46-A752-C8246452B8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8" name="Line 34">
                <a:extLst>
                  <a:ext uri="{FF2B5EF4-FFF2-40B4-BE49-F238E27FC236}">
                    <a16:creationId xmlns:a16="http://schemas.microsoft.com/office/drawing/2014/main" id="{2CC86363-BDC6-4F4A-A677-E83C04EFF19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Line 35">
                <a:extLst>
                  <a:ext uri="{FF2B5EF4-FFF2-40B4-BE49-F238E27FC236}">
                    <a16:creationId xmlns:a16="http://schemas.microsoft.com/office/drawing/2014/main" id="{A674901C-814B-4E40-AD7D-A97521C25D9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Line 36">
                <a:extLst>
                  <a:ext uri="{FF2B5EF4-FFF2-40B4-BE49-F238E27FC236}">
                    <a16:creationId xmlns:a16="http://schemas.microsoft.com/office/drawing/2014/main" id="{70C8719D-25D4-CA45-A294-D3F8092ED4A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4" name="Line 37">
              <a:extLst>
                <a:ext uri="{FF2B5EF4-FFF2-40B4-BE49-F238E27FC236}">
                  <a16:creationId xmlns:a16="http://schemas.microsoft.com/office/drawing/2014/main" id="{15858ABD-2393-4C47-9550-B44093968B30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5" name="Line 38">
              <a:extLst>
                <a:ext uri="{FF2B5EF4-FFF2-40B4-BE49-F238E27FC236}">
                  <a16:creationId xmlns:a16="http://schemas.microsoft.com/office/drawing/2014/main" id="{E04CB7F8-C389-944C-8120-B039FE8551E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4" name="Picture 45" descr="gsfcmark">
            <a:extLst>
              <a:ext uri="{FF2B5EF4-FFF2-40B4-BE49-F238E27FC236}">
                <a16:creationId xmlns:a16="http://schemas.microsoft.com/office/drawing/2014/main" id="{21B77DDE-D0F6-1F46-A53F-92909BFF334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5" name="Object 47">
            <a:extLst>
              <a:ext uri="{FF2B5EF4-FFF2-40B4-BE49-F238E27FC236}">
                <a16:creationId xmlns:a16="http://schemas.microsoft.com/office/drawing/2014/main" id="{0775BC73-9792-094C-9449-F89DAAF51437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131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6916" name="Object 47">
                        <a:extLst>
                          <a:ext uri="{FF2B5EF4-FFF2-40B4-BE49-F238E27FC236}">
                            <a16:creationId xmlns:a16="http://schemas.microsoft.com/office/drawing/2014/main" id="{5D5D6CA4-B275-1341-A042-D997AE6289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28" indent="0">
              <a:buNone/>
              <a:defRPr sz="2000" b="1"/>
            </a:lvl2pPr>
            <a:lvl3pPr marL="912460" indent="0">
              <a:buNone/>
              <a:defRPr sz="1800" b="1"/>
            </a:lvl3pPr>
            <a:lvl4pPr marL="1368694" indent="0">
              <a:buNone/>
              <a:defRPr sz="1600" b="1"/>
            </a:lvl4pPr>
            <a:lvl5pPr marL="1824924" indent="0">
              <a:buNone/>
              <a:defRPr sz="1600" b="1"/>
            </a:lvl5pPr>
            <a:lvl6pPr marL="2281153" indent="0">
              <a:buNone/>
              <a:defRPr sz="1600" b="1"/>
            </a:lvl6pPr>
            <a:lvl7pPr marL="2737387" indent="0">
              <a:buNone/>
              <a:defRPr sz="1600" b="1"/>
            </a:lvl7pPr>
            <a:lvl8pPr marL="3193609" indent="0">
              <a:buNone/>
              <a:defRPr sz="1600" b="1"/>
            </a:lvl8pPr>
            <a:lvl9pPr marL="364984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228" indent="0">
              <a:buNone/>
              <a:defRPr sz="2000" b="1"/>
            </a:lvl2pPr>
            <a:lvl3pPr marL="912460" indent="0">
              <a:buNone/>
              <a:defRPr sz="1800" b="1"/>
            </a:lvl3pPr>
            <a:lvl4pPr marL="1368694" indent="0">
              <a:buNone/>
              <a:defRPr sz="1600" b="1"/>
            </a:lvl4pPr>
            <a:lvl5pPr marL="1824924" indent="0">
              <a:buNone/>
              <a:defRPr sz="1600" b="1"/>
            </a:lvl5pPr>
            <a:lvl6pPr marL="2281153" indent="0">
              <a:buNone/>
              <a:defRPr sz="1600" b="1"/>
            </a:lvl6pPr>
            <a:lvl7pPr marL="2737387" indent="0">
              <a:buNone/>
              <a:defRPr sz="1600" b="1"/>
            </a:lvl7pPr>
            <a:lvl8pPr marL="3193609" indent="0">
              <a:buNone/>
              <a:defRPr sz="1600" b="1"/>
            </a:lvl8pPr>
            <a:lvl9pPr marL="364984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" name="Date Placeholder 6">
            <a:extLst>
              <a:ext uri="{FF2B5EF4-FFF2-40B4-BE49-F238E27FC236}">
                <a16:creationId xmlns:a16="http://schemas.microsoft.com/office/drawing/2014/main" id="{D08309EB-08BA-7144-AF91-6BAA8283F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7" name="Slide Number Placeholder 7">
            <a:extLst>
              <a:ext uri="{FF2B5EF4-FFF2-40B4-BE49-F238E27FC236}">
                <a16:creationId xmlns:a16="http://schemas.microsoft.com/office/drawing/2014/main" id="{A7C214B6-D105-064C-B101-D355BC3629E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BC1D4-44B6-8B44-8CCE-CD4514FAF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8218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4">
            <a:extLst>
              <a:ext uri="{FF2B5EF4-FFF2-40B4-BE49-F238E27FC236}">
                <a16:creationId xmlns:a16="http://schemas.microsoft.com/office/drawing/2014/main" id="{28899E1F-E7AE-4D4D-A70C-C03183345EBD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A2993BD2-1912-D647-8385-5CD935B982C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77222E65-C2A7-614A-AD4C-07020696F3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0BF6EC28-3CCE-EB4A-8021-29F52F46CFC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7" name="Group 48">
              <a:extLst>
                <a:ext uri="{FF2B5EF4-FFF2-40B4-BE49-F238E27FC236}">
                  <a16:creationId xmlns:a16="http://schemas.microsoft.com/office/drawing/2014/main" id="{052A0A14-9D82-8546-87D8-DB1D4BB811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7" name="Freeform 7">
                <a:extLst>
                  <a:ext uri="{FF2B5EF4-FFF2-40B4-BE49-F238E27FC236}">
                    <a16:creationId xmlns:a16="http://schemas.microsoft.com/office/drawing/2014/main" id="{01E62CC7-EA84-724D-95B6-7038EA6CAA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8" name="Freeform 8">
                <a:extLst>
                  <a:ext uri="{FF2B5EF4-FFF2-40B4-BE49-F238E27FC236}">
                    <a16:creationId xmlns:a16="http://schemas.microsoft.com/office/drawing/2014/main" id="{C350800F-0138-C540-8BB3-DD9C320E0B0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9">
                <a:extLst>
                  <a:ext uri="{FF2B5EF4-FFF2-40B4-BE49-F238E27FC236}">
                    <a16:creationId xmlns:a16="http://schemas.microsoft.com/office/drawing/2014/main" id="{4971562B-94B9-FC47-B4CB-FA7CE10210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10">
                <a:extLst>
                  <a:ext uri="{FF2B5EF4-FFF2-40B4-BE49-F238E27FC236}">
                    <a16:creationId xmlns:a16="http://schemas.microsoft.com/office/drawing/2014/main" id="{8C678C69-9471-8740-9C7B-CB7C8BAFA4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1">
                <a:extLst>
                  <a:ext uri="{FF2B5EF4-FFF2-40B4-BE49-F238E27FC236}">
                    <a16:creationId xmlns:a16="http://schemas.microsoft.com/office/drawing/2014/main" id="{B330CB64-2F25-DC44-9B63-55454C65AC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id="{D715D881-0DDC-9E4F-95C1-269F643E2DD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id="{7211FF84-0D99-D841-8C2F-2BF57866E89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4">
                <a:extLst>
                  <a:ext uri="{FF2B5EF4-FFF2-40B4-BE49-F238E27FC236}">
                    <a16:creationId xmlns:a16="http://schemas.microsoft.com/office/drawing/2014/main" id="{72690FBF-DDDD-4F4F-8CC9-C89287FB89F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5">
                <a:extLst>
                  <a:ext uri="{FF2B5EF4-FFF2-40B4-BE49-F238E27FC236}">
                    <a16:creationId xmlns:a16="http://schemas.microsoft.com/office/drawing/2014/main" id="{A05B83DA-CEAA-2D45-A31F-983B73481D4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6">
                <a:extLst>
                  <a:ext uri="{FF2B5EF4-FFF2-40B4-BE49-F238E27FC236}">
                    <a16:creationId xmlns:a16="http://schemas.microsoft.com/office/drawing/2014/main" id="{DC7B8FDC-B09D-224E-ADBD-04CC30DC05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7">
                <a:extLst>
                  <a:ext uri="{FF2B5EF4-FFF2-40B4-BE49-F238E27FC236}">
                    <a16:creationId xmlns:a16="http://schemas.microsoft.com/office/drawing/2014/main" id="{9E903CF0-AFB8-E743-8F8D-702C7CAA0D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8">
                <a:extLst>
                  <a:ext uri="{FF2B5EF4-FFF2-40B4-BE49-F238E27FC236}">
                    <a16:creationId xmlns:a16="http://schemas.microsoft.com/office/drawing/2014/main" id="{3773AB0D-8BEA-BF48-9B9F-2B7E8B190FD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9">
                <a:extLst>
                  <a:ext uri="{FF2B5EF4-FFF2-40B4-BE49-F238E27FC236}">
                    <a16:creationId xmlns:a16="http://schemas.microsoft.com/office/drawing/2014/main" id="{0AB800B9-842A-FF4F-B785-7730F0516B1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5CB886EB-36C9-274D-BA8F-35B757FD2D9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21">
              <a:extLst>
                <a:ext uri="{FF2B5EF4-FFF2-40B4-BE49-F238E27FC236}">
                  <a16:creationId xmlns:a16="http://schemas.microsoft.com/office/drawing/2014/main" id="{DEBE4B8E-7C62-AD46-B59C-26C05BAC403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2">
              <a:extLst>
                <a:ext uri="{FF2B5EF4-FFF2-40B4-BE49-F238E27FC236}">
                  <a16:creationId xmlns:a16="http://schemas.microsoft.com/office/drawing/2014/main" id="{B1E42D29-DCD2-E041-AF19-AA894DE43A0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3">
              <a:extLst>
                <a:ext uri="{FF2B5EF4-FFF2-40B4-BE49-F238E27FC236}">
                  <a16:creationId xmlns:a16="http://schemas.microsoft.com/office/drawing/2014/main" id="{9F90B554-6F26-EF40-8BFB-ACB4CFD7923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4">
              <a:extLst>
                <a:ext uri="{FF2B5EF4-FFF2-40B4-BE49-F238E27FC236}">
                  <a16:creationId xmlns:a16="http://schemas.microsoft.com/office/drawing/2014/main" id="{E41B5E1D-B01D-DD42-9971-81E9EA1951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5">
              <a:extLst>
                <a:ext uri="{FF2B5EF4-FFF2-40B4-BE49-F238E27FC236}">
                  <a16:creationId xmlns:a16="http://schemas.microsoft.com/office/drawing/2014/main" id="{7D947724-E77F-C140-A62F-572AE7E94D6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F09CA62B-8D50-5B4C-BF12-8C8D8B2776F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7">
              <a:extLst>
                <a:ext uri="{FF2B5EF4-FFF2-40B4-BE49-F238E27FC236}">
                  <a16:creationId xmlns:a16="http://schemas.microsoft.com/office/drawing/2014/main" id="{49A935EF-8F63-EE42-A81F-7EF03C62A75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Line 28">
              <a:extLst>
                <a:ext uri="{FF2B5EF4-FFF2-40B4-BE49-F238E27FC236}">
                  <a16:creationId xmlns:a16="http://schemas.microsoft.com/office/drawing/2014/main" id="{34892919-A6A9-C346-ABE3-01AB8895FE67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29">
              <a:extLst>
                <a:ext uri="{FF2B5EF4-FFF2-40B4-BE49-F238E27FC236}">
                  <a16:creationId xmlns:a16="http://schemas.microsoft.com/office/drawing/2014/main" id="{7AB03DF7-FC44-FF4F-81EA-5CA978CF25A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30">
              <a:extLst>
                <a:ext uri="{FF2B5EF4-FFF2-40B4-BE49-F238E27FC236}">
                  <a16:creationId xmlns:a16="http://schemas.microsoft.com/office/drawing/2014/main" id="{263283CC-6CC1-6C4C-80CA-0C442498B06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9" name="Group 31">
              <a:extLst>
                <a:ext uri="{FF2B5EF4-FFF2-40B4-BE49-F238E27FC236}">
                  <a16:creationId xmlns:a16="http://schemas.microsoft.com/office/drawing/2014/main" id="{59C14CC2-E002-924E-B7F3-924001D63F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2" name="Line 32">
                <a:extLst>
                  <a:ext uri="{FF2B5EF4-FFF2-40B4-BE49-F238E27FC236}">
                    <a16:creationId xmlns:a16="http://schemas.microsoft.com/office/drawing/2014/main" id="{442D0C75-9BB2-254F-BEFA-E2EFFC67007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3" name="Line 33">
                <a:extLst>
                  <a:ext uri="{FF2B5EF4-FFF2-40B4-BE49-F238E27FC236}">
                    <a16:creationId xmlns:a16="http://schemas.microsoft.com/office/drawing/2014/main" id="{D38ACE25-688D-3E41-B623-A0DBF51341D5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4">
                <a:extLst>
                  <a:ext uri="{FF2B5EF4-FFF2-40B4-BE49-F238E27FC236}">
                    <a16:creationId xmlns:a16="http://schemas.microsoft.com/office/drawing/2014/main" id="{86CF5CD6-5473-C54A-86AC-0901B1CF9DC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5">
                <a:extLst>
                  <a:ext uri="{FF2B5EF4-FFF2-40B4-BE49-F238E27FC236}">
                    <a16:creationId xmlns:a16="http://schemas.microsoft.com/office/drawing/2014/main" id="{446E0878-745C-1B44-8BDF-3C28CC399D4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6">
                <a:extLst>
                  <a:ext uri="{FF2B5EF4-FFF2-40B4-BE49-F238E27FC236}">
                    <a16:creationId xmlns:a16="http://schemas.microsoft.com/office/drawing/2014/main" id="{CC8470DB-7A94-3746-A498-163670E43DFB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0" name="Line 37">
              <a:extLst>
                <a:ext uri="{FF2B5EF4-FFF2-40B4-BE49-F238E27FC236}">
                  <a16:creationId xmlns:a16="http://schemas.microsoft.com/office/drawing/2014/main" id="{BA23B8E3-07CC-7E4E-B5E1-0B5ABBD56DC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1" name="Line 38">
              <a:extLst>
                <a:ext uri="{FF2B5EF4-FFF2-40B4-BE49-F238E27FC236}">
                  <a16:creationId xmlns:a16="http://schemas.microsoft.com/office/drawing/2014/main" id="{9DA2585B-A418-AD4A-9215-9FEF9C485D1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0" name="Picture 45" descr="gsfcmark">
            <a:extLst>
              <a:ext uri="{FF2B5EF4-FFF2-40B4-BE49-F238E27FC236}">
                <a16:creationId xmlns:a16="http://schemas.microsoft.com/office/drawing/2014/main" id="{D4A00E30-8C92-F043-BC32-B46293411FD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1" name="Object 47">
            <a:extLst>
              <a:ext uri="{FF2B5EF4-FFF2-40B4-BE49-F238E27FC236}">
                <a16:creationId xmlns:a16="http://schemas.microsoft.com/office/drawing/2014/main" id="{23452415-5CE0-254A-8583-52DC2DC8F1EC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155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7940" name="Object 47">
                        <a:extLst>
                          <a:ext uri="{FF2B5EF4-FFF2-40B4-BE49-F238E27FC236}">
                            <a16:creationId xmlns:a16="http://schemas.microsoft.com/office/drawing/2014/main" id="{5558FC3A-BAD4-E941-8619-DCDF70D94C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2" name="Date Placeholder 2">
            <a:extLst>
              <a:ext uri="{FF2B5EF4-FFF2-40B4-BE49-F238E27FC236}">
                <a16:creationId xmlns:a16="http://schemas.microsoft.com/office/drawing/2014/main" id="{46B9B6CD-6126-C445-8CAB-299052291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A98E5240-3392-2B44-93FE-FC1A2FFB6A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C5B07-D7EC-0840-BF69-098E720743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1432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D21CFF-8768-CA4A-B868-1B38BA043973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BBC9C9A-4801-7448-BF7A-395E35E7E30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1B0AD43-D47C-8042-BA40-5C8D9D5D97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0247C91-DF9B-B544-A716-1DEA70F575C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B893E3CC-1789-BE44-89C2-210BCAA3B1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6" name="Freeform 7">
                <a:extLst>
                  <a:ext uri="{FF2B5EF4-FFF2-40B4-BE49-F238E27FC236}">
                    <a16:creationId xmlns:a16="http://schemas.microsoft.com/office/drawing/2014/main" id="{8930560F-5E26-E143-A6DD-306E2DB5345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Freeform 8">
                <a:extLst>
                  <a:ext uri="{FF2B5EF4-FFF2-40B4-BE49-F238E27FC236}">
                    <a16:creationId xmlns:a16="http://schemas.microsoft.com/office/drawing/2014/main" id="{80F4232C-3452-8941-8C82-8709B28BFB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8" name="Freeform 9">
                <a:extLst>
                  <a:ext uri="{FF2B5EF4-FFF2-40B4-BE49-F238E27FC236}">
                    <a16:creationId xmlns:a16="http://schemas.microsoft.com/office/drawing/2014/main" id="{1FD4BC8D-631B-134A-AFCF-DAE40D5CDC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6C377D82-7D39-094E-9A9C-23011D5D26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2B448AF8-6A79-8D42-B4AD-033AFE264D4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F263DCB4-5ECE-4C49-8B95-90E3A8A0E3E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42A3E9D8-D95E-CC48-A2FC-141A9BCD471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80794D8A-36DA-4A4B-95C4-E588D01BDE2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E8166C7A-20EC-4748-A8BA-8319437101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9597046C-C463-4048-86AB-AB075C80DB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7EBADFE4-74EC-1544-8174-5FA50972DAA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7C56EC0C-ED2C-9346-95F6-524102C7365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8E5C9195-E740-734D-9C8D-39396B33A9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3020500C-2FCD-5543-A9E6-5E78CC26832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Freeform 21">
              <a:extLst>
                <a:ext uri="{FF2B5EF4-FFF2-40B4-BE49-F238E27FC236}">
                  <a16:creationId xmlns:a16="http://schemas.microsoft.com/office/drawing/2014/main" id="{2312863E-698D-1146-A137-8131164E994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9" name="Freeform 22">
              <a:extLst>
                <a:ext uri="{FF2B5EF4-FFF2-40B4-BE49-F238E27FC236}">
                  <a16:creationId xmlns:a16="http://schemas.microsoft.com/office/drawing/2014/main" id="{7DE24044-51BC-7648-8839-6612AD2F8A3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3">
              <a:extLst>
                <a:ext uri="{FF2B5EF4-FFF2-40B4-BE49-F238E27FC236}">
                  <a16:creationId xmlns:a16="http://schemas.microsoft.com/office/drawing/2014/main" id="{57756AC5-9996-7F43-835A-F4F0F0D485B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4">
              <a:extLst>
                <a:ext uri="{FF2B5EF4-FFF2-40B4-BE49-F238E27FC236}">
                  <a16:creationId xmlns:a16="http://schemas.microsoft.com/office/drawing/2014/main" id="{12E3BEAC-C000-D74A-A91D-6655F23A485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5">
              <a:extLst>
                <a:ext uri="{FF2B5EF4-FFF2-40B4-BE49-F238E27FC236}">
                  <a16:creationId xmlns:a16="http://schemas.microsoft.com/office/drawing/2014/main" id="{F9F191F0-3FB3-9743-853D-941FD6E81F1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6">
              <a:extLst>
                <a:ext uri="{FF2B5EF4-FFF2-40B4-BE49-F238E27FC236}">
                  <a16:creationId xmlns:a16="http://schemas.microsoft.com/office/drawing/2014/main" id="{182C6F8C-64A8-0A46-974D-2A5B4772F21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7">
              <a:extLst>
                <a:ext uri="{FF2B5EF4-FFF2-40B4-BE49-F238E27FC236}">
                  <a16:creationId xmlns:a16="http://schemas.microsoft.com/office/drawing/2014/main" id="{44250EA6-1C5B-0141-B326-64E5F884E8D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Line 28">
              <a:extLst>
                <a:ext uri="{FF2B5EF4-FFF2-40B4-BE49-F238E27FC236}">
                  <a16:creationId xmlns:a16="http://schemas.microsoft.com/office/drawing/2014/main" id="{DC331544-9F2A-8E4B-B2C3-4B938A23D1E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Line 29">
              <a:extLst>
                <a:ext uri="{FF2B5EF4-FFF2-40B4-BE49-F238E27FC236}">
                  <a16:creationId xmlns:a16="http://schemas.microsoft.com/office/drawing/2014/main" id="{30A69DD8-518F-6140-AA2D-16BF002D04D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30">
              <a:extLst>
                <a:ext uri="{FF2B5EF4-FFF2-40B4-BE49-F238E27FC236}">
                  <a16:creationId xmlns:a16="http://schemas.microsoft.com/office/drawing/2014/main" id="{745D10C7-B201-1E41-BEE7-7D03020624C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8" name="Group 31">
              <a:extLst>
                <a:ext uri="{FF2B5EF4-FFF2-40B4-BE49-F238E27FC236}">
                  <a16:creationId xmlns:a16="http://schemas.microsoft.com/office/drawing/2014/main" id="{64ED3BB5-6883-A043-98DF-9DF92E17D2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1" name="Line 32">
                <a:extLst>
                  <a:ext uri="{FF2B5EF4-FFF2-40B4-BE49-F238E27FC236}">
                    <a16:creationId xmlns:a16="http://schemas.microsoft.com/office/drawing/2014/main" id="{E87DD32B-D6F6-D544-BDC3-C5162EA140F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2" name="Line 33">
                <a:extLst>
                  <a:ext uri="{FF2B5EF4-FFF2-40B4-BE49-F238E27FC236}">
                    <a16:creationId xmlns:a16="http://schemas.microsoft.com/office/drawing/2014/main" id="{A6015A73-D8A8-904A-9265-3C39C6963AF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3" name="Line 34">
                <a:extLst>
                  <a:ext uri="{FF2B5EF4-FFF2-40B4-BE49-F238E27FC236}">
                    <a16:creationId xmlns:a16="http://schemas.microsoft.com/office/drawing/2014/main" id="{9C490C1C-A81E-2A4E-8B41-AF4B6DD356F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5">
                <a:extLst>
                  <a:ext uri="{FF2B5EF4-FFF2-40B4-BE49-F238E27FC236}">
                    <a16:creationId xmlns:a16="http://schemas.microsoft.com/office/drawing/2014/main" id="{5FD17FB5-3D8C-DA4A-84EA-234B76F8AFC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6">
                <a:extLst>
                  <a:ext uri="{FF2B5EF4-FFF2-40B4-BE49-F238E27FC236}">
                    <a16:creationId xmlns:a16="http://schemas.microsoft.com/office/drawing/2014/main" id="{7C6E1844-FDF1-CB46-9829-72D297A8914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9" name="Line 37">
              <a:extLst>
                <a:ext uri="{FF2B5EF4-FFF2-40B4-BE49-F238E27FC236}">
                  <a16:creationId xmlns:a16="http://schemas.microsoft.com/office/drawing/2014/main" id="{C873BF7A-3ADB-814E-BAEC-D3A4B0E687F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Line 38">
              <a:extLst>
                <a:ext uri="{FF2B5EF4-FFF2-40B4-BE49-F238E27FC236}">
                  <a16:creationId xmlns:a16="http://schemas.microsoft.com/office/drawing/2014/main" id="{AE4D318D-D646-B046-9D5D-8C2D9A38F59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39" name="Picture 45" descr="gsfcmark">
            <a:extLst>
              <a:ext uri="{FF2B5EF4-FFF2-40B4-BE49-F238E27FC236}">
                <a16:creationId xmlns:a16="http://schemas.microsoft.com/office/drawing/2014/main" id="{C4BB559E-1915-7A42-A9CF-1DC92ACA06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0" name="Object 47">
            <a:extLst>
              <a:ext uri="{FF2B5EF4-FFF2-40B4-BE49-F238E27FC236}">
                <a16:creationId xmlns:a16="http://schemas.microsoft.com/office/drawing/2014/main" id="{8C887FCA-814B-D64D-93F7-363FBC23E78C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79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8964" name="Object 47">
                        <a:extLst>
                          <a:ext uri="{FF2B5EF4-FFF2-40B4-BE49-F238E27FC236}">
                            <a16:creationId xmlns:a16="http://schemas.microsoft.com/office/drawing/2014/main" id="{9C0313AE-4251-AD4D-B8AA-3E88BF334D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Date Placeholder 1">
            <a:extLst>
              <a:ext uri="{FF2B5EF4-FFF2-40B4-BE49-F238E27FC236}">
                <a16:creationId xmlns:a16="http://schemas.microsoft.com/office/drawing/2014/main" id="{9DC4E3EA-60B9-D34C-8807-DF0903113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Slide Number Placeholder 2">
            <a:extLst>
              <a:ext uri="{FF2B5EF4-FFF2-40B4-BE49-F238E27FC236}">
                <a16:creationId xmlns:a16="http://schemas.microsoft.com/office/drawing/2014/main" id="{1E03C3BE-0425-F14B-ADCB-6B9586006A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F6381-D442-FF42-8502-BBB7E5C434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5681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B9FA6D4B-BAEA-9E43-9704-7CF7CC68152F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B0786DB-F603-7240-9C3F-261758CC4B1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97E2390-DBD7-8348-B854-6354267260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74B871EF-7CB4-1C4D-8FA8-314B69377BF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A69FEEA4-C924-D046-82D5-8D502C737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B5DE667A-A397-484B-8BE1-A64882C510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2BB02627-1C93-AA4F-884B-AF68B8947E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8012515C-44F8-6440-B01C-24224A41702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327B8F37-8874-F146-93E8-A33E8976B2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2CDAA9AE-998B-B14D-9818-2203A356BD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167D66E3-6528-764A-99EC-9FABCAEBBC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94E939D4-C616-BF42-B0A6-934F75F7596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B4094370-3B37-C14D-B908-8F6B245EE7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DDDDEECC-A06C-4448-A743-624C4E6B35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6">
                <a:extLst>
                  <a:ext uri="{FF2B5EF4-FFF2-40B4-BE49-F238E27FC236}">
                    <a16:creationId xmlns:a16="http://schemas.microsoft.com/office/drawing/2014/main" id="{9D74E57E-D6FB-344E-A172-720A6411F05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23D9DF84-D7B3-4441-A1CB-DF8FB10E3F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58D3F35D-19F3-DB49-A3B1-93148D2F439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6257F22C-E58A-1F4E-8EE6-9C5AC0B340B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2D228732-C62D-B548-85CE-5034A14E865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72E5AB37-FE69-7244-9FC4-CD12D80374D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2D76A216-E937-3443-88CF-81AF1F07B39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1C1E6E8A-D5C5-5240-8364-D6E9CCAF98D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FB2552B7-46DC-A04C-8EC1-FA85A9C346B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EFFB8A73-57AC-7D4F-8995-1C42C5BD70F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26D02C9B-3439-9F4C-B3F6-0953BA828D3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BB6ADE18-65A1-1047-A223-9DF060C5D64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A564F2E5-1629-8945-AE56-E4A90CE35298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29">
              <a:extLst>
                <a:ext uri="{FF2B5EF4-FFF2-40B4-BE49-F238E27FC236}">
                  <a16:creationId xmlns:a16="http://schemas.microsoft.com/office/drawing/2014/main" id="{DAC70592-AFD3-0340-B355-9F0668A2937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Line 30">
              <a:extLst>
                <a:ext uri="{FF2B5EF4-FFF2-40B4-BE49-F238E27FC236}">
                  <a16:creationId xmlns:a16="http://schemas.microsoft.com/office/drawing/2014/main" id="{ECF05D71-AB6C-154E-A09E-E41F0DE9D1FA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1" name="Group 31">
              <a:extLst>
                <a:ext uri="{FF2B5EF4-FFF2-40B4-BE49-F238E27FC236}">
                  <a16:creationId xmlns:a16="http://schemas.microsoft.com/office/drawing/2014/main" id="{79C5F7DD-0F6D-644C-B80E-F18F2DD8C7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4" name="Line 32">
                <a:extLst>
                  <a:ext uri="{FF2B5EF4-FFF2-40B4-BE49-F238E27FC236}">
                    <a16:creationId xmlns:a16="http://schemas.microsoft.com/office/drawing/2014/main" id="{EA91BA9E-2A81-CB44-9D61-203D66C6A2F6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3">
                <a:extLst>
                  <a:ext uri="{FF2B5EF4-FFF2-40B4-BE49-F238E27FC236}">
                    <a16:creationId xmlns:a16="http://schemas.microsoft.com/office/drawing/2014/main" id="{469E5F2B-FFE7-E746-B3FA-495CCFD22F9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4">
                <a:extLst>
                  <a:ext uri="{FF2B5EF4-FFF2-40B4-BE49-F238E27FC236}">
                    <a16:creationId xmlns:a16="http://schemas.microsoft.com/office/drawing/2014/main" id="{C54FD33C-E3AE-C947-A689-093088F3744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5">
                <a:extLst>
                  <a:ext uri="{FF2B5EF4-FFF2-40B4-BE49-F238E27FC236}">
                    <a16:creationId xmlns:a16="http://schemas.microsoft.com/office/drawing/2014/main" id="{FF8E3C38-C821-8746-9FE8-1B3B4BDA020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8" name="Line 36">
                <a:extLst>
                  <a:ext uri="{FF2B5EF4-FFF2-40B4-BE49-F238E27FC236}">
                    <a16:creationId xmlns:a16="http://schemas.microsoft.com/office/drawing/2014/main" id="{070A94B1-5C40-8245-8B0E-DB669675930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2" name="Line 37">
              <a:extLst>
                <a:ext uri="{FF2B5EF4-FFF2-40B4-BE49-F238E27FC236}">
                  <a16:creationId xmlns:a16="http://schemas.microsoft.com/office/drawing/2014/main" id="{399BB30E-F8E0-E143-8B53-954DC3A38B8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Line 38">
              <a:extLst>
                <a:ext uri="{FF2B5EF4-FFF2-40B4-BE49-F238E27FC236}">
                  <a16:creationId xmlns:a16="http://schemas.microsoft.com/office/drawing/2014/main" id="{B3200D4F-6327-A84F-89E6-B6E9945647E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2" name="Picture 45" descr="gsfcmark">
            <a:extLst>
              <a:ext uri="{FF2B5EF4-FFF2-40B4-BE49-F238E27FC236}">
                <a16:creationId xmlns:a16="http://schemas.microsoft.com/office/drawing/2014/main" id="{B048211A-4895-4C42-9E57-2EE0427F92F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" name="Object 47">
            <a:extLst>
              <a:ext uri="{FF2B5EF4-FFF2-40B4-BE49-F238E27FC236}">
                <a16:creationId xmlns:a16="http://schemas.microsoft.com/office/drawing/2014/main" id="{7FD91CB5-69E8-5D4B-9357-7CB7267A3EC5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3203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69988" name="Object 47">
                        <a:extLst>
                          <a:ext uri="{FF2B5EF4-FFF2-40B4-BE49-F238E27FC236}">
                            <a16:creationId xmlns:a16="http://schemas.microsoft.com/office/drawing/2014/main" id="{464CF01B-F8EF-894F-8C8D-9347889BD2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7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228" indent="0">
              <a:buNone/>
              <a:defRPr sz="1200"/>
            </a:lvl2pPr>
            <a:lvl3pPr marL="912460" indent="0">
              <a:buNone/>
              <a:defRPr sz="1000"/>
            </a:lvl3pPr>
            <a:lvl4pPr marL="1368694" indent="0">
              <a:buNone/>
              <a:defRPr sz="900"/>
            </a:lvl4pPr>
            <a:lvl5pPr marL="1824924" indent="0">
              <a:buNone/>
              <a:defRPr sz="900"/>
            </a:lvl5pPr>
            <a:lvl6pPr marL="2281153" indent="0">
              <a:buNone/>
              <a:defRPr sz="900"/>
            </a:lvl6pPr>
            <a:lvl7pPr marL="2737387" indent="0">
              <a:buNone/>
              <a:defRPr sz="900"/>
            </a:lvl7pPr>
            <a:lvl8pPr marL="3193609" indent="0">
              <a:buNone/>
              <a:defRPr sz="900"/>
            </a:lvl8pPr>
            <a:lvl9pPr marL="364984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Date Placeholder 4">
            <a:extLst>
              <a:ext uri="{FF2B5EF4-FFF2-40B4-BE49-F238E27FC236}">
                <a16:creationId xmlns:a16="http://schemas.microsoft.com/office/drawing/2014/main" id="{3941A1FC-DBEB-2D4E-B477-4441F1832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E08E6013-59CD-5348-87AB-A4C8286BA7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E0CF6-49C5-844C-967D-E2620A29E9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82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F2357C71-3B8A-594F-8694-3EA810481144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C8523CDA-7297-B94F-B4E8-B1C0638D18D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148704EF-9652-7E4C-9D8A-C02F94C3176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83BDEA91-8AFB-4243-8CA4-0852BED94CA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34520C48-4FF6-A546-8AA8-FEA3699DBE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9" name="Freeform 7">
                <a:extLst>
                  <a:ext uri="{FF2B5EF4-FFF2-40B4-BE49-F238E27FC236}">
                    <a16:creationId xmlns:a16="http://schemas.microsoft.com/office/drawing/2014/main" id="{84B0BCED-C617-2D4B-8662-339115E6BD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8">
                <a:extLst>
                  <a:ext uri="{FF2B5EF4-FFF2-40B4-BE49-F238E27FC236}">
                    <a16:creationId xmlns:a16="http://schemas.microsoft.com/office/drawing/2014/main" id="{D8EF21BB-1A7C-C843-B937-B11BF300CF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9">
                <a:extLst>
                  <a:ext uri="{FF2B5EF4-FFF2-40B4-BE49-F238E27FC236}">
                    <a16:creationId xmlns:a16="http://schemas.microsoft.com/office/drawing/2014/main" id="{E0E33B92-E4CC-264C-9DD2-9E221819F9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0">
                <a:extLst>
                  <a:ext uri="{FF2B5EF4-FFF2-40B4-BE49-F238E27FC236}">
                    <a16:creationId xmlns:a16="http://schemas.microsoft.com/office/drawing/2014/main" id="{13998F27-3B44-5A42-A762-10AADF445CE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1">
                <a:extLst>
                  <a:ext uri="{FF2B5EF4-FFF2-40B4-BE49-F238E27FC236}">
                    <a16:creationId xmlns:a16="http://schemas.microsoft.com/office/drawing/2014/main" id="{C9712C05-D3FD-3744-A716-D5FA2220703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2">
                <a:extLst>
                  <a:ext uri="{FF2B5EF4-FFF2-40B4-BE49-F238E27FC236}">
                    <a16:creationId xmlns:a16="http://schemas.microsoft.com/office/drawing/2014/main" id="{3BA5200A-7405-E640-AD41-B26515C6814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3">
                <a:extLst>
                  <a:ext uri="{FF2B5EF4-FFF2-40B4-BE49-F238E27FC236}">
                    <a16:creationId xmlns:a16="http://schemas.microsoft.com/office/drawing/2014/main" id="{2BC84B59-22F7-C34C-805E-780C8D47D4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:a16="http://schemas.microsoft.com/office/drawing/2014/main" id="{0A1068BE-02AD-BB48-BFCD-AE83138454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:a16="http://schemas.microsoft.com/office/drawing/2014/main" id="{5E5964B4-B6B2-0F42-B780-DC99CB0309B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6">
                <a:extLst>
                  <a:ext uri="{FF2B5EF4-FFF2-40B4-BE49-F238E27FC236}">
                    <a16:creationId xmlns:a16="http://schemas.microsoft.com/office/drawing/2014/main" id="{5E9D48B4-F2E0-A541-B0C1-5170E58356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7">
                <a:extLst>
                  <a:ext uri="{FF2B5EF4-FFF2-40B4-BE49-F238E27FC236}">
                    <a16:creationId xmlns:a16="http://schemas.microsoft.com/office/drawing/2014/main" id="{1A12F9C8-B13A-A64F-B170-B121825281D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8">
                <a:extLst>
                  <a:ext uri="{FF2B5EF4-FFF2-40B4-BE49-F238E27FC236}">
                    <a16:creationId xmlns:a16="http://schemas.microsoft.com/office/drawing/2014/main" id="{78ED1B43-9967-B74F-AC23-78576C30D76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1" name="Freeform 19">
                <a:extLst>
                  <a:ext uri="{FF2B5EF4-FFF2-40B4-BE49-F238E27FC236}">
                    <a16:creationId xmlns:a16="http://schemas.microsoft.com/office/drawing/2014/main" id="{47E31ECE-D946-2140-9A9C-FEF88BF3EEA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0" name="Freeform 20">
              <a:extLst>
                <a:ext uri="{FF2B5EF4-FFF2-40B4-BE49-F238E27FC236}">
                  <a16:creationId xmlns:a16="http://schemas.microsoft.com/office/drawing/2014/main" id="{FA6F3D10-E526-5447-8E75-4FB0AF1D38B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1">
              <a:extLst>
                <a:ext uri="{FF2B5EF4-FFF2-40B4-BE49-F238E27FC236}">
                  <a16:creationId xmlns:a16="http://schemas.microsoft.com/office/drawing/2014/main" id="{F2A3D019-E1F3-7044-BACF-BBEB9DFBF41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2">
              <a:extLst>
                <a:ext uri="{FF2B5EF4-FFF2-40B4-BE49-F238E27FC236}">
                  <a16:creationId xmlns:a16="http://schemas.microsoft.com/office/drawing/2014/main" id="{EC955733-CFE4-7D4F-906B-13FB9148B55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3">
              <a:extLst>
                <a:ext uri="{FF2B5EF4-FFF2-40B4-BE49-F238E27FC236}">
                  <a16:creationId xmlns:a16="http://schemas.microsoft.com/office/drawing/2014/main" id="{B22E2110-E011-B849-903C-D664C9CFC29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4">
              <a:extLst>
                <a:ext uri="{FF2B5EF4-FFF2-40B4-BE49-F238E27FC236}">
                  <a16:creationId xmlns:a16="http://schemas.microsoft.com/office/drawing/2014/main" id="{E58AF187-50D6-E145-9C6D-E70B1BED871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E3D3C7F5-B2FE-364F-BCDB-BF99E343656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7081BB4B-B98C-F040-9AF3-A22C49CA811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09F53201-1FDD-9C4B-95C5-F88CD71ABCE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8">
              <a:extLst>
                <a:ext uri="{FF2B5EF4-FFF2-40B4-BE49-F238E27FC236}">
                  <a16:creationId xmlns:a16="http://schemas.microsoft.com/office/drawing/2014/main" id="{4E7325E5-2FA9-3A48-953E-712B41C057B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29">
              <a:extLst>
                <a:ext uri="{FF2B5EF4-FFF2-40B4-BE49-F238E27FC236}">
                  <a16:creationId xmlns:a16="http://schemas.microsoft.com/office/drawing/2014/main" id="{33D74D56-3F18-3F46-A560-BFEC7AA9214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0" name="Line 30">
              <a:extLst>
                <a:ext uri="{FF2B5EF4-FFF2-40B4-BE49-F238E27FC236}">
                  <a16:creationId xmlns:a16="http://schemas.microsoft.com/office/drawing/2014/main" id="{00596E05-8383-6A4D-9063-709C4D71105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1" name="Group 31">
              <a:extLst>
                <a:ext uri="{FF2B5EF4-FFF2-40B4-BE49-F238E27FC236}">
                  <a16:creationId xmlns:a16="http://schemas.microsoft.com/office/drawing/2014/main" id="{B2EAEBDC-E98C-574A-87F2-C81988779B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4" name="Line 32">
                <a:extLst>
                  <a:ext uri="{FF2B5EF4-FFF2-40B4-BE49-F238E27FC236}">
                    <a16:creationId xmlns:a16="http://schemas.microsoft.com/office/drawing/2014/main" id="{5EDDD82F-E01F-8A45-8F48-C8D9D63E89D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3">
                <a:extLst>
                  <a:ext uri="{FF2B5EF4-FFF2-40B4-BE49-F238E27FC236}">
                    <a16:creationId xmlns:a16="http://schemas.microsoft.com/office/drawing/2014/main" id="{644D94D5-52F4-994E-8F0E-C4A7CDE56B47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4">
                <a:extLst>
                  <a:ext uri="{FF2B5EF4-FFF2-40B4-BE49-F238E27FC236}">
                    <a16:creationId xmlns:a16="http://schemas.microsoft.com/office/drawing/2014/main" id="{0119181C-A44D-1E4F-85FB-50997D30D04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5">
                <a:extLst>
                  <a:ext uri="{FF2B5EF4-FFF2-40B4-BE49-F238E27FC236}">
                    <a16:creationId xmlns:a16="http://schemas.microsoft.com/office/drawing/2014/main" id="{28F43CA5-DD26-0343-A165-B1AED03EE82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8" name="Line 36">
                <a:extLst>
                  <a:ext uri="{FF2B5EF4-FFF2-40B4-BE49-F238E27FC236}">
                    <a16:creationId xmlns:a16="http://schemas.microsoft.com/office/drawing/2014/main" id="{BF290182-5F54-724F-AEFA-A5CDDD0CA318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2" name="Line 37">
              <a:extLst>
                <a:ext uri="{FF2B5EF4-FFF2-40B4-BE49-F238E27FC236}">
                  <a16:creationId xmlns:a16="http://schemas.microsoft.com/office/drawing/2014/main" id="{A16F2946-1612-1448-8C6F-1A8587F997D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3" name="Line 38">
              <a:extLst>
                <a:ext uri="{FF2B5EF4-FFF2-40B4-BE49-F238E27FC236}">
                  <a16:creationId xmlns:a16="http://schemas.microsoft.com/office/drawing/2014/main" id="{39EF8C64-F39F-E047-9959-A9E9F322903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2" name="Picture 45" descr="gsfcmark">
            <a:extLst>
              <a:ext uri="{FF2B5EF4-FFF2-40B4-BE49-F238E27FC236}">
                <a16:creationId xmlns:a16="http://schemas.microsoft.com/office/drawing/2014/main" id="{1550CCB1-9514-8E48-AB21-06885608A5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3" name="Object 47">
            <a:extLst>
              <a:ext uri="{FF2B5EF4-FFF2-40B4-BE49-F238E27FC236}">
                <a16:creationId xmlns:a16="http://schemas.microsoft.com/office/drawing/2014/main" id="{CA0317B2-DBA7-6843-BC80-64066F89AD77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227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71012" name="Object 47">
                        <a:extLst>
                          <a:ext uri="{FF2B5EF4-FFF2-40B4-BE49-F238E27FC236}">
                            <a16:creationId xmlns:a16="http://schemas.microsoft.com/office/drawing/2014/main" id="{4CD1E47F-B97E-0F43-80BC-A04E98B0743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228" indent="0">
              <a:buNone/>
              <a:defRPr sz="2800"/>
            </a:lvl2pPr>
            <a:lvl3pPr marL="912460" indent="0">
              <a:buNone/>
              <a:defRPr sz="2400"/>
            </a:lvl3pPr>
            <a:lvl4pPr marL="1368694" indent="0">
              <a:buNone/>
              <a:defRPr sz="2000"/>
            </a:lvl4pPr>
            <a:lvl5pPr marL="1824924" indent="0">
              <a:buNone/>
              <a:defRPr sz="2000"/>
            </a:lvl5pPr>
            <a:lvl6pPr marL="2281153" indent="0">
              <a:buNone/>
              <a:defRPr sz="2000"/>
            </a:lvl6pPr>
            <a:lvl7pPr marL="2737387" indent="0">
              <a:buNone/>
              <a:defRPr sz="2000"/>
            </a:lvl7pPr>
            <a:lvl8pPr marL="3193609" indent="0">
              <a:buNone/>
              <a:defRPr sz="2000"/>
            </a:lvl8pPr>
            <a:lvl9pPr marL="364984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228" indent="0">
              <a:buNone/>
              <a:defRPr sz="1200"/>
            </a:lvl2pPr>
            <a:lvl3pPr marL="912460" indent="0">
              <a:buNone/>
              <a:defRPr sz="1000"/>
            </a:lvl3pPr>
            <a:lvl4pPr marL="1368694" indent="0">
              <a:buNone/>
              <a:defRPr sz="900"/>
            </a:lvl4pPr>
            <a:lvl5pPr marL="1824924" indent="0">
              <a:buNone/>
              <a:defRPr sz="900"/>
            </a:lvl5pPr>
            <a:lvl6pPr marL="2281153" indent="0">
              <a:buNone/>
              <a:defRPr sz="900"/>
            </a:lvl6pPr>
            <a:lvl7pPr marL="2737387" indent="0">
              <a:buNone/>
              <a:defRPr sz="900"/>
            </a:lvl7pPr>
            <a:lvl8pPr marL="3193609" indent="0">
              <a:buNone/>
              <a:defRPr sz="900"/>
            </a:lvl8pPr>
            <a:lvl9pPr marL="364984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Date Placeholder 4">
            <a:extLst>
              <a:ext uri="{FF2B5EF4-FFF2-40B4-BE49-F238E27FC236}">
                <a16:creationId xmlns:a16="http://schemas.microsoft.com/office/drawing/2014/main" id="{0D98CEA4-BA1D-9F4E-8EB3-82F3EC790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" name="Slide Number Placeholder 5">
            <a:extLst>
              <a:ext uri="{FF2B5EF4-FFF2-40B4-BE49-F238E27FC236}">
                <a16:creationId xmlns:a16="http://schemas.microsoft.com/office/drawing/2014/main" id="{4D7523D4-F9F6-BD49-BDE4-9C1F423E1C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56676-F7B7-4842-80BD-864406786C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39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5B7B3789-89B6-FA4C-A7F6-1E877BE10580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EF047A58-2416-594C-BE81-0F0D8A4D257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0ADBDBE5-1311-E146-94B1-71F2D3712F7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A0FF2B6D-261D-3C4C-867F-5E55ECD82E7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55BE6A45-DCB7-BA40-8425-1BF5FC5D0B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EA889DAC-90AA-1442-93EA-268408DF71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FF7D480F-9D2B-2244-9047-309259A5F6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C04D7EF9-D925-AC44-B6BC-A18704165D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AD4C159B-7246-BF48-8CE6-09427088D95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D4C54566-9327-0B48-B9C0-AE982F18BF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5ABCA625-D8A3-6745-AC95-17307AADA7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AC90E014-013C-1443-861F-5E67E08E660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43A67F74-741D-FB40-877B-C32D35A93F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E4066934-A697-5644-9438-0545DD90448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160EE7E1-DF1D-B444-B630-763849430AA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FDBB1B53-5DCE-8D4A-BFD2-E01C877054F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D3B9D6DA-2316-C547-A19C-6FC509C184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6F70A555-B5FC-8642-9DD1-E3971E25019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CA66EAEE-E383-8244-8AFD-67E55E1C82E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C8FFAE59-B567-7144-A336-60236ABE8F3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E3719D4A-0F93-3146-BF21-F3CCC78F801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D7366C16-9E0D-5549-82E4-D0725D98B2A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9124FC35-6A44-1947-AE6E-F2A566D509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17AD6A9C-6398-D141-9295-DBCD239674EB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1BB7BE4B-855B-CD4D-958D-39D3BD90C0E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4A1910F5-1834-0F4C-9192-F24ECA71800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28">
              <a:extLst>
                <a:ext uri="{FF2B5EF4-FFF2-40B4-BE49-F238E27FC236}">
                  <a16:creationId xmlns:a16="http://schemas.microsoft.com/office/drawing/2014/main" id="{32783373-CF93-E244-BCDD-100398E47B4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9">
              <a:extLst>
                <a:ext uri="{FF2B5EF4-FFF2-40B4-BE49-F238E27FC236}">
                  <a16:creationId xmlns:a16="http://schemas.microsoft.com/office/drawing/2014/main" id="{0FB91C5B-ED2A-464A-9232-37163262E35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7AF9CA7C-358F-1F43-9CAC-CFB94EB6220C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2E082D1E-776A-714D-8D44-3B85D89BBB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F7BBB97F-01BB-1D46-A6AD-5EAFEF17D1D0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3">
                <a:extLst>
                  <a:ext uri="{FF2B5EF4-FFF2-40B4-BE49-F238E27FC236}">
                    <a16:creationId xmlns:a16="http://schemas.microsoft.com/office/drawing/2014/main" id="{874499A1-452F-3945-9613-0C0B3EA37C1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D01D898A-13E6-0345-84C3-AD3CD44E3C3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9004A9DB-DFF9-7841-965F-420F4280F5D2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0B8E1586-91C1-F541-BA90-D5573E81178D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D24049B4-D6B5-334A-B815-DDB10DC3258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7303B1FF-1527-C745-87EE-99A5904AA5AE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1" name="Picture 45" descr="gsfcmark">
            <a:extLst>
              <a:ext uri="{FF2B5EF4-FFF2-40B4-BE49-F238E27FC236}">
                <a16:creationId xmlns:a16="http://schemas.microsoft.com/office/drawing/2014/main" id="{294ED2F2-0EBD-A341-922A-B97C6958C8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2" name="Object 47">
            <a:extLst>
              <a:ext uri="{FF2B5EF4-FFF2-40B4-BE49-F238E27FC236}">
                <a16:creationId xmlns:a16="http://schemas.microsoft.com/office/drawing/2014/main" id="{4D91F018-E864-E647-83AE-86181E661533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51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72036" name="Object 47">
                        <a:extLst>
                          <a:ext uri="{FF2B5EF4-FFF2-40B4-BE49-F238E27FC236}">
                            <a16:creationId xmlns:a16="http://schemas.microsoft.com/office/drawing/2014/main" id="{871F88F7-7125-9B47-8DF0-B53C199266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D86D802A-005A-3D44-BBC7-05F1DB51C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Slide Number Placeholder 4">
            <a:extLst>
              <a:ext uri="{FF2B5EF4-FFF2-40B4-BE49-F238E27FC236}">
                <a16:creationId xmlns:a16="http://schemas.microsoft.com/office/drawing/2014/main" id="{6B5CF331-2D7C-AA49-8953-3166F99525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3846AB-C814-1643-BE46-53E95703E3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701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F360C4D5-DD6E-BB45-81C8-92938461EACD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E6ABADE-BA2A-8840-9451-0B9B8725DC1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C044DBA9-EEB0-FB4B-8052-D80FA05003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71760775-52E9-234F-B342-94AD603D41E6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C7146E37-7377-2D4B-B827-89E4872FA4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>
                <a:extLst>
                  <a:ext uri="{FF2B5EF4-FFF2-40B4-BE49-F238E27FC236}">
                    <a16:creationId xmlns:a16="http://schemas.microsoft.com/office/drawing/2014/main" id="{AEC7563F-99B1-774A-ADD9-97D0D613A9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:a16="http://schemas.microsoft.com/office/drawing/2014/main" id="{E6DA108C-437B-9D46-B8DD-6C989F824F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0" name="Freeform 9">
                <a:extLst>
                  <a:ext uri="{FF2B5EF4-FFF2-40B4-BE49-F238E27FC236}">
                    <a16:creationId xmlns:a16="http://schemas.microsoft.com/office/drawing/2014/main" id="{3F567F4D-22C9-7E4A-B567-4066CE320C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1" name="Freeform 10">
                <a:extLst>
                  <a:ext uri="{FF2B5EF4-FFF2-40B4-BE49-F238E27FC236}">
                    <a16:creationId xmlns:a16="http://schemas.microsoft.com/office/drawing/2014/main" id="{5F705ED3-4FCC-A949-ACA6-7A88BC4BD68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2" name="Freeform 11">
                <a:extLst>
                  <a:ext uri="{FF2B5EF4-FFF2-40B4-BE49-F238E27FC236}">
                    <a16:creationId xmlns:a16="http://schemas.microsoft.com/office/drawing/2014/main" id="{A9EC450F-C27F-2D4F-92AE-909B380255E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073C8A95-BFFE-7C4A-9052-E69B291992B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4" name="Freeform 13">
                <a:extLst>
                  <a:ext uri="{FF2B5EF4-FFF2-40B4-BE49-F238E27FC236}">
                    <a16:creationId xmlns:a16="http://schemas.microsoft.com/office/drawing/2014/main" id="{3746F423-199F-2E47-85C3-FB15DEF6467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5" name="Freeform 14">
                <a:extLst>
                  <a:ext uri="{FF2B5EF4-FFF2-40B4-BE49-F238E27FC236}">
                    <a16:creationId xmlns:a16="http://schemas.microsoft.com/office/drawing/2014/main" id="{9A406DC1-BD64-EE4B-B14B-A90945BA45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6" name="Freeform 15">
                <a:extLst>
                  <a:ext uri="{FF2B5EF4-FFF2-40B4-BE49-F238E27FC236}">
                    <a16:creationId xmlns:a16="http://schemas.microsoft.com/office/drawing/2014/main" id="{66D4A39C-A42B-214F-8026-A70CC77DF2B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7" name="Freeform 16">
                <a:extLst>
                  <a:ext uri="{FF2B5EF4-FFF2-40B4-BE49-F238E27FC236}">
                    <a16:creationId xmlns:a16="http://schemas.microsoft.com/office/drawing/2014/main" id="{6548C579-1D47-E84B-9ADB-AA1A28373D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8" name="Freeform 17">
                <a:extLst>
                  <a:ext uri="{FF2B5EF4-FFF2-40B4-BE49-F238E27FC236}">
                    <a16:creationId xmlns:a16="http://schemas.microsoft.com/office/drawing/2014/main" id="{959572D7-6462-DD46-A67D-75C8795E3E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39" name="Freeform 18">
                <a:extLst>
                  <a:ext uri="{FF2B5EF4-FFF2-40B4-BE49-F238E27FC236}">
                    <a16:creationId xmlns:a16="http://schemas.microsoft.com/office/drawing/2014/main" id="{C933465B-3CA7-704B-BA32-48ABADAB37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40" name="Freeform 19">
                <a:extLst>
                  <a:ext uri="{FF2B5EF4-FFF2-40B4-BE49-F238E27FC236}">
                    <a16:creationId xmlns:a16="http://schemas.microsoft.com/office/drawing/2014/main" id="{81E81BEF-8E9B-1D4A-BE2C-5BDF464A3AF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14A9C716-E03A-9C48-8456-5054FD13002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7F178A82-86E0-C94A-AE40-49C1C389707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4D19234C-3CBE-624C-961D-F4BA528E1A1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4B525158-CE26-D44B-913E-08F453C29843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" name="Freeform 24">
              <a:extLst>
                <a:ext uri="{FF2B5EF4-FFF2-40B4-BE49-F238E27FC236}">
                  <a16:creationId xmlns:a16="http://schemas.microsoft.com/office/drawing/2014/main" id="{9656EE4A-0B07-774C-A56D-64DF42E4E82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4" name="Freeform 25">
              <a:extLst>
                <a:ext uri="{FF2B5EF4-FFF2-40B4-BE49-F238E27FC236}">
                  <a16:creationId xmlns:a16="http://schemas.microsoft.com/office/drawing/2014/main" id="{080D370A-0D61-E149-A691-E2BC35E1868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5" name="Freeform 26">
              <a:extLst>
                <a:ext uri="{FF2B5EF4-FFF2-40B4-BE49-F238E27FC236}">
                  <a16:creationId xmlns:a16="http://schemas.microsoft.com/office/drawing/2014/main" id="{14764CAF-489A-0948-8B6D-E5AAE5B8386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6" name="Freeform 27">
              <a:extLst>
                <a:ext uri="{FF2B5EF4-FFF2-40B4-BE49-F238E27FC236}">
                  <a16:creationId xmlns:a16="http://schemas.microsoft.com/office/drawing/2014/main" id="{81FC11BA-01B1-EF47-9291-FE99C07F4F9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7" name="Line 28">
              <a:extLst>
                <a:ext uri="{FF2B5EF4-FFF2-40B4-BE49-F238E27FC236}">
                  <a16:creationId xmlns:a16="http://schemas.microsoft.com/office/drawing/2014/main" id="{8E48680C-4539-A648-8F2E-23316973E170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8" name="Line 29">
              <a:extLst>
                <a:ext uri="{FF2B5EF4-FFF2-40B4-BE49-F238E27FC236}">
                  <a16:creationId xmlns:a16="http://schemas.microsoft.com/office/drawing/2014/main" id="{A6299E95-F44C-FB48-B061-E0675C8E3946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F8B4EEB0-95F1-D84A-BCB9-A713CFEA9B54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20" name="Group 31">
              <a:extLst>
                <a:ext uri="{FF2B5EF4-FFF2-40B4-BE49-F238E27FC236}">
                  <a16:creationId xmlns:a16="http://schemas.microsoft.com/office/drawing/2014/main" id="{5C0A6F75-754B-3345-89BD-9436B2DEC13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>
                <a:extLst>
                  <a:ext uri="{FF2B5EF4-FFF2-40B4-BE49-F238E27FC236}">
                    <a16:creationId xmlns:a16="http://schemas.microsoft.com/office/drawing/2014/main" id="{37C7B574-0768-3742-9E33-CEBCB6D9749E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4" name="Line 33">
                <a:extLst>
                  <a:ext uri="{FF2B5EF4-FFF2-40B4-BE49-F238E27FC236}">
                    <a16:creationId xmlns:a16="http://schemas.microsoft.com/office/drawing/2014/main" id="{2B46D658-F7C5-CA41-A8D4-05B23323B82A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5" name="Line 34">
                <a:extLst>
                  <a:ext uri="{FF2B5EF4-FFF2-40B4-BE49-F238E27FC236}">
                    <a16:creationId xmlns:a16="http://schemas.microsoft.com/office/drawing/2014/main" id="{74FF32B1-2AD0-7C46-8FF7-BC0D195C40F9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6" name="Line 35">
                <a:extLst>
                  <a:ext uri="{FF2B5EF4-FFF2-40B4-BE49-F238E27FC236}">
                    <a16:creationId xmlns:a16="http://schemas.microsoft.com/office/drawing/2014/main" id="{44362EA6-9CC6-154A-B0E4-959D88093E0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27" name="Line 36">
                <a:extLst>
                  <a:ext uri="{FF2B5EF4-FFF2-40B4-BE49-F238E27FC236}">
                    <a16:creationId xmlns:a16="http://schemas.microsoft.com/office/drawing/2014/main" id="{9D2BDAEB-853D-A049-A7EE-9574A209199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21" name="Line 37">
              <a:extLst>
                <a:ext uri="{FF2B5EF4-FFF2-40B4-BE49-F238E27FC236}">
                  <a16:creationId xmlns:a16="http://schemas.microsoft.com/office/drawing/2014/main" id="{9AED852B-345E-634A-A30A-3711A32E54ED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22" name="Line 38">
              <a:extLst>
                <a:ext uri="{FF2B5EF4-FFF2-40B4-BE49-F238E27FC236}">
                  <a16:creationId xmlns:a16="http://schemas.microsoft.com/office/drawing/2014/main" id="{A1EB589E-CFC7-B645-A184-EF50C0EBD04B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41" name="Picture 45" descr="gsfcmark">
            <a:extLst>
              <a:ext uri="{FF2B5EF4-FFF2-40B4-BE49-F238E27FC236}">
                <a16:creationId xmlns:a16="http://schemas.microsoft.com/office/drawing/2014/main" id="{19416EAF-3A52-2E4D-8F68-11D66F4661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2" name="Object 47">
            <a:extLst>
              <a:ext uri="{FF2B5EF4-FFF2-40B4-BE49-F238E27FC236}">
                <a16:creationId xmlns:a16="http://schemas.microsoft.com/office/drawing/2014/main" id="{AEC7ED34-CEDB-314D-8371-526E276358B6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75" name="Image" r:id="rId4" imgW="7785100" imgH="6400800" progId="PhotoshopElements.Image.3">
                  <p:embed/>
                </p:oleObj>
              </mc:Choice>
              <mc:Fallback>
                <p:oleObj name="Image" r:id="rId4" imgW="7785100" imgH="6400800" progId="PhotoshopElements.Image.3">
                  <p:embed/>
                  <p:pic>
                    <p:nvPicPr>
                      <p:cNvPr id="173060" name="Object 47">
                        <a:extLst>
                          <a:ext uri="{FF2B5EF4-FFF2-40B4-BE49-F238E27FC236}">
                            <a16:creationId xmlns:a16="http://schemas.microsoft.com/office/drawing/2014/main" id="{B4656751-0F47-BE4F-98A5-DDF61D9AA2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" name="Date Placeholder 3">
            <a:extLst>
              <a:ext uri="{FF2B5EF4-FFF2-40B4-BE49-F238E27FC236}">
                <a16:creationId xmlns:a16="http://schemas.microsoft.com/office/drawing/2014/main" id="{88A13191-0ED7-2E48-8A69-E899716B6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" name="Slide Number Placeholder 4">
            <a:extLst>
              <a:ext uri="{FF2B5EF4-FFF2-40B4-BE49-F238E27FC236}">
                <a16:creationId xmlns:a16="http://schemas.microsoft.com/office/drawing/2014/main" id="{FD28AB0F-38FB-9A44-841A-8D1E870D17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F2BA39-32CB-1A42-9C4E-6A36B35452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31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4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197D6-7305-434F-A6FD-F84000B37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D1B9CA3D-7127-4D4B-8C32-9C838B4A1917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E1F7-3846-7242-9508-A34DC7DC6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6DAA34-3D55-274A-8E9E-00CC2EF0B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E76D082-5DF8-5D49-BF6E-A97539F752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84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5B60D-A2B8-464E-8910-B5098AECD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303A44A-DA0A-3743-B99C-564C8503E35D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F5E567-B9B2-514E-A428-57D9E7DB6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E7CE5-84AF-3246-98C6-2201D58C4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83A7C7A-6951-2E42-90E3-ED9B4D9F5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8054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3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6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0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3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7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44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07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3DE74-6F80-9A46-A0A2-3C3B89B3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878B6B5-1B86-8044-BE46-1D569725E7C7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3A827-6537-5F4D-AA84-34CE97256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2AE13A-9FFC-0B4C-A218-A100CBEB1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4DB8C97-5FD1-A945-86CB-B334F301D5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5647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8B18F-61F3-744B-B12C-96B2EB90F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D7C7884D-BE90-364D-A692-BEE2FFFEFCBD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5E5B8-BA8E-1944-8637-034D4EC36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C9035D-C3C4-0F42-A4B7-5A9D3644B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8026A284-43D3-0444-85D1-4D9A047BE1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794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ACB80C-F7AC-6743-B52A-4C244D293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13ABD91-F0D8-C845-A2DB-5D64E37C36DC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C58B64-4071-4B40-9E90-E40A56A4B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A687CB-F588-874B-8EE5-89E4254F8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40E4655-4D59-5F46-B8F8-FD1CB8226A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6366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F78443-9388-F541-A9AA-63F90F636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395D185-AEAA-594E-9548-7A8AFC816D3B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4BC95B-BC6E-2844-A757-F75BF73A3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F97824-46B3-6842-9B27-5E57B144A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AE01FBC-4A6F-FC45-8F37-BFB4F429E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52135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21B5D0-9504-C64C-B576-A31D1689A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C4A1372-BCB4-444C-AAA6-D9B6F9A92683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E6C42B-1F29-704C-874B-0D877AC3C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75363D-1829-A540-A38B-FB1CFB1D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5DD2447-E34E-A142-A142-FC663EBA62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23265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1494BB-B3B9-A245-9390-05409D5E2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F529FB8-D7F4-8140-A7B7-DC017305A271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A03DDF-596C-2543-B995-CFB695482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F7A585-A1C7-AD46-896E-ED0705A64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E6D6398-561C-304E-99B9-B59E27279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24105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347" indent="0">
              <a:buNone/>
              <a:defRPr sz="2800"/>
            </a:lvl2pPr>
            <a:lvl3pPr marL="912695" indent="0">
              <a:buNone/>
              <a:defRPr sz="2400"/>
            </a:lvl3pPr>
            <a:lvl4pPr marL="1369044" indent="0">
              <a:buNone/>
              <a:defRPr sz="2000"/>
            </a:lvl4pPr>
            <a:lvl5pPr marL="1825391" indent="0">
              <a:buNone/>
              <a:defRPr sz="2000"/>
            </a:lvl5pPr>
            <a:lvl6pPr marL="2281739" indent="0">
              <a:buNone/>
              <a:defRPr sz="2000"/>
            </a:lvl6pPr>
            <a:lvl7pPr marL="2738086" indent="0">
              <a:buNone/>
              <a:defRPr sz="2000"/>
            </a:lvl7pPr>
            <a:lvl8pPr marL="3194426" indent="0">
              <a:buNone/>
              <a:defRPr sz="2000"/>
            </a:lvl8pPr>
            <a:lvl9pPr marL="365077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CC35C-329B-4F4F-947D-A0729FB61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FF07CE28-13CE-FA42-AAF6-C1AA7599365A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06203C-3873-834D-A56F-718C9116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7D7A9-B220-764C-87D1-85B7180B9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C1EB4E48-8FB3-AC4E-8162-EF3D285B4A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8966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C06C1-E2FC-904B-8CA6-D3AE55CB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89C3B594-2B44-4F49-81C8-F4C28F3BC8A5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3CB1C-F549-8F48-8826-488A818B2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09D009-5FD4-144C-9E1E-C1150B766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3C65954-1EA0-FF4B-9912-05C1467E5B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518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5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DC8D1-282E-1C41-BB5A-A16CD4B22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5C122817-8FAB-E941-A6CE-A9EBEB7E9D15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BF978-E5C0-054B-8D7C-A8CE03086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4DC2B8-1757-6445-9B04-BBE99AC66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3F80343-B7BD-C54C-923F-166AB9B40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36788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4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F4EC6-89B4-E845-B401-BC9181ED4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C9D3E430-EC4C-334D-93BC-3E377DB5FCE5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A467E-DC0B-584F-A27A-9693E930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315F9-99D4-334D-888A-D0534E93A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962E0105-AA29-6B4E-8E73-38164F286A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8514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5BF54-0C6E-9640-8DA4-642F6FDF52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D3CD0C0F-4588-5D49-B111-1A2D313A8CD0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46438-0025-5249-86A4-DB4B084A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201DFE-0D21-6D43-9178-54F14CD1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1D6B6EB2-49C6-5840-A2DE-3F207C6CD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69608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3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6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0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3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7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44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07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D586A-9772-0545-8C65-8C1B2057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7131A5F5-97EE-5E4B-B345-B9AAC6C80FF2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53289-AFF3-BF4D-BDE3-E869CB808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C8BA4C-1E2B-6945-8895-36E01F88F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F4810011-07F5-6540-8B01-0B30ECFC3B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7973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2C3D8E9-F566-9B40-9D77-AD420E459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8602EDDE-00C5-5743-A505-D36A8D037E49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657E5C-7698-DF4C-87B9-7D9095429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78E0141-1624-3B42-8708-45B4F165E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1EF9E046-AA5A-EC4C-83A5-A23BA12CFF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26419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817C5356-F928-9D44-B910-268AB182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05D38D94-5376-EB4E-A722-768F86CD2932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2E15271-E0D1-A649-A277-7602B4C74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F8618C5-6213-8A46-BEA8-EF45C88B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052CFECE-B928-334C-A25B-C6CF88D7B0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236312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EC4195A-4809-2146-92E4-ADCDBFF91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C0756127-8FDA-5D44-8D03-00A7CF77B64D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73C7022-DC7B-464B-9EC8-385AEFB18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773D71B-2FF7-2847-8A3B-B7BC9628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2AF22DA6-8692-7B40-9750-6C7DBC85E5E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3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F740017-2116-5549-A8CD-5FD583E52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1C79F11C-F875-524A-8669-1299964D49A0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289EA04-C086-0C43-B633-054E62236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B1ECEB1-95C7-6449-A61E-3006B6288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413094F1-9488-3E45-AFFA-AD81AD0BB7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06083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631771B-A396-C644-BAE9-8CEBFEE28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E3FBC792-3092-B24A-BE13-3B03CDB61548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C2458F-971E-B049-A381-35871DC3A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8E10BD6-A6B8-EB4F-B4EA-2A6534B87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D4CDB628-544F-8844-B80B-DAF819DD0C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95519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347" indent="0">
              <a:buNone/>
              <a:defRPr sz="2800"/>
            </a:lvl2pPr>
            <a:lvl3pPr marL="912695" indent="0">
              <a:buNone/>
              <a:defRPr sz="2400"/>
            </a:lvl3pPr>
            <a:lvl4pPr marL="1369044" indent="0">
              <a:buNone/>
              <a:defRPr sz="2000"/>
            </a:lvl4pPr>
            <a:lvl5pPr marL="1825391" indent="0">
              <a:buNone/>
              <a:defRPr sz="2000"/>
            </a:lvl5pPr>
            <a:lvl6pPr marL="2281739" indent="0">
              <a:buNone/>
              <a:defRPr sz="2000"/>
            </a:lvl6pPr>
            <a:lvl7pPr marL="2738086" indent="0">
              <a:buNone/>
              <a:defRPr sz="2000"/>
            </a:lvl7pPr>
            <a:lvl8pPr marL="3194426" indent="0">
              <a:buNone/>
              <a:defRPr sz="2000"/>
            </a:lvl8pPr>
            <a:lvl9pPr marL="365077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0232FDA-4718-1341-B5D0-9D1D69A2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359F4A49-F85B-2B42-A4A4-905C2157894F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0C658BE-3EB3-0942-9C97-FEC4CB2C6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58460CE-E6B5-0446-9817-BEEA72FBF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D8718501-AD02-C740-904D-1E66B8E2AC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7471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F57A8-AD46-9D49-A1A4-8334704C9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E64DA3B1-C3D8-B04F-AE83-B9A071752A78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D578F-2CED-6243-A543-AAE4908BD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E1FA3-3E2F-054B-85EA-69DD3BA38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8275D975-D5EF-E248-929D-9926D1F993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10227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5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14EB6-02CE-3042-8FBD-F2EB5334E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93F0F267-3EC9-1547-A1B5-A6F9F31E27DB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045904-F0E3-0B42-82E9-E413ABF9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DDDDDD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65D223-3AF9-B340-BC04-C64AB00E8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effectLst>
                  <a:outerShdw blurRad="38100" dist="38100" dir="2700000" algn="tl">
                    <a:srgbClr val="C0C0C0"/>
                  </a:outerShdw>
                </a:effectLst>
                <a:latin typeface="Calibri" charset="0"/>
              </a:defRPr>
            </a:lvl1pPr>
          </a:lstStyle>
          <a:p>
            <a:pPr>
              <a:defRPr/>
            </a:pPr>
            <a:fld id="{335CAD57-719D-B445-AC5D-361C5612D2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337427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347" indent="0" algn="ctr">
              <a:buNone/>
              <a:defRPr/>
            </a:lvl2pPr>
            <a:lvl3pPr marL="912695" indent="0" algn="ctr">
              <a:buNone/>
              <a:defRPr/>
            </a:lvl3pPr>
            <a:lvl4pPr marL="1369044" indent="0" algn="ctr">
              <a:buNone/>
              <a:defRPr/>
            </a:lvl4pPr>
            <a:lvl5pPr marL="1825391" indent="0" algn="ctr">
              <a:buNone/>
              <a:defRPr/>
            </a:lvl5pPr>
            <a:lvl6pPr marL="2281739" indent="0" algn="ctr">
              <a:buNone/>
              <a:defRPr/>
            </a:lvl6pPr>
            <a:lvl7pPr marL="2738086" indent="0" algn="ctr">
              <a:buNone/>
              <a:defRPr/>
            </a:lvl7pPr>
            <a:lvl8pPr marL="3194426" indent="0" algn="ctr">
              <a:buNone/>
              <a:defRPr/>
            </a:lvl8pPr>
            <a:lvl9pPr marL="365077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55075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58360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347" indent="0">
              <a:buNone/>
              <a:defRPr sz="1800"/>
            </a:lvl2pPr>
            <a:lvl3pPr marL="912695" indent="0">
              <a:buNone/>
              <a:defRPr sz="1600"/>
            </a:lvl3pPr>
            <a:lvl4pPr marL="1369044" indent="0">
              <a:buNone/>
              <a:defRPr sz="1400"/>
            </a:lvl4pPr>
            <a:lvl5pPr marL="1825391" indent="0">
              <a:buNone/>
              <a:defRPr sz="1400"/>
            </a:lvl5pPr>
            <a:lvl6pPr marL="2281739" indent="0">
              <a:buNone/>
              <a:defRPr sz="1400"/>
            </a:lvl6pPr>
            <a:lvl7pPr marL="2738086" indent="0">
              <a:buNone/>
              <a:defRPr sz="1400"/>
            </a:lvl7pPr>
            <a:lvl8pPr marL="3194426" indent="0">
              <a:buNone/>
              <a:defRPr sz="1400"/>
            </a:lvl8pPr>
            <a:lvl9pPr marL="365077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286601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1"/>
            <a:ext cx="39243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1"/>
            <a:ext cx="39243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3241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19816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0133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603869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62113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347" indent="0">
              <a:buNone/>
              <a:defRPr sz="2800"/>
            </a:lvl2pPr>
            <a:lvl3pPr marL="912695" indent="0">
              <a:buNone/>
              <a:defRPr sz="2400"/>
            </a:lvl3pPr>
            <a:lvl4pPr marL="1369044" indent="0">
              <a:buNone/>
              <a:defRPr sz="2000"/>
            </a:lvl4pPr>
            <a:lvl5pPr marL="1825391" indent="0">
              <a:buNone/>
              <a:defRPr sz="2000"/>
            </a:lvl5pPr>
            <a:lvl6pPr marL="2281739" indent="0">
              <a:buNone/>
              <a:defRPr sz="2000"/>
            </a:lvl6pPr>
            <a:lvl7pPr marL="2738086" indent="0">
              <a:buNone/>
              <a:defRPr sz="2000"/>
            </a:lvl7pPr>
            <a:lvl8pPr marL="3194426" indent="0">
              <a:buNone/>
              <a:defRPr sz="2000"/>
            </a:lvl8pPr>
            <a:lvl9pPr marL="365077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57846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59302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304800"/>
            <a:ext cx="200025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84835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84104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90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5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1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8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4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07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A04D1A-7480-094A-8940-0C2FAA65E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20595C28-93BF-D140-BA88-D794F02FC6DA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F2349-2EEE-0C47-B384-45C38E5A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A0DA91-0ADE-EA4A-BEA4-D3B825044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323A6B40-7E9E-FE4B-A366-ADDB38F758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34207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B17B77-4CB5-994D-AF32-31BE7251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82746F99-F979-3047-9FC0-F301150A9B34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8E22D-AC9E-B84B-B1F0-9A91A09D1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5B583-5B2A-B048-B86F-72DC4432E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F930EAA-D191-3442-B56B-FC1D374A07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175359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3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69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904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539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17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80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44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07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F490F-08B9-2740-9F03-DE4A7A964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255483B-8D0E-BD4D-9FAC-D6E896A3246A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BEFC7-FDFF-4B4D-A163-651A43019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6501EF-C35D-1543-A7B5-4818A25FF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5910237-7DAE-9946-95CA-6EDFB496807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8584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9B330C-8D41-4443-8F64-4B0BC0E31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A15C07C-1721-5944-8D30-5219387A4026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419736-92E6-CA47-8752-59AFCDD79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D43D8-BDAC-784F-BDED-D16F8227C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3B722F3-AD68-4A42-B611-FD027A266E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790777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9A29BD-863E-3F47-B19B-B7AC1F542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B0F1B1A-B704-BC4B-BB6D-ABB7D50A82E8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4A6DBD-8172-A448-9CCC-5A9C58F2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B1D87C-E9D9-3048-AFAB-11B5C0C64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914E2184-F028-7B49-A547-7B617DD0D2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00139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057E59-403C-064B-9DBF-15AA7096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8E67B858-ACF1-8644-AF02-AAEA8FE55324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247B8-06D8-3945-87D0-BCA915A2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42E921-C6F7-E34B-AE66-98608D253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074820E2-0C56-C24A-9252-FACD9D957B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7841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971DA6-3E50-AD4A-BDFD-8309494C6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A585EF93-20E5-6C47-8CAD-730136F40C57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82F86-7D65-6546-A621-75A410B2E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A38707-BA03-4C43-927A-71782EA0F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44CD05B6-DAD7-C64C-B537-B830110B91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414282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44A931-CB68-8D43-BFA2-697BB33BA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012CC78-645B-174B-8A30-FE496EB72DDA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4EBCC5-614A-9142-B018-382D9DF95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6CC57-46D0-B449-B250-0E6326289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BE868D3F-76CA-4944-B668-1FD9C4FD93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02570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347" indent="0">
              <a:buNone/>
              <a:defRPr sz="2800"/>
            </a:lvl2pPr>
            <a:lvl3pPr marL="912695" indent="0">
              <a:buNone/>
              <a:defRPr sz="2400"/>
            </a:lvl3pPr>
            <a:lvl4pPr marL="1369044" indent="0">
              <a:buNone/>
              <a:defRPr sz="2000"/>
            </a:lvl4pPr>
            <a:lvl5pPr marL="1825391" indent="0">
              <a:buNone/>
              <a:defRPr sz="2000"/>
            </a:lvl5pPr>
            <a:lvl6pPr marL="2281739" indent="0">
              <a:buNone/>
              <a:defRPr sz="2000"/>
            </a:lvl6pPr>
            <a:lvl7pPr marL="2738086" indent="0">
              <a:buNone/>
              <a:defRPr sz="2000"/>
            </a:lvl7pPr>
            <a:lvl8pPr marL="3194426" indent="0">
              <a:buNone/>
              <a:defRPr sz="2000"/>
            </a:lvl8pPr>
            <a:lvl9pPr marL="365077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B5448-D138-944B-8EE5-449FC6B05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1A669110-2265-5F49-B7E6-25E9B1977E6A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749622-3837-414B-B8E2-92CB21947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5A512C-B883-4F4B-81E8-BF40B5A09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D7AD8FE2-995F-2540-823A-D24E878BC2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86817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49766-856F-A046-BBE7-72BD694E25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C6AF0DE-FF13-ED4D-AAE3-1F06FD0EC091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1C4FB-B8A4-614C-A6D3-65161C192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EA239-2FEB-8044-B26E-D9F175D98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E7E3C02C-183A-5345-8CB9-AB36CCA306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68723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5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FC9F1B-5527-B643-A079-FA3F7A227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74E23727-4B1E-D247-BD03-128B588A8DCD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21642-759B-2747-8044-54BDBD256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DDDDDD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ED0EB-81AF-024A-8F6D-760EC0F2F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>
              <a:defRPr/>
            </a:pPr>
            <a:fld id="{DBF734AC-DB52-8C4C-AE2D-35D283C3C7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9751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6347" indent="0" algn="ctr">
              <a:buNone/>
              <a:defRPr/>
            </a:lvl2pPr>
            <a:lvl3pPr marL="912695" indent="0" algn="ctr">
              <a:buNone/>
              <a:defRPr/>
            </a:lvl3pPr>
            <a:lvl4pPr marL="1369044" indent="0" algn="ctr">
              <a:buNone/>
              <a:defRPr/>
            </a:lvl4pPr>
            <a:lvl5pPr marL="1825391" indent="0" algn="ctr">
              <a:buNone/>
              <a:defRPr/>
            </a:lvl5pPr>
            <a:lvl6pPr marL="2281739" indent="0" algn="ctr">
              <a:buNone/>
              <a:defRPr/>
            </a:lvl6pPr>
            <a:lvl7pPr marL="2738086" indent="0" algn="ctr">
              <a:buNone/>
              <a:defRPr/>
            </a:lvl7pPr>
            <a:lvl8pPr marL="3194426" indent="0" algn="ctr">
              <a:buNone/>
              <a:defRPr/>
            </a:lvl8pPr>
            <a:lvl9pPr marL="3650779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67055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3382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1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6347" indent="0">
              <a:buNone/>
              <a:defRPr sz="1800"/>
            </a:lvl2pPr>
            <a:lvl3pPr marL="912695" indent="0">
              <a:buNone/>
              <a:defRPr sz="1600"/>
            </a:lvl3pPr>
            <a:lvl4pPr marL="1369044" indent="0">
              <a:buNone/>
              <a:defRPr sz="1400"/>
            </a:lvl4pPr>
            <a:lvl5pPr marL="1825391" indent="0">
              <a:buNone/>
              <a:defRPr sz="1400"/>
            </a:lvl5pPr>
            <a:lvl6pPr marL="2281739" indent="0">
              <a:buNone/>
              <a:defRPr sz="1400"/>
            </a:lvl6pPr>
            <a:lvl7pPr marL="2738086" indent="0">
              <a:buNone/>
              <a:defRPr sz="1400"/>
            </a:lvl7pPr>
            <a:lvl8pPr marL="3194426" indent="0">
              <a:buNone/>
              <a:defRPr sz="1400"/>
            </a:lvl8pPr>
            <a:lvl9pPr marL="365077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664527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143001"/>
            <a:ext cx="39243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143001"/>
            <a:ext cx="39243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929211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347" indent="0">
              <a:buNone/>
              <a:defRPr sz="2000" b="1"/>
            </a:lvl2pPr>
            <a:lvl3pPr marL="912695" indent="0">
              <a:buNone/>
              <a:defRPr sz="1800" b="1"/>
            </a:lvl3pPr>
            <a:lvl4pPr marL="1369044" indent="0">
              <a:buNone/>
              <a:defRPr sz="1600" b="1"/>
            </a:lvl4pPr>
            <a:lvl5pPr marL="1825391" indent="0">
              <a:buNone/>
              <a:defRPr sz="1600" b="1"/>
            </a:lvl5pPr>
            <a:lvl6pPr marL="2281739" indent="0">
              <a:buNone/>
              <a:defRPr sz="1600" b="1"/>
            </a:lvl6pPr>
            <a:lvl7pPr marL="2738086" indent="0">
              <a:buNone/>
              <a:defRPr sz="1600" b="1"/>
            </a:lvl7pPr>
            <a:lvl8pPr marL="3194426" indent="0">
              <a:buNone/>
              <a:defRPr sz="1600" b="1"/>
            </a:lvl8pPr>
            <a:lvl9pPr marL="365077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890710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9362373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71589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4" y="27306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11637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347" indent="0">
              <a:buNone/>
              <a:defRPr sz="2800"/>
            </a:lvl2pPr>
            <a:lvl3pPr marL="912695" indent="0">
              <a:buNone/>
              <a:defRPr sz="2400"/>
            </a:lvl3pPr>
            <a:lvl4pPr marL="1369044" indent="0">
              <a:buNone/>
              <a:defRPr sz="2000"/>
            </a:lvl4pPr>
            <a:lvl5pPr marL="1825391" indent="0">
              <a:buNone/>
              <a:defRPr sz="2000"/>
            </a:lvl5pPr>
            <a:lvl6pPr marL="2281739" indent="0">
              <a:buNone/>
              <a:defRPr sz="2000"/>
            </a:lvl6pPr>
            <a:lvl7pPr marL="2738086" indent="0">
              <a:buNone/>
              <a:defRPr sz="2000"/>
            </a:lvl7pPr>
            <a:lvl8pPr marL="3194426" indent="0">
              <a:buNone/>
              <a:defRPr sz="2000"/>
            </a:lvl8pPr>
            <a:lvl9pPr marL="365077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347" indent="0">
              <a:buNone/>
              <a:defRPr sz="1200"/>
            </a:lvl2pPr>
            <a:lvl3pPr marL="912695" indent="0">
              <a:buNone/>
              <a:defRPr sz="1000"/>
            </a:lvl3pPr>
            <a:lvl4pPr marL="1369044" indent="0">
              <a:buNone/>
              <a:defRPr sz="900"/>
            </a:lvl4pPr>
            <a:lvl5pPr marL="1825391" indent="0">
              <a:buNone/>
              <a:defRPr sz="900"/>
            </a:lvl5pPr>
            <a:lvl6pPr marL="2281739" indent="0">
              <a:buNone/>
              <a:defRPr sz="900"/>
            </a:lvl6pPr>
            <a:lvl7pPr marL="2738086" indent="0">
              <a:buNone/>
              <a:defRPr sz="900"/>
            </a:lvl7pPr>
            <a:lvl8pPr marL="3194426" indent="0">
              <a:buNone/>
              <a:defRPr sz="900"/>
            </a:lvl8pPr>
            <a:lvl9pPr marL="365077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79382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744346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304800"/>
            <a:ext cx="2000250" cy="6172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04800"/>
            <a:ext cx="5848350" cy="6172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2460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00285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A5840E17-CD3E-3A4F-84E5-AB055EFC1AD4}"/>
              </a:ext>
            </a:extLst>
          </p:cNvPr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37219" name="Freeform 3">
              <a:extLst>
                <a:ext uri="{FF2B5EF4-FFF2-40B4-BE49-F238E27FC236}">
                  <a16:creationId xmlns:a16="http://schemas.microsoft.com/office/drawing/2014/main" id="{B6D28664-84AE-CC44-B37F-EFE29C1652B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20" name="Freeform 4">
              <a:extLst>
                <a:ext uri="{FF2B5EF4-FFF2-40B4-BE49-F238E27FC236}">
                  <a16:creationId xmlns:a16="http://schemas.microsoft.com/office/drawing/2014/main" id="{1BEA62EB-E6DE-F34E-A312-30C89681CFF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21" name="Freeform 5">
              <a:extLst>
                <a:ext uri="{FF2B5EF4-FFF2-40B4-BE49-F238E27FC236}">
                  <a16:creationId xmlns:a16="http://schemas.microsoft.com/office/drawing/2014/main" id="{D724C73A-27BF-5243-A44B-13DF7DE4B704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036" name="Group 6">
              <a:extLst>
                <a:ext uri="{FF2B5EF4-FFF2-40B4-BE49-F238E27FC236}">
                  <a16:creationId xmlns:a16="http://schemas.microsoft.com/office/drawing/2014/main" id="{00B35D87-6E83-694C-9D29-4767527C585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37223" name="Freeform 7">
                <a:extLst>
                  <a:ext uri="{FF2B5EF4-FFF2-40B4-BE49-F238E27FC236}">
                    <a16:creationId xmlns:a16="http://schemas.microsoft.com/office/drawing/2014/main" id="{B72DFB20-8CD9-E543-94C9-442B638DD9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24" name="Freeform 8">
                <a:extLst>
                  <a:ext uri="{FF2B5EF4-FFF2-40B4-BE49-F238E27FC236}">
                    <a16:creationId xmlns:a16="http://schemas.microsoft.com/office/drawing/2014/main" id="{DCAA2DF8-8F9F-3246-9360-C6727782F45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25" name="Freeform 9">
                <a:extLst>
                  <a:ext uri="{FF2B5EF4-FFF2-40B4-BE49-F238E27FC236}">
                    <a16:creationId xmlns:a16="http://schemas.microsoft.com/office/drawing/2014/main" id="{9CC848CF-0A40-3045-B211-8B52C4639A2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26" name="Freeform 10">
                <a:extLst>
                  <a:ext uri="{FF2B5EF4-FFF2-40B4-BE49-F238E27FC236}">
                    <a16:creationId xmlns:a16="http://schemas.microsoft.com/office/drawing/2014/main" id="{51116C5D-5821-8440-B2C8-4A208620C16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27" name="Freeform 11">
                <a:extLst>
                  <a:ext uri="{FF2B5EF4-FFF2-40B4-BE49-F238E27FC236}">
                    <a16:creationId xmlns:a16="http://schemas.microsoft.com/office/drawing/2014/main" id="{F4ECE450-898F-474E-A895-79DADDC359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28" name="Freeform 12">
                <a:extLst>
                  <a:ext uri="{FF2B5EF4-FFF2-40B4-BE49-F238E27FC236}">
                    <a16:creationId xmlns:a16="http://schemas.microsoft.com/office/drawing/2014/main" id="{62002458-EA17-7E42-92E3-0ED0CD369C5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29" name="Freeform 13">
                <a:extLst>
                  <a:ext uri="{FF2B5EF4-FFF2-40B4-BE49-F238E27FC236}">
                    <a16:creationId xmlns:a16="http://schemas.microsoft.com/office/drawing/2014/main" id="{6F351BD8-8FE1-9C4C-9C0E-61801D9D2C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30" name="Freeform 14">
                <a:extLst>
                  <a:ext uri="{FF2B5EF4-FFF2-40B4-BE49-F238E27FC236}">
                    <a16:creationId xmlns:a16="http://schemas.microsoft.com/office/drawing/2014/main" id="{19E5DD98-DA3F-EF4B-B401-81AE236E19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31" name="Freeform 15">
                <a:extLst>
                  <a:ext uri="{FF2B5EF4-FFF2-40B4-BE49-F238E27FC236}">
                    <a16:creationId xmlns:a16="http://schemas.microsoft.com/office/drawing/2014/main" id="{041E1555-99E2-E24C-B730-D3498415259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32" name="Freeform 16">
                <a:extLst>
                  <a:ext uri="{FF2B5EF4-FFF2-40B4-BE49-F238E27FC236}">
                    <a16:creationId xmlns:a16="http://schemas.microsoft.com/office/drawing/2014/main" id="{BA9608C3-2E80-A146-8D01-855BD7EA21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33" name="Freeform 17">
                <a:extLst>
                  <a:ext uri="{FF2B5EF4-FFF2-40B4-BE49-F238E27FC236}">
                    <a16:creationId xmlns:a16="http://schemas.microsoft.com/office/drawing/2014/main" id="{7192DE77-EA11-5F49-84E7-603335F4D4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34" name="Freeform 18">
                <a:extLst>
                  <a:ext uri="{FF2B5EF4-FFF2-40B4-BE49-F238E27FC236}">
                    <a16:creationId xmlns:a16="http://schemas.microsoft.com/office/drawing/2014/main" id="{27FE77D4-91EA-6C4B-82F5-57E87EA6DA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35" name="Freeform 19">
                <a:extLst>
                  <a:ext uri="{FF2B5EF4-FFF2-40B4-BE49-F238E27FC236}">
                    <a16:creationId xmlns:a16="http://schemas.microsoft.com/office/drawing/2014/main" id="{60159906-EE51-DB41-A67D-8860084D638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37236" name="Freeform 20">
              <a:extLst>
                <a:ext uri="{FF2B5EF4-FFF2-40B4-BE49-F238E27FC236}">
                  <a16:creationId xmlns:a16="http://schemas.microsoft.com/office/drawing/2014/main" id="{D9BF5414-5FED-9F46-93FD-D077B64994D7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37" name="Freeform 21">
              <a:extLst>
                <a:ext uri="{FF2B5EF4-FFF2-40B4-BE49-F238E27FC236}">
                  <a16:creationId xmlns:a16="http://schemas.microsoft.com/office/drawing/2014/main" id="{86DFFD96-ED9C-614B-A541-BC0277A6071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38" name="Freeform 22">
              <a:extLst>
                <a:ext uri="{FF2B5EF4-FFF2-40B4-BE49-F238E27FC236}">
                  <a16:creationId xmlns:a16="http://schemas.microsoft.com/office/drawing/2014/main" id="{238EA6C5-C7D7-FE4B-95F8-8B6A9B5E0840}"/>
                </a:ext>
              </a:extLst>
            </p:cNvPr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39" name="Freeform 23">
              <a:extLst>
                <a:ext uri="{FF2B5EF4-FFF2-40B4-BE49-F238E27FC236}">
                  <a16:creationId xmlns:a16="http://schemas.microsoft.com/office/drawing/2014/main" id="{23A3ABB6-D2B7-A24F-83DE-EBFB8CE4359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17 w 717"/>
                <a:gd name="T1" fmla="*/ 845 h 845"/>
                <a:gd name="T2" fmla="*/ 717 w 717"/>
                <a:gd name="T3" fmla="*/ 821 h 845"/>
                <a:gd name="T4" fmla="*/ 574 w 717"/>
                <a:gd name="T5" fmla="*/ 605 h 845"/>
                <a:gd name="T6" fmla="*/ 406 w 717"/>
                <a:gd name="T7" fmla="*/ 396 h 845"/>
                <a:gd name="T8" fmla="*/ 221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09 w 717"/>
                <a:gd name="T15" fmla="*/ 198 h 845"/>
                <a:gd name="T16" fmla="*/ 400 w 717"/>
                <a:gd name="T17" fmla="*/ 408 h 845"/>
                <a:gd name="T18" fmla="*/ 568 w 717"/>
                <a:gd name="T19" fmla="*/ 623 h 845"/>
                <a:gd name="T20" fmla="*/ 717 w 717"/>
                <a:gd name="T21" fmla="*/ 845 h 845"/>
                <a:gd name="T22" fmla="*/ 717 w 717"/>
                <a:gd name="T23" fmla="*/ 845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0" name="Freeform 24">
              <a:extLst>
                <a:ext uri="{FF2B5EF4-FFF2-40B4-BE49-F238E27FC236}">
                  <a16:creationId xmlns:a16="http://schemas.microsoft.com/office/drawing/2014/main" id="{1433B7A8-18BF-2E43-A405-943742245169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07 w 407"/>
                <a:gd name="T1" fmla="*/ 414 h 414"/>
                <a:gd name="T2" fmla="*/ 407 w 407"/>
                <a:gd name="T3" fmla="*/ 396 h 414"/>
                <a:gd name="T4" fmla="*/ 222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16 w 407"/>
                <a:gd name="T13" fmla="*/ 204 h 414"/>
                <a:gd name="T14" fmla="*/ 407 w 407"/>
                <a:gd name="T15" fmla="*/ 414 h 414"/>
                <a:gd name="T16" fmla="*/ 407 w 407"/>
                <a:gd name="T17" fmla="*/ 414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1" name="Freeform 25">
              <a:extLst>
                <a:ext uri="{FF2B5EF4-FFF2-40B4-BE49-F238E27FC236}">
                  <a16:creationId xmlns:a16="http://schemas.microsoft.com/office/drawing/2014/main" id="{E7A3228F-4211-BE49-8FE9-DC1DF50D12D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2" name="Freeform 26">
              <a:extLst>
                <a:ext uri="{FF2B5EF4-FFF2-40B4-BE49-F238E27FC236}">
                  <a16:creationId xmlns:a16="http://schemas.microsoft.com/office/drawing/2014/main" id="{02451AEF-E710-F14B-A276-F4FABFD7729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586 w 586"/>
                <a:gd name="T1" fmla="*/ 0 h 599"/>
                <a:gd name="T2" fmla="*/ 568 w 586"/>
                <a:gd name="T3" fmla="*/ 0 h 599"/>
                <a:gd name="T4" fmla="*/ 407 w 586"/>
                <a:gd name="T5" fmla="*/ 132 h 599"/>
                <a:gd name="T6" fmla="*/ 257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57 w 586"/>
                <a:gd name="T17" fmla="*/ 282 h 599"/>
                <a:gd name="T18" fmla="*/ 413 w 586"/>
                <a:gd name="T19" fmla="*/ 138 h 599"/>
                <a:gd name="T20" fmla="*/ 586 w 586"/>
                <a:gd name="T21" fmla="*/ 0 h 599"/>
                <a:gd name="T22" fmla="*/ 586 w 586"/>
                <a:gd name="T23" fmla="*/ 0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3" name="Freeform 27">
              <a:extLst>
                <a:ext uri="{FF2B5EF4-FFF2-40B4-BE49-F238E27FC236}">
                  <a16:creationId xmlns:a16="http://schemas.microsoft.com/office/drawing/2014/main" id="{451CD0AD-6B9D-3948-8416-5C8957BC2D5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69 w 269"/>
                <a:gd name="T1" fmla="*/ 0 h 252"/>
                <a:gd name="T2" fmla="*/ 251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69 w 269"/>
                <a:gd name="T15" fmla="*/ 0 h 252"/>
                <a:gd name="T16" fmla="*/ 269 w 269"/>
                <a:gd name="T17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4" name="Line 28">
              <a:extLst>
                <a:ext uri="{FF2B5EF4-FFF2-40B4-BE49-F238E27FC236}">
                  <a16:creationId xmlns:a16="http://schemas.microsoft.com/office/drawing/2014/main" id="{F9D8AC6B-5EA5-CB4D-9D5E-31AC574F52A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5" name="Line 29">
              <a:extLst>
                <a:ext uri="{FF2B5EF4-FFF2-40B4-BE49-F238E27FC236}">
                  <a16:creationId xmlns:a16="http://schemas.microsoft.com/office/drawing/2014/main" id="{E65B9F3F-E665-FA47-B21E-F098D385D08A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46" name="Line 30">
              <a:extLst>
                <a:ext uri="{FF2B5EF4-FFF2-40B4-BE49-F238E27FC236}">
                  <a16:creationId xmlns:a16="http://schemas.microsoft.com/office/drawing/2014/main" id="{11110266-8C0F-F049-A768-2A48571BC2D3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grpSp>
          <p:nvGrpSpPr>
            <p:cNvPr id="1048" name="Group 31">
              <a:extLst>
                <a:ext uri="{FF2B5EF4-FFF2-40B4-BE49-F238E27FC236}">
                  <a16:creationId xmlns:a16="http://schemas.microsoft.com/office/drawing/2014/main" id="{D089E7CE-BF41-F34B-87A0-7E53CF07E9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37248" name="Line 32">
                <a:extLst>
                  <a:ext uri="{FF2B5EF4-FFF2-40B4-BE49-F238E27FC236}">
                    <a16:creationId xmlns:a16="http://schemas.microsoft.com/office/drawing/2014/main" id="{30024D0F-0B91-6240-9CA6-F76285B1D91F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49" name="Line 33">
                <a:extLst>
                  <a:ext uri="{FF2B5EF4-FFF2-40B4-BE49-F238E27FC236}">
                    <a16:creationId xmlns:a16="http://schemas.microsoft.com/office/drawing/2014/main" id="{E950F716-A960-914C-891F-BAD9F66753E3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50" name="Line 34">
                <a:extLst>
                  <a:ext uri="{FF2B5EF4-FFF2-40B4-BE49-F238E27FC236}">
                    <a16:creationId xmlns:a16="http://schemas.microsoft.com/office/drawing/2014/main" id="{54345CEB-DD16-E548-A88C-C554E43312CC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51" name="Line 35">
                <a:extLst>
                  <a:ext uri="{FF2B5EF4-FFF2-40B4-BE49-F238E27FC236}">
                    <a16:creationId xmlns:a16="http://schemas.microsoft.com/office/drawing/2014/main" id="{09D8091B-1AA1-8B4A-86CA-F0C7C34627B4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  <p:sp>
            <p:nvSpPr>
              <p:cNvPr id="137252" name="Line 36">
                <a:extLst>
                  <a:ext uri="{FF2B5EF4-FFF2-40B4-BE49-F238E27FC236}">
                    <a16:creationId xmlns:a16="http://schemas.microsoft.com/office/drawing/2014/main" id="{12AC4143-83A0-C744-9DE4-EDA9FAE3F821}"/>
                  </a:ext>
                </a:extLst>
              </p:cNvPr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24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37253" name="Line 37">
              <a:extLst>
                <a:ext uri="{FF2B5EF4-FFF2-40B4-BE49-F238E27FC236}">
                  <a16:creationId xmlns:a16="http://schemas.microsoft.com/office/drawing/2014/main" id="{18EB097B-7636-7340-92C9-C725F804E0D1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137254" name="Line 38">
              <a:extLst>
                <a:ext uri="{FF2B5EF4-FFF2-40B4-BE49-F238E27FC236}">
                  <a16:creationId xmlns:a16="http://schemas.microsoft.com/office/drawing/2014/main" id="{A309BA60-3CFF-1F47-BA0A-94811F02FA22}"/>
                </a:ext>
              </a:extLst>
            </p:cNvPr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/>
          </p:spPr>
          <p:txBody>
            <a:bodyPr/>
            <a:lstStyle/>
            <a:p>
              <a:pPr>
                <a:defRPr/>
              </a:pPr>
              <a:endParaRPr lang="en-US" sz="24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137255" name="Rectangle 39">
            <a:extLst>
              <a:ext uri="{FF2B5EF4-FFF2-40B4-BE49-F238E27FC236}">
                <a16:creationId xmlns:a16="http://schemas.microsoft.com/office/drawing/2014/main" id="{B7107FD4-0CC4-524D-83E1-FFD54B8A74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277813"/>
            <a:ext cx="7010400" cy="11398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242" tIns="45624" rIns="91242" bIns="45624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7256" name="Rectangle 40">
            <a:extLst>
              <a:ext uri="{FF2B5EF4-FFF2-40B4-BE49-F238E27FC236}">
                <a16:creationId xmlns:a16="http://schemas.microsoft.com/office/drawing/2014/main" id="{F18C3A9E-5382-3643-A4B9-C3A2B4D4B2C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242" tIns="45624" rIns="91242" bIns="4562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7257" name="Rectangle 41">
            <a:extLst>
              <a:ext uri="{FF2B5EF4-FFF2-40B4-BE49-F238E27FC236}">
                <a16:creationId xmlns:a16="http://schemas.microsoft.com/office/drawing/2014/main" id="{6DE97A59-C8ED-7D4E-AB63-E3775647A92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242" tIns="45624" rIns="91242" bIns="4562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charset="0"/>
                <a:ea typeface="ＭＳ Ｐゴシック" charset="-128"/>
              </a:defRPr>
            </a:lvl1pPr>
          </a:lstStyle>
          <a:p>
            <a:pPr>
              <a:defRPr/>
            </a:pPr>
            <a:fld id="{8B560C0B-E739-E54F-B204-5DF9C84894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7258" name="Rectangle 42">
            <a:extLst>
              <a:ext uri="{FF2B5EF4-FFF2-40B4-BE49-F238E27FC236}">
                <a16:creationId xmlns:a16="http://schemas.microsoft.com/office/drawing/2014/main" id="{7E1C78BD-AA08-7844-AC94-C8CA135191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vert="horz" wrap="square" lIns="91242" tIns="45624" rIns="91242" bIns="456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1" name="Picture 45" descr="gsfcmark">
            <a:extLst>
              <a:ext uri="{FF2B5EF4-FFF2-40B4-BE49-F238E27FC236}">
                <a16:creationId xmlns:a16="http://schemas.microsoft.com/office/drawing/2014/main" id="{F67DF135-E314-2544-A800-280A4F74D5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2400"/>
            <a:ext cx="695325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32" name="Object 47">
            <a:extLst>
              <a:ext uri="{FF2B5EF4-FFF2-40B4-BE49-F238E27FC236}">
                <a16:creationId xmlns:a16="http://schemas.microsoft.com/office/drawing/2014/main" id="{E5919A32-BF6D-0340-B7E5-D2F1EDFEA94C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152400" y="152400"/>
          <a:ext cx="990600" cy="815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3" name="Image" r:id="rId15" imgW="7785100" imgH="6400800" progId="PhotoshopElements.Image.3">
                  <p:embed/>
                </p:oleObj>
              </mc:Choice>
              <mc:Fallback>
                <p:oleObj name="Image" r:id="rId15" imgW="7785100" imgH="6400800" progId="PhotoshopElements.Image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52400"/>
                        <a:ext cx="990600" cy="815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dk2" tx1="lt1" bg2="dk1" tx2="lt2" accent1="accent1" accent2="accent2" accent3="accent3" accent4="accent4" accent5="accent5" accent6="accent6" hlink="hlink" folHlink="folHlink"/>
  <p:sldLayoutIdLst>
    <p:sldLayoutId id="2147497068" r:id="rId1"/>
    <p:sldLayoutId id="2147497069" r:id="rId2"/>
    <p:sldLayoutId id="2147497070" r:id="rId3"/>
    <p:sldLayoutId id="2147497071" r:id="rId4"/>
    <p:sldLayoutId id="2147497072" r:id="rId5"/>
    <p:sldLayoutId id="2147497073" r:id="rId6"/>
    <p:sldLayoutId id="2147497074" r:id="rId7"/>
    <p:sldLayoutId id="2147497075" r:id="rId8"/>
    <p:sldLayoutId id="2147497076" r:id="rId9"/>
    <p:sldLayoutId id="2147497077" r:id="rId10"/>
    <p:sldLayoutId id="214749707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5pPr>
      <a:lvl6pPr marL="456228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246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68694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4924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800">
          <a:solidFill>
            <a:srgbClr val="CCFF33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ＭＳ Ｐゴシック" charset="0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rgbClr val="99FF66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38238" indent="-22542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000">
          <a:solidFill>
            <a:srgbClr val="CCFF33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595438" indent="-22542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1050" indent="-22542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09272" indent="-22811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65499" indent="-22811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1733" indent="-22811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77963" indent="-228115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charset="0"/>
        <a:buChar char="n"/>
        <a:defRPr sz="1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en-US"/>
      </a:defPPr>
      <a:lvl1pPr marL="0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228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460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694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924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153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7387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3609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9847" algn="l" defTabSz="4562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Placeholder 1">
            <a:extLst>
              <a:ext uri="{FF2B5EF4-FFF2-40B4-BE49-F238E27FC236}">
                <a16:creationId xmlns:a16="http://schemas.microsoft.com/office/drawing/2014/main" id="{536B381D-172D-BE4E-9255-8BC7F008B82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5603" name="Text Placeholder 2">
            <a:extLst>
              <a:ext uri="{FF2B5EF4-FFF2-40B4-BE49-F238E27FC236}">
                <a16:creationId xmlns:a16="http://schemas.microsoft.com/office/drawing/2014/main" id="{7EDF9F19-1E1E-7C4C-A2CE-1451245E4C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A43782-4A56-6741-BCE3-642458D276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A814DECE-E740-6144-A53D-3CD10D1280EA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F8C0F-CDE8-4340-B172-37FC02B774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9D037-EC31-4047-8C27-EE12AE96C3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C883C261-8266-124B-9340-B8619AB6DA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7090" r:id="rId1"/>
    <p:sldLayoutId id="2147497091" r:id="rId2"/>
    <p:sldLayoutId id="2147497092" r:id="rId3"/>
    <p:sldLayoutId id="2147497093" r:id="rId4"/>
    <p:sldLayoutId id="2147497094" r:id="rId5"/>
    <p:sldLayoutId id="2147497095" r:id="rId6"/>
    <p:sldLayoutId id="2147497096" r:id="rId7"/>
    <p:sldLayoutId id="2147497097" r:id="rId8"/>
    <p:sldLayoutId id="2147497098" r:id="rId9"/>
    <p:sldLayoutId id="2147497099" r:id="rId10"/>
    <p:sldLayoutId id="21474971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634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269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6904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539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9825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7025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2638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09912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261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608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955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7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95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44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91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39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86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426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79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Placeholder 1">
            <a:extLst>
              <a:ext uri="{FF2B5EF4-FFF2-40B4-BE49-F238E27FC236}">
                <a16:creationId xmlns:a16="http://schemas.microsoft.com/office/drawing/2014/main" id="{7E51A221-DA08-BD44-AF09-0B6F2055EEA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7891" name="Text Placeholder 2">
            <a:extLst>
              <a:ext uri="{FF2B5EF4-FFF2-40B4-BE49-F238E27FC236}">
                <a16:creationId xmlns:a16="http://schemas.microsoft.com/office/drawing/2014/main" id="{4B28C1AB-1F34-2743-806A-4A3175E0CC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AD6AAC-CFEF-F04B-8FE7-FFF2380D1F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34C81BC6-E50C-884E-A075-17D3E203B5B4}" type="datetime1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6645A-B51A-4D42-89BE-3B242BA983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4F038-E07E-B647-93A9-D2E46B348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Times" charset="0"/>
                <a:ea typeface="ＭＳ Ｐゴシック" charset="-128"/>
              </a:defRPr>
            </a:lvl1pPr>
          </a:lstStyle>
          <a:p>
            <a:pPr>
              <a:defRPr/>
            </a:pPr>
            <a:fld id="{8FB35F8F-182C-0C46-8819-96D2834A3D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7101" r:id="rId1"/>
    <p:sldLayoutId id="2147497102" r:id="rId2"/>
    <p:sldLayoutId id="2147497103" r:id="rId3"/>
    <p:sldLayoutId id="2147497104" r:id="rId4"/>
    <p:sldLayoutId id="2147497105" r:id="rId5"/>
    <p:sldLayoutId id="2147497106" r:id="rId6"/>
    <p:sldLayoutId id="2147497107" r:id="rId7"/>
    <p:sldLayoutId id="2147497108" r:id="rId8"/>
    <p:sldLayoutId id="2147497109" r:id="rId9"/>
    <p:sldLayoutId id="2147497110" r:id="rId10"/>
    <p:sldLayoutId id="2147497111" r:id="rId11"/>
  </p:sldLayoutIdLst>
  <p:txStyles>
    <p:titleStyle>
      <a:lvl1pPr algn="ctr" defTabSz="45561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561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6347" algn="ctr" defTabSz="45634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2695" algn="ctr" defTabSz="45634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69044" algn="ctr" defTabSz="45634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5391" algn="ctr" defTabSz="456347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1313" indent="-3413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39825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597025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2638" indent="-227013" algn="l" defTabSz="4556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09912" indent="-228174" algn="l" defTabSz="45634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261" indent="-228174" algn="l" defTabSz="45634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608" indent="-228174" algn="l" defTabSz="45634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955" indent="-228174" algn="l" defTabSz="45634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7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95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44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91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39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86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426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79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6A60273-C2F6-9540-BB19-67FD0FF128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66FA519-10A8-144A-8EBB-21892A8D43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43000"/>
            <a:ext cx="8001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7046" r:id="rId1"/>
    <p:sldLayoutId id="2147497047" r:id="rId2"/>
    <p:sldLayoutId id="2147497048" r:id="rId3"/>
    <p:sldLayoutId id="2147497049" r:id="rId4"/>
    <p:sldLayoutId id="2147497050" r:id="rId5"/>
    <p:sldLayoutId id="2147497051" r:id="rId6"/>
    <p:sldLayoutId id="2147497052" r:id="rId7"/>
    <p:sldLayoutId id="2147497053" r:id="rId8"/>
    <p:sldLayoutId id="2147497054" r:id="rId9"/>
    <p:sldLayoutId id="2147497055" r:id="rId10"/>
    <p:sldLayoutId id="21474970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6347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2695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69044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5391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39825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charset="0"/>
          <a:ea typeface="ＭＳ Ｐゴシック" charset="-128"/>
        </a:defRPr>
      </a:lvl3pPr>
      <a:lvl4pPr marL="1597025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ＭＳ Ｐゴシック" charset="-128"/>
        </a:defRPr>
      </a:lvl4pPr>
      <a:lvl5pPr marL="205263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5pPr>
      <a:lvl6pPr marL="2509912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66261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2608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78955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7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95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44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91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39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86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426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79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Placeholder 1">
            <a:extLst>
              <a:ext uri="{FF2B5EF4-FFF2-40B4-BE49-F238E27FC236}">
                <a16:creationId xmlns:a16="http://schemas.microsoft.com/office/drawing/2014/main" id="{C27156DD-A660-5C4E-B14C-608DBAE1F9C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03" name="Text Placeholder 2">
            <a:extLst>
              <a:ext uri="{FF2B5EF4-FFF2-40B4-BE49-F238E27FC236}">
                <a16:creationId xmlns:a16="http://schemas.microsoft.com/office/drawing/2014/main" id="{B43E5A81-C567-9E47-973B-59FAA36A66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85BE7-9899-4842-A2A7-0BE13180B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2A9CDDC-FC13-8541-8D9C-3A00C276B55D}" type="datetimeFigureOut">
              <a:rPr lang="en-US" altLang="en-US"/>
              <a:pPr>
                <a:defRPr/>
              </a:pPr>
              <a:t>11/13/18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B89EE-85E1-9943-A9DD-C407FDED7E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BEC40-6C8C-D846-8C48-DBB3029B3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0D3BB093-060A-7048-B78D-608D6DCC6B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7112" r:id="rId1"/>
    <p:sldLayoutId id="2147497113" r:id="rId2"/>
    <p:sldLayoutId id="2147497114" r:id="rId3"/>
    <p:sldLayoutId id="2147497115" r:id="rId4"/>
    <p:sldLayoutId id="2147497116" r:id="rId5"/>
    <p:sldLayoutId id="2147497117" r:id="rId6"/>
    <p:sldLayoutId id="2147497118" r:id="rId7"/>
    <p:sldLayoutId id="2147497119" r:id="rId8"/>
    <p:sldLayoutId id="2147497120" r:id="rId9"/>
    <p:sldLayoutId id="2147497121" r:id="rId10"/>
    <p:sldLayoutId id="21474971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634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269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6904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5391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39825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597025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2638" indent="-227013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09912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6261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2608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8955" indent="-228174" algn="l" defTabSz="912695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7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95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44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91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39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86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426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79" algn="l" defTabSz="91269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DE33439D-6563-6F48-B6E9-C3A66F8CE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D0CFD433-3BE6-5542-AAF4-1F8201ECD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43000"/>
            <a:ext cx="8001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62" tIns="45633" rIns="91262" bIns="4563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7057" r:id="rId1"/>
    <p:sldLayoutId id="2147497058" r:id="rId2"/>
    <p:sldLayoutId id="2147497059" r:id="rId3"/>
    <p:sldLayoutId id="2147497060" r:id="rId4"/>
    <p:sldLayoutId id="2147497061" r:id="rId5"/>
    <p:sldLayoutId id="2147497062" r:id="rId6"/>
    <p:sldLayoutId id="2147497063" r:id="rId7"/>
    <p:sldLayoutId id="2147497064" r:id="rId8"/>
    <p:sldLayoutId id="2147497065" r:id="rId9"/>
    <p:sldLayoutId id="2147497066" r:id="rId10"/>
    <p:sldLayoutId id="21474970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6347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2695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69044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5391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341313" indent="-341313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1363" indent="-284163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imes New Roman" charset="0"/>
          <a:ea typeface="ＭＳ Ｐゴシック" charset="-128"/>
        </a:defRPr>
      </a:lvl2pPr>
      <a:lvl3pPr marL="1139825" indent="-227013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" charset="0"/>
          <a:ea typeface="ＭＳ Ｐゴシック" charset="-128"/>
        </a:defRPr>
      </a:lvl3pPr>
      <a:lvl4pPr marL="1597025" indent="-227013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" charset="0"/>
          <a:ea typeface="ＭＳ Ｐゴシック" charset="-128"/>
        </a:defRPr>
      </a:lvl4pPr>
      <a:lvl5pPr marL="2052638" indent="-227013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5pPr>
      <a:lvl6pPr marL="2509912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6pPr>
      <a:lvl7pPr marL="2966261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7pPr>
      <a:lvl8pPr marL="3422608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8pPr>
      <a:lvl9pPr marL="3878955" indent="-228174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ＭＳ Ｐゴシック" charset="-128"/>
        </a:defRPr>
      </a:lvl9pPr>
    </p:bodyStyle>
    <p:otherStyle>
      <a:defPPr>
        <a:defRPr lang="en-US"/>
      </a:defPPr>
      <a:lvl1pPr marL="0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47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695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44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391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739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086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426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0779" algn="l" defTabSz="45634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.png"/><Relationship Id="rId4" Type="http://schemas.openxmlformats.org/officeDocument/2006/relationships/oleObject" Target="../embeddings/oleObject13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D09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3">
            <a:extLst>
              <a:ext uri="{FF2B5EF4-FFF2-40B4-BE49-F238E27FC236}">
                <a16:creationId xmlns:a16="http://schemas.microsoft.com/office/drawing/2014/main" id="{C92D1F2C-9C86-FE48-A518-95BDBE08E4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18661" y="157188"/>
            <a:ext cx="8763000" cy="982663"/>
          </a:xfrm>
        </p:spPr>
        <p:txBody>
          <a:bodyPr/>
          <a:lstStyle/>
          <a:p>
            <a:r>
              <a:rPr lang="en-US" altLang="en-US" sz="2800" dirty="0">
                <a:effectLst/>
              </a:rPr>
              <a:t> Retrieval of Aerosol Extinction Profiles from Limb Scattering Instruments: Experience with OMPS LP</a:t>
            </a:r>
          </a:p>
        </p:txBody>
      </p:sp>
      <p:sp>
        <p:nvSpPr>
          <p:cNvPr id="708612" name="Rectangle 4">
            <a:extLst>
              <a:ext uri="{FF2B5EF4-FFF2-40B4-BE49-F238E27FC236}">
                <a16:creationId xmlns:a16="http://schemas.microsoft.com/office/drawing/2014/main" id="{9CF6A01C-8463-9249-8A6B-829F91C6101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57200" y="57150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/>
              <a:t>P. K. Bhartia, Zhong Chen, Ghassan Taha</a:t>
            </a:r>
          </a:p>
          <a:p>
            <a:pPr eaLnBrk="1" hangingPunct="1">
              <a:defRPr/>
            </a:pPr>
            <a:endParaRPr lang="en-US" sz="2400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7EFDD14-26BA-A34B-B4BE-232651658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116" y="1752600"/>
            <a:ext cx="5001768" cy="382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9BE08A-2A18-CF4F-A1FC-695C2ABE9FDC}"/>
              </a:ext>
            </a:extLst>
          </p:cNvPr>
          <p:cNvSpPr txBox="1"/>
          <p:nvPr/>
        </p:nvSpPr>
        <p:spPr>
          <a:xfrm>
            <a:off x="457200" y="2057400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16.5 km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D62EF1-A71D-E441-81D8-F83BF10A87E9}"/>
              </a:ext>
            </a:extLst>
          </p:cNvPr>
          <p:cNvSpPr txBox="1"/>
          <p:nvPr/>
        </p:nvSpPr>
        <p:spPr>
          <a:xfrm>
            <a:off x="381000" y="4028910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14.5 km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FD557C-B2D8-B74B-9143-166F0BA2B9F9}"/>
              </a:ext>
            </a:extLst>
          </p:cNvPr>
          <p:cNvSpPr txBox="1"/>
          <p:nvPr/>
        </p:nvSpPr>
        <p:spPr>
          <a:xfrm>
            <a:off x="1295400" y="1276089"/>
            <a:ext cx="62797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Evolution of Strat Aerosols from Aug 13, 2017 </a:t>
            </a:r>
            <a:r>
              <a:rPr lang="en-US" dirty="0" err="1"/>
              <a:t>PyroCb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>
            <a:alpha val="2588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5BA10BE2-809B-3A4E-96F8-B68BCB262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Limb Scattering Instruments</a:t>
            </a: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6180AA0A-7F24-3246-8D7E-5DB1BB39B4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1500" y="1447800"/>
            <a:ext cx="8001000" cy="38100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SME: 1982-1988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SOLSE/LORE: 1997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SAGE III: 2002-2005, 2017-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SCIAMACHY: 2003-2011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GOMOS:2003-2011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OSIRIS: 2002-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OMPS: 2012-</a:t>
            </a:r>
            <a:r>
              <a:rPr lang="en-US" altLang="en-US" sz="2000">
                <a:ea typeface="ＭＳ Ｐゴシック" panose="020B0600070205080204" pitchFamily="34" charset="-128"/>
              </a:rPr>
              <a:t>	</a:t>
            </a:r>
            <a:r>
              <a:rPr lang="en-US" altLang="en-US">
                <a:ea typeface="ＭＳ Ｐゴシック" panose="020B0600070205080204" pitchFamily="34" charset="-128"/>
              </a:rPr>
              <a:t>			</a:t>
            </a:r>
          </a:p>
        </p:txBody>
      </p:sp>
      <p:sp>
        <p:nvSpPr>
          <p:cNvPr id="108548" name="TextBox 1">
            <a:extLst>
              <a:ext uri="{FF2B5EF4-FFF2-40B4-BE49-F238E27FC236}">
                <a16:creationId xmlns:a16="http://schemas.microsoft.com/office/drawing/2014/main" id="{A335CF04-309D-7A4E-BF14-9A1B75F3A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715000"/>
            <a:ext cx="4954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2800">
                <a:solidFill>
                  <a:srgbClr val="CC2EC1"/>
                </a:solidFill>
              </a:rPr>
              <a:t>Also flown on MARS missions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rc 5">
            <a:extLst>
              <a:ext uri="{FF2B5EF4-FFF2-40B4-BE49-F238E27FC236}">
                <a16:creationId xmlns:a16="http://schemas.microsoft.com/office/drawing/2014/main" id="{BD95627A-B4D1-F649-9DC5-3A7ECFEE5BF1}"/>
              </a:ext>
            </a:extLst>
          </p:cNvPr>
          <p:cNvSpPr/>
          <p:nvPr/>
        </p:nvSpPr>
        <p:spPr>
          <a:xfrm>
            <a:off x="-3936982" y="3429018"/>
            <a:ext cx="11379201" cy="8229599"/>
          </a:xfrm>
          <a:prstGeom prst="arc">
            <a:avLst>
              <a:gd name="adj1" fmla="val 16200000"/>
              <a:gd name="adj2" fmla="val 0"/>
            </a:avLst>
          </a:prstGeom>
          <a:ln w="254000" cmpd="sng"/>
          <a:scene3d>
            <a:camera prst="orthographicFront">
              <a:rot lat="2604000" lon="3486000" rev="3798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262" tIns="45633" rIns="91262" bIns="45633" anchor="ctr"/>
          <a:lstStyle/>
          <a:p>
            <a:pPr algn="ctr">
              <a:defRPr/>
            </a:pPr>
            <a:endParaRPr lang="en-US" sz="2400">
              <a:solidFill>
                <a:prstClr val="black"/>
              </a:solidFill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0A538EC9-2CFE-0B45-B01C-A9F2E2EB4122}"/>
              </a:ext>
            </a:extLst>
          </p:cNvPr>
          <p:cNvSpPr/>
          <p:nvPr/>
        </p:nvSpPr>
        <p:spPr>
          <a:xfrm>
            <a:off x="-3902420" y="1950647"/>
            <a:ext cx="11379201" cy="8229599"/>
          </a:xfrm>
          <a:prstGeom prst="arc">
            <a:avLst>
              <a:gd name="adj1" fmla="val 16200000"/>
              <a:gd name="adj2" fmla="val 0"/>
            </a:avLst>
          </a:prstGeom>
          <a:ln>
            <a:prstDash val="dash"/>
          </a:ln>
          <a:scene3d>
            <a:camera prst="orthographicFront">
              <a:rot lat="2604000" lon="3486000" rev="3798000"/>
            </a:camera>
            <a:lightRig rig="threePt" dir="t"/>
          </a:scene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262" tIns="45633" rIns="91262" bIns="45633" anchor="ctr"/>
          <a:lstStyle/>
          <a:p>
            <a:pPr algn="ctr">
              <a:defRPr/>
            </a:pPr>
            <a:endParaRPr lang="en-US" sz="2400">
              <a:solidFill>
                <a:prstClr val="black"/>
              </a:solidFill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CC85D04-F89B-CC4D-A2B5-B86737421780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71500" y="1714500"/>
            <a:ext cx="2032000" cy="1397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E72865E-F3FE-974F-9B65-7E242C6B5591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120900" y="1716088"/>
            <a:ext cx="2032000" cy="1397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3CFE66F-BCCF-4743-A0F5-FED2BE1A9CA7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3670300" y="1717675"/>
            <a:ext cx="2032000" cy="1397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7198A28-A3AC-3243-8318-821B434CB0C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219700" y="1719263"/>
            <a:ext cx="2032000" cy="13970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FA12FC1-8060-5A4A-AF51-05615E86B87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330200" y="3429000"/>
            <a:ext cx="8128000" cy="4763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76" name="TextBox 38">
            <a:extLst>
              <a:ext uri="{FF2B5EF4-FFF2-40B4-BE49-F238E27FC236}">
                <a16:creationId xmlns:a16="http://schemas.microsoft.com/office/drawing/2014/main" id="{A94701D8-7A4F-1844-8277-02E259BF2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8100"/>
            <a:ext cx="463073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solidFill>
                  <a:srgbClr val="000000"/>
                </a:solidFill>
                <a:latin typeface="Calibri" panose="020F0502020204030204" pitchFamily="34" charset="0"/>
              </a:rPr>
              <a:t>Limb Scattering Technique</a:t>
            </a:r>
          </a:p>
        </p:txBody>
      </p:sp>
      <p:sp>
        <p:nvSpPr>
          <p:cNvPr id="109577" name="TextBox 3">
            <a:extLst>
              <a:ext uri="{FF2B5EF4-FFF2-40B4-BE49-F238E27FC236}">
                <a16:creationId xmlns:a16="http://schemas.microsoft.com/office/drawing/2014/main" id="{EA061545-77FB-BB43-874E-1D8FFC74A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048000"/>
            <a:ext cx="1504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" pitchFamily="2" charset="0"/>
              </a:rPr>
              <a:t>Line of sight</a:t>
            </a:r>
          </a:p>
        </p:txBody>
      </p:sp>
      <p:sp>
        <p:nvSpPr>
          <p:cNvPr id="109578" name="TextBox 4">
            <a:extLst>
              <a:ext uri="{FF2B5EF4-FFF2-40B4-BE49-F238E27FC236}">
                <a16:creationId xmlns:a16="http://schemas.microsoft.com/office/drawing/2014/main" id="{611368E0-7559-D244-9E76-172F1DE2D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895600"/>
            <a:ext cx="11763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Times" pitchFamily="2" charset="0"/>
              </a:rPr>
              <a:t>Tangent point</a:t>
            </a:r>
          </a:p>
        </p:txBody>
      </p:sp>
      <p:cxnSp>
        <p:nvCxnSpPr>
          <p:cNvPr id="109579" name="Straight Arrow Connector 6">
            <a:extLst>
              <a:ext uri="{FF2B5EF4-FFF2-40B4-BE49-F238E27FC236}">
                <a16:creationId xmlns:a16="http://schemas.microsoft.com/office/drawing/2014/main" id="{3534F510-C5E7-EA40-82C8-430B9A1C9B5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19600" y="3352800"/>
            <a:ext cx="228600" cy="76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0" name="TextBox 11">
            <a:extLst>
              <a:ext uri="{FF2B5EF4-FFF2-40B4-BE49-F238E27FC236}">
                <a16:creationId xmlns:a16="http://schemas.microsoft.com/office/drawing/2014/main" id="{81CBBB67-BA1B-7746-AF21-F923C5126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886200"/>
            <a:ext cx="17224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" pitchFamily="2" charset="0"/>
              </a:rPr>
              <a:t>Tangent height</a:t>
            </a:r>
          </a:p>
        </p:txBody>
      </p:sp>
      <p:sp>
        <p:nvSpPr>
          <p:cNvPr id="21" name="Action Button: Movie 1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B91FF77-7C95-564D-868A-A903DB27F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0600" y="3200400"/>
            <a:ext cx="533400" cy="457200"/>
          </a:xfrm>
          <a:prstGeom prst="actionButtonMovie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262" tIns="45633" rIns="91262" bIns="45633"/>
          <a:lstStyle/>
          <a:p>
            <a:pPr>
              <a:defRPr/>
            </a:pPr>
            <a:endParaRPr lang="en-US" sz="24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9582" name="AutoShape 1041">
            <a:extLst>
              <a:ext uri="{FF2B5EF4-FFF2-40B4-BE49-F238E27FC236}">
                <a16:creationId xmlns:a16="http://schemas.microsoft.com/office/drawing/2014/main" id="{2294ED49-FB26-3640-8912-2585AAD7E5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762000"/>
            <a:ext cx="457200" cy="457200"/>
          </a:xfrm>
          <a:prstGeom prst="sun">
            <a:avLst>
              <a:gd name="adj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262" tIns="45633" rIns="91262" bIns="45633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400">
              <a:solidFill>
                <a:srgbClr val="000000"/>
              </a:solidFill>
              <a:latin typeface="Times" pitchFamily="2" charset="0"/>
            </a:endParaRPr>
          </a:p>
        </p:txBody>
      </p:sp>
      <p:sp>
        <p:nvSpPr>
          <p:cNvPr id="17" name="Notched Right Arrow 16">
            <a:extLst>
              <a:ext uri="{FF2B5EF4-FFF2-40B4-BE49-F238E27FC236}">
                <a16:creationId xmlns:a16="http://schemas.microsoft.com/office/drawing/2014/main" id="{98CBE9E4-F898-7F4F-A289-1E5B9672897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89000" y="3886200"/>
            <a:ext cx="1397000" cy="838200"/>
          </a:xfrm>
          <a:prstGeom prst="notched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317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262" tIns="45633" rIns="91262" bIns="45633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Notched Right Arrow 17">
            <a:extLst>
              <a:ext uri="{FF2B5EF4-FFF2-40B4-BE49-F238E27FC236}">
                <a16:creationId xmlns:a16="http://schemas.microsoft.com/office/drawing/2014/main" id="{DA90520F-26E1-BC4B-A590-DDB8D32E4AB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454400" y="3708400"/>
            <a:ext cx="1397000" cy="838200"/>
          </a:xfrm>
          <a:prstGeom prst="notched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317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262" tIns="45633" rIns="91262" bIns="45633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Notched Right Arrow 18">
            <a:extLst>
              <a:ext uri="{FF2B5EF4-FFF2-40B4-BE49-F238E27FC236}">
                <a16:creationId xmlns:a16="http://schemas.microsoft.com/office/drawing/2014/main" id="{41B7FB85-2EA8-4447-9851-CC188EED66A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6527800" y="3886200"/>
            <a:ext cx="1397000" cy="838200"/>
          </a:xfrm>
          <a:prstGeom prst="notched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9BC1FF"/>
              </a:gs>
              <a:gs pos="100000">
                <a:srgbClr val="3F80CD"/>
              </a:gs>
            </a:gsLst>
            <a:lin ang="5400000"/>
          </a:gradFill>
          <a:ln w="3175">
            <a:solidFill>
              <a:srgbClr val="4A7EBB"/>
            </a:solidFill>
            <a:round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262" tIns="45633" rIns="91262" bIns="45633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endParaRPr lang="en-US" altLang="en-US" sz="24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109586" name="TextBox 41">
            <a:extLst>
              <a:ext uri="{FF2B5EF4-FFF2-40B4-BE49-F238E27FC236}">
                <a16:creationId xmlns:a16="http://schemas.microsoft.com/office/drawing/2014/main" id="{CB169F00-64B8-2843-9439-A2C889432C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191000"/>
            <a:ext cx="1270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" pitchFamily="2" charset="0"/>
              </a:rPr>
              <a:t>Diffuse upwelling radiation</a:t>
            </a:r>
          </a:p>
        </p:txBody>
      </p:sp>
      <p:sp>
        <p:nvSpPr>
          <p:cNvPr id="109587" name="TextBox 21">
            <a:extLst>
              <a:ext uri="{FF2B5EF4-FFF2-40B4-BE49-F238E27FC236}">
                <a16:creationId xmlns:a16="http://schemas.microsoft.com/office/drawing/2014/main" id="{F80C22EF-B4E3-2147-8224-EFF5260F35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1600200"/>
            <a:ext cx="17875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Times" pitchFamily="2" charset="0"/>
              </a:rPr>
              <a:t>Solar Radiation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BE7DD74-97DD-EC4D-8332-EF3E5E2316C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648200" y="3429000"/>
            <a:ext cx="0" cy="14478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Object 13">
            <a:extLst>
              <a:ext uri="{FF2B5EF4-FFF2-40B4-BE49-F238E27FC236}">
                <a16:creationId xmlns:a16="http://schemas.microsoft.com/office/drawing/2014/main" id="{92C12AA9-F6DE-BA4B-84F3-77D7CDA7845A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524000" y="1066800"/>
          <a:ext cx="6629400" cy="544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97" name="Image" r:id="rId4" imgW="6248400" imgH="5130800" progId="PhotoshopElements.Image.4">
                  <p:embed/>
                </p:oleObj>
              </mc:Choice>
              <mc:Fallback>
                <p:oleObj name="Image" r:id="rId4" imgW="6248400" imgH="5130800" progId="PhotoshopElements.Image.4">
                  <p:embed/>
                  <p:pic>
                    <p:nvPicPr>
                      <p:cNvPr id="46081" name="Object 13">
                        <a:extLst>
                          <a:ext uri="{FF2B5EF4-FFF2-40B4-BE49-F238E27FC236}">
                            <a16:creationId xmlns:a16="http://schemas.microsoft.com/office/drawing/2014/main" id="{92C12AA9-F6DE-BA4B-84F3-77D7CDA784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1066800"/>
                        <a:ext cx="6629400" cy="544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2" name="Rectangle 2">
            <a:extLst>
              <a:ext uri="{FF2B5EF4-FFF2-40B4-BE49-F238E27FC236}">
                <a16:creationId xmlns:a16="http://schemas.microsoft.com/office/drawing/2014/main" id="{4C08E929-C607-8A4D-B1AB-BC5C2291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8229600" cy="83820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altLang="en-US" sz="2800" b="1">
                <a:ea typeface="ＭＳ Ｐゴシック" panose="020B0600070205080204" pitchFamily="34" charset="-128"/>
              </a:rPr>
              <a:t>Suomi NPP O</a:t>
            </a:r>
            <a:r>
              <a:rPr lang="en-US" altLang="en-US" sz="2800" b="1" baseline="-25000">
                <a:ea typeface="ＭＳ Ｐゴシック" panose="020B0600070205080204" pitchFamily="34" charset="-128"/>
              </a:rPr>
              <a:t>3</a:t>
            </a:r>
            <a:r>
              <a:rPr lang="en-US" altLang="en-US" sz="2800" b="1">
                <a:ea typeface="ＭＳ Ｐゴシック" panose="020B0600070205080204" pitchFamily="34" charset="-128"/>
              </a:rPr>
              <a:t> Monitoring &amp; Profiler Suite (OMPS)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50294FF1-48A8-6C4B-82CA-5B46AFA24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4495800"/>
            <a:ext cx="609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b="1">
                <a:latin typeface="Times New Roman" panose="02020603050405020304" pitchFamily="18" charset="0"/>
              </a:rPr>
              <a:t>NP</a:t>
            </a:r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ECCFEBE0-C205-C943-B1F9-7E9ED01D9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5943600"/>
            <a:ext cx="609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b="1">
                <a:latin typeface="Times New Roman" panose="02020603050405020304" pitchFamily="18" charset="0"/>
              </a:rPr>
              <a:t>NM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875BCA20-E97A-F141-B152-CE0505754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905000"/>
            <a:ext cx="609600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b="1" dirty="0">
                <a:latin typeface="Times New Roman" panose="02020603050405020304" pitchFamily="18" charset="0"/>
              </a:rPr>
              <a:t>LP</a:t>
            </a:r>
          </a:p>
        </p:txBody>
      </p:sp>
      <p:sp>
        <p:nvSpPr>
          <p:cNvPr id="34823" name="Line 7">
            <a:extLst>
              <a:ext uri="{FF2B5EF4-FFF2-40B4-BE49-F238E27FC236}">
                <a16:creationId xmlns:a16="http://schemas.microsoft.com/office/drawing/2014/main" id="{6DF1EF84-1FC9-9C4F-AA42-10F1B58C48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33600" y="1905000"/>
            <a:ext cx="12954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4" name="Line 8">
            <a:extLst>
              <a:ext uri="{FF2B5EF4-FFF2-40B4-BE49-F238E27FC236}">
                <a16:creationId xmlns:a16="http://schemas.microsoft.com/office/drawing/2014/main" id="{019EA1B3-B388-E848-8D62-09865D76826C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057400"/>
            <a:ext cx="609600" cy="1524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5" name="Line 9">
            <a:extLst>
              <a:ext uri="{FF2B5EF4-FFF2-40B4-BE49-F238E27FC236}">
                <a16:creationId xmlns:a16="http://schemas.microsoft.com/office/drawing/2014/main" id="{A7364A66-6F77-DA4E-BD1A-58BFF46E0724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2057400"/>
            <a:ext cx="152400" cy="7620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826" name="Line 10">
            <a:extLst>
              <a:ext uri="{FF2B5EF4-FFF2-40B4-BE49-F238E27FC236}">
                <a16:creationId xmlns:a16="http://schemas.microsoft.com/office/drawing/2014/main" id="{6CEC875E-26DE-4443-BD92-C89B44DA142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81400" y="4572000"/>
            <a:ext cx="990600" cy="762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11">
            <a:extLst>
              <a:ext uri="{FF2B5EF4-FFF2-40B4-BE49-F238E27FC236}">
                <a16:creationId xmlns:a16="http://schemas.microsoft.com/office/drawing/2014/main" id="{0DB69396-C989-B641-8E7D-A86CBC5C95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00400" y="5867400"/>
            <a:ext cx="381000" cy="228600"/>
          </a:xfrm>
          <a:prstGeom prst="line">
            <a:avLst/>
          </a:prstGeom>
          <a:noFill/>
          <a:ln w="952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3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FD4A-AFDB-BC44-9B57-A05ECD45E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  <a:cs typeface="+mj-cs"/>
              </a:rPr>
              <a:t>LP Daily Coverage</a:t>
            </a:r>
          </a:p>
        </p:txBody>
      </p:sp>
      <p:pic>
        <p:nvPicPr>
          <p:cNvPr id="80898" name="Picture 2" descr="Screen Shot 2016-02-02 at 10.59.07 AM.png">
            <a:extLst>
              <a:ext uri="{FF2B5EF4-FFF2-40B4-BE49-F238E27FC236}">
                <a16:creationId xmlns:a16="http://schemas.microsoft.com/office/drawing/2014/main" id="{AD224BBB-4121-F04B-9E50-9F01465D5C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238250"/>
            <a:ext cx="82169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0DE775-CB53-C442-8E15-2E64483DDDB4}"/>
              </a:ext>
            </a:extLst>
          </p:cNvPr>
          <p:cNvSpPr txBox="1"/>
          <p:nvPr/>
        </p:nvSpPr>
        <p:spPr>
          <a:xfrm>
            <a:off x="4495800" y="6324600"/>
            <a:ext cx="2171700" cy="36988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lIns="91262" tIns="45633" rIns="91262" bIns="45633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</a:rPr>
              <a:t>Left slit can go to 85S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BB8C78E-1555-B94D-8FF1-640B7D8036B4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876800" y="5867400"/>
            <a:ext cx="457200" cy="45720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623910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F1C34-B880-2C42-8804-830D09069D2B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63976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6347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2695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69044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5391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OMPS LP Spectral Coverage/Resolution</a:t>
            </a:r>
          </a:p>
        </p:txBody>
      </p:sp>
      <p:pic>
        <p:nvPicPr>
          <p:cNvPr id="3" name="Picture 2" descr="Screen Shot 2016-02-02 at 10.29.58 AM.png">
            <a:extLst>
              <a:ext uri="{FF2B5EF4-FFF2-40B4-BE49-F238E27FC236}">
                <a16:creationId xmlns:a16="http://schemas.microsoft.com/office/drawing/2014/main" id="{524AF59F-22AB-7246-B801-A0FD12981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7467600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3723CEE-D3AD-1C48-8F2B-36212E3DC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5486400"/>
            <a:ext cx="533400" cy="304800"/>
          </a:xfrm>
          <a:prstGeom prst="rect">
            <a:avLst/>
          </a:prstGeom>
          <a:solidFill>
            <a:srgbClr val="8EB4E3">
              <a:alpha val="27843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262" tIns="45633" rIns="91262" bIns="45633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511CD96-ED39-0841-9AD6-FE4E32A1ECB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133600" y="5181600"/>
            <a:ext cx="152400" cy="2286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808C58-B14B-2E48-9985-412F9E101A12}"/>
              </a:ext>
            </a:extLst>
          </p:cNvPr>
          <p:cNvSpPr txBox="1"/>
          <p:nvPr/>
        </p:nvSpPr>
        <p:spPr>
          <a:xfrm>
            <a:off x="1828800" y="4495800"/>
            <a:ext cx="1066800" cy="646113"/>
          </a:xfrm>
          <a:prstGeom prst="rect">
            <a:avLst/>
          </a:prstGeom>
          <a:noFill/>
        </p:spPr>
        <p:txBody>
          <a:bodyPr lIns="91262" tIns="45633" rIns="91262" bIns="45633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</a:rPr>
              <a:t>30-65 km O</a:t>
            </a:r>
            <a:r>
              <a:rPr lang="en-US" sz="1800" baseline="-25000" dirty="0">
                <a:solidFill>
                  <a:prstClr val="black"/>
                </a:solidFill>
                <a:latin typeface="Calibri"/>
                <a:ea typeface="+mn-ea"/>
              </a:rPr>
              <a:t>3 </a:t>
            </a: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</a:rPr>
              <a:t>and 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3ED8CB-8F83-3841-80F0-A36AA672F1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886200"/>
            <a:ext cx="1231900" cy="762000"/>
          </a:xfrm>
          <a:prstGeom prst="rect">
            <a:avLst/>
          </a:prstGeom>
          <a:solidFill>
            <a:srgbClr val="FAC090">
              <a:alpha val="27843"/>
            </a:srgbClr>
          </a:solidFill>
          <a:ln w="9525">
            <a:solidFill>
              <a:srgbClr val="4A7EBB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91262" tIns="45633" rIns="91262" bIns="45633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1800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B73175-547D-C64D-8EE0-59438D2AA88E}"/>
              </a:ext>
            </a:extLst>
          </p:cNvPr>
          <p:cNvSpPr txBox="1"/>
          <p:nvPr/>
        </p:nvSpPr>
        <p:spPr>
          <a:xfrm>
            <a:off x="2667000" y="3276600"/>
            <a:ext cx="1350963" cy="369888"/>
          </a:xfrm>
          <a:prstGeom prst="rect">
            <a:avLst/>
          </a:prstGeom>
          <a:noFill/>
        </p:spPr>
        <p:txBody>
          <a:bodyPr wrap="none" lIns="91262" tIns="45633" rIns="91262" bIns="45633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black"/>
                </a:solidFill>
                <a:latin typeface="Calibri"/>
                <a:ea typeface="+mn-ea"/>
              </a:rPr>
              <a:t>10-30 km O</a:t>
            </a:r>
            <a:r>
              <a:rPr lang="en-US" sz="1800" baseline="-25000" dirty="0">
                <a:solidFill>
                  <a:prstClr val="black"/>
                </a:solidFill>
                <a:latin typeface="Calibri"/>
                <a:ea typeface="+mn-ea"/>
              </a:rPr>
              <a:t>3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954EF21-D1EE-6247-85D3-EFE5595C668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3733800"/>
            <a:ext cx="3048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E29F118-1AC9-2A46-8E28-3FE2D90AC11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105400" y="1676400"/>
            <a:ext cx="0" cy="4114800"/>
          </a:xfrm>
          <a:prstGeom prst="line">
            <a:avLst/>
          </a:prstGeom>
          <a:noFill/>
          <a:ln w="50800">
            <a:solidFill>
              <a:srgbClr val="E46C0A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7">
            <a:extLst>
              <a:ext uri="{FF2B5EF4-FFF2-40B4-BE49-F238E27FC236}">
                <a16:creationId xmlns:a16="http://schemas.microsoft.com/office/drawing/2014/main" id="{8285087D-6F95-6E45-9438-59A18EA87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18288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62" tIns="45633" rIns="91262" bIns="45633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>
                <a:solidFill>
                  <a:srgbClr val="000000"/>
                </a:solidFill>
                <a:latin typeface="Calibri" panose="020F0502020204030204" pitchFamily="34" charset="0"/>
              </a:rPr>
              <a:t>10-40 km aerosol extinction </a:t>
            </a:r>
            <a:endParaRPr lang="en-US" altLang="en-US" sz="1800" baseline="-2500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8F0D12D-C982-4E4E-8D0E-2583C00288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72000" y="2438400"/>
            <a:ext cx="381000" cy="152400"/>
          </a:xfrm>
          <a:prstGeom prst="straightConnector1">
            <a:avLst/>
          </a:prstGeom>
          <a:noFill/>
          <a:ln w="25400">
            <a:solidFill>
              <a:schemeClr val="accent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4150513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30AE5-1932-3D4C-8213-4666FCFC5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800"/>
            <a:ext cx="7772400" cy="609600"/>
          </a:xfrm>
        </p:spPr>
        <p:txBody>
          <a:bodyPr/>
          <a:lstStyle/>
          <a:p>
            <a:r>
              <a:rPr lang="en-US" dirty="0"/>
              <a:t>LS Aerosol Signal in SS Approx.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896EF7-E7DC-3A44-88A1-256537CC94AA}"/>
                  </a:ext>
                </a:extLst>
              </p:cNvPr>
              <p:cNvSpPr txBox="1"/>
              <p:nvPr/>
            </p:nvSpPr>
            <p:spPr>
              <a:xfrm>
                <a:off x="2590800" y="1009533"/>
                <a:ext cx="3390900" cy="521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𝜛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sz="2400" dirty="0"/>
                  <a:t>- O(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896EF7-E7DC-3A44-88A1-256537CC9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1009533"/>
                <a:ext cx="3390900" cy="521553"/>
              </a:xfrm>
              <a:prstGeom prst="rect">
                <a:avLst/>
              </a:prstGeom>
              <a:blipFill>
                <a:blip r:embed="rId2"/>
                <a:stretch>
                  <a:fillRect l="-3371" r="-1873"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FA0807-B3ED-0847-8931-B99569D21C99}"/>
                  </a:ext>
                </a:extLst>
              </p:cNvPr>
              <p:cNvSpPr txBox="1"/>
              <p:nvPr/>
            </p:nvSpPr>
            <p:spPr>
              <a:xfrm>
                <a:off x="289899" y="5108546"/>
                <a:ext cx="852598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The 2nd term can cause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𝐼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800" dirty="0"/>
                  <a:t>to go to zero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Ρ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l-GR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Θ</m:t>
                    </m:r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1800" dirty="0"/>
                  <a:t> is small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sz="1800" dirty="0"/>
                  <a:t> is large.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At any given </a:t>
                </a:r>
                <a:r>
                  <a:rPr lang="en-US" sz="1800" dirty="0">
                    <a:latin typeface="Symbol" pitchFamily="2" charset="2"/>
                  </a:rPr>
                  <a:t>l, Q </a:t>
                </a:r>
                <a:r>
                  <a:rPr lang="en-US" sz="1800" dirty="0"/>
                  <a:t>and clouds determine the lower altitude cutoff. At 675 nm the cut-off varies from ~13 km in SH mid/high </a:t>
                </a:r>
                <a:r>
                  <a:rPr lang="en-US" sz="1800" dirty="0" err="1"/>
                  <a:t>lat</a:t>
                </a:r>
                <a:r>
                  <a:rPr lang="en-US" sz="1800" dirty="0"/>
                  <a:t> to cloud top in the tropics &amp; NH.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1800" dirty="0"/>
                  <a:t>Multiple scattering reduces the effect of phase function error.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FA0807-B3ED-0847-8931-B99569D21C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899" y="5108546"/>
                <a:ext cx="8525981" cy="1200329"/>
              </a:xfrm>
              <a:prstGeom prst="rect">
                <a:avLst/>
              </a:prstGeom>
              <a:blipFill>
                <a:blip r:embed="rId3"/>
                <a:stretch>
                  <a:fillRect l="-446" t="-1042" r="-298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038B035-06E2-4F4F-8030-974785ABF7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894" y="1608630"/>
            <a:ext cx="4029597" cy="28488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BB7B86-C996-DE4C-A601-7FF83E0925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0" y="1608630"/>
            <a:ext cx="4071997" cy="29169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99C36D-C615-DA4D-9645-8219685F2ED1}"/>
              </a:ext>
            </a:extLst>
          </p:cNvPr>
          <p:cNvSpPr txBox="1"/>
          <p:nvPr/>
        </p:nvSpPr>
        <p:spPr>
          <a:xfrm rot="171845">
            <a:off x="246775" y="2681829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2" charset="2"/>
              </a:rPr>
              <a:t>Q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CBD353-93AA-3443-82F3-3F28B30FF65B}"/>
                  </a:ext>
                </a:extLst>
              </p:cNvPr>
              <p:cNvSpPr txBox="1"/>
              <p:nvPr/>
            </p:nvSpPr>
            <p:spPr>
              <a:xfrm rot="16200000">
                <a:off x="4365660" y="2613756"/>
                <a:ext cx="77457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Ρ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Θ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Symbol" pitchFamily="2" charset="2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3CBD353-93AA-3443-82F3-3F28B30FF6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4365660" y="2613756"/>
                <a:ext cx="774571" cy="400110"/>
              </a:xfrm>
              <a:prstGeom prst="rect">
                <a:avLst/>
              </a:prstGeom>
              <a:blipFill>
                <a:blip r:embed="rId6"/>
                <a:stretch>
                  <a:fillRect r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778FFEAD-B687-E447-9F70-3D0424491A79}"/>
              </a:ext>
            </a:extLst>
          </p:cNvPr>
          <p:cNvSpPr txBox="1"/>
          <p:nvPr/>
        </p:nvSpPr>
        <p:spPr>
          <a:xfrm>
            <a:off x="1875691" y="2978379"/>
            <a:ext cx="5886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Dec 21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2B2498B-2052-C044-BD79-AA48CD32100F}"/>
              </a:ext>
            </a:extLst>
          </p:cNvPr>
          <p:cNvSpPr txBox="1"/>
          <p:nvPr/>
        </p:nvSpPr>
        <p:spPr>
          <a:xfrm>
            <a:off x="2590800" y="2333798"/>
            <a:ext cx="63671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June 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DD3980-F00D-A14A-902D-87C865D86805}"/>
              </a:ext>
            </a:extLst>
          </p:cNvPr>
          <p:cNvSpPr txBox="1"/>
          <p:nvPr/>
        </p:nvSpPr>
        <p:spPr>
          <a:xfrm>
            <a:off x="976234" y="3516079"/>
            <a:ext cx="1732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LP </a:t>
            </a:r>
            <a:r>
              <a:rPr lang="en-US" sz="1600" dirty="0" err="1"/>
              <a:t>obs</a:t>
            </a:r>
            <a:r>
              <a:rPr lang="en-US" sz="1600" dirty="0"/>
              <a:t> geometry</a:t>
            </a:r>
          </a:p>
        </p:txBody>
      </p:sp>
    </p:spTree>
    <p:extLst>
      <p:ext uri="{BB962C8B-B14F-4D97-AF65-F5344CB8AC3E}">
        <p14:creationId xmlns:p14="http://schemas.microsoft.com/office/powerpoint/2010/main" val="2781075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BFE35B4-7014-7045-BC7B-FF4DB64C7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16" y="914400"/>
            <a:ext cx="3824296" cy="4495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F890E2-3149-D347-B614-9A9055E81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949712"/>
            <a:ext cx="4639911" cy="41148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ACEAC51-D9A3-2A45-A840-7693475E4D68}"/>
              </a:ext>
            </a:extLst>
          </p:cNvPr>
          <p:cNvSpPr txBox="1"/>
          <p:nvPr/>
        </p:nvSpPr>
        <p:spPr>
          <a:xfrm>
            <a:off x="6547836" y="5010090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pitchFamily="2" charset="2"/>
              </a:rPr>
              <a:t>Q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151BBF-17C5-6442-BE9B-9A6B9837ACAE}"/>
              </a:ext>
            </a:extLst>
          </p:cNvPr>
          <p:cNvSpPr txBox="1"/>
          <p:nvPr/>
        </p:nvSpPr>
        <p:spPr>
          <a:xfrm rot="16200000">
            <a:off x="3856342" y="2807056"/>
            <a:ext cx="7248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P(</a:t>
            </a:r>
            <a:r>
              <a:rPr lang="en-US" dirty="0">
                <a:latin typeface="Symbol" pitchFamily="2" charset="2"/>
              </a:rPr>
              <a:t>Q</a:t>
            </a:r>
            <a:r>
              <a:rPr lang="en-US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A58410-F204-944E-AAB5-0B28FD1DA212}"/>
              </a:ext>
            </a:extLst>
          </p:cNvPr>
          <p:cNvSpPr txBox="1"/>
          <p:nvPr/>
        </p:nvSpPr>
        <p:spPr>
          <a:xfrm>
            <a:off x="1143000" y="3962400"/>
            <a:ext cx="15295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Pueschel</a:t>
            </a:r>
            <a:r>
              <a:rPr lang="en-US" sz="1600" dirty="0"/>
              <a:t> et al.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0A6EEE-FF1A-274D-ADBA-0FAC806B1621}"/>
              </a:ext>
            </a:extLst>
          </p:cNvPr>
          <p:cNvSpPr txBox="1"/>
          <p:nvPr/>
        </p:nvSpPr>
        <p:spPr>
          <a:xfrm>
            <a:off x="2501941" y="1884402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CARMA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FAEE813-F0EA-CD42-87AA-0D509769E11C}"/>
              </a:ext>
            </a:extLst>
          </p:cNvPr>
          <p:cNvCxnSpPr>
            <a:cxnSpLocks/>
          </p:cNvCxnSpPr>
          <p:nvPr/>
        </p:nvCxnSpPr>
        <p:spPr>
          <a:xfrm flipH="1" flipV="1">
            <a:off x="1295400" y="3810000"/>
            <a:ext cx="304800" cy="1524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EC68D49-6ABF-F949-BA8C-BF42DF1C729E}"/>
              </a:ext>
            </a:extLst>
          </p:cNvPr>
          <p:cNvCxnSpPr/>
          <p:nvPr/>
        </p:nvCxnSpPr>
        <p:spPr>
          <a:xfrm flipH="1">
            <a:off x="2667000" y="2253734"/>
            <a:ext cx="228600" cy="1084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E547D8F-02A5-414C-BF4D-AB9ADD51F2EE}"/>
              </a:ext>
            </a:extLst>
          </p:cNvPr>
          <p:cNvSpPr txBox="1"/>
          <p:nvPr/>
        </p:nvSpPr>
        <p:spPr>
          <a:xfrm>
            <a:off x="7086600" y="3640723"/>
            <a:ext cx="10262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Pueschel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EF6964E-D4A7-8A40-8B99-BC0A415A6859}"/>
              </a:ext>
            </a:extLst>
          </p:cNvPr>
          <p:cNvSpPr txBox="1"/>
          <p:nvPr/>
        </p:nvSpPr>
        <p:spPr>
          <a:xfrm>
            <a:off x="5818072" y="4166985"/>
            <a:ext cx="9236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CARMA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F718EDF-D5ED-F54A-A700-D8A3B4E8443C}"/>
              </a:ext>
            </a:extLst>
          </p:cNvPr>
          <p:cNvCxnSpPr>
            <a:stCxn id="20" idx="3"/>
          </p:cNvCxnSpPr>
          <p:nvPr/>
        </p:nvCxnSpPr>
        <p:spPr>
          <a:xfrm flipV="1">
            <a:off x="6741723" y="4131677"/>
            <a:ext cx="189551" cy="2045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0DD88A4-875B-5A46-A0E4-DFB86D9C276E}"/>
              </a:ext>
            </a:extLst>
          </p:cNvPr>
          <p:cNvCxnSpPr/>
          <p:nvPr/>
        </p:nvCxnSpPr>
        <p:spPr>
          <a:xfrm>
            <a:off x="6739555" y="4336262"/>
            <a:ext cx="347045" cy="16927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EB2C4B76-FAEA-9742-B147-60CFDE25FBB8}"/>
              </a:ext>
            </a:extLst>
          </p:cNvPr>
          <p:cNvCxnSpPr/>
          <p:nvPr/>
        </p:nvCxnSpPr>
        <p:spPr>
          <a:xfrm>
            <a:off x="7599721" y="3979277"/>
            <a:ext cx="172679" cy="152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8F7A492D-71AE-0D4B-882C-65AE6EC8D05A}"/>
              </a:ext>
            </a:extLst>
          </p:cNvPr>
          <p:cNvSpPr txBox="1"/>
          <p:nvPr/>
        </p:nvSpPr>
        <p:spPr>
          <a:xfrm>
            <a:off x="762000" y="31810"/>
            <a:ext cx="77011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Gamma vs Bimodal lognormal Size Distribution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F36DCD7-FDA6-184F-A355-1D0D586D9C32}"/>
              </a:ext>
            </a:extLst>
          </p:cNvPr>
          <p:cNvSpPr txBox="1"/>
          <p:nvPr/>
        </p:nvSpPr>
        <p:spPr>
          <a:xfrm>
            <a:off x="383473" y="5380888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0.1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dirty="0">
                <a:cs typeface="Arial" panose="020B0604020202020204" pitchFamily="34" charset="0"/>
              </a:rPr>
              <a:t>m p</a:t>
            </a:r>
            <a:r>
              <a:rPr lang="en-US" dirty="0"/>
              <a:t>article density seem to matter most for determining the phase function. Bimodal lognormal distributions tend to overestimate it when there are no measurements below 0.15</a:t>
            </a:r>
            <a:r>
              <a:rPr lang="en-US" dirty="0">
                <a:latin typeface="Symbol" pitchFamily="2" charset="2"/>
              </a:rPr>
              <a:t>m</a:t>
            </a:r>
            <a:r>
              <a:rPr lang="en-US" dirty="0">
                <a:cs typeface="Arial" panose="020B0604020202020204" pitchFamily="34" charset="0"/>
              </a:rPr>
              <a:t>m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Gamma distribution seems to produce more reliable results.</a:t>
            </a:r>
          </a:p>
        </p:txBody>
      </p:sp>
    </p:spTree>
    <p:extLst>
      <p:ext uri="{BB962C8B-B14F-4D97-AF65-F5344CB8AC3E}">
        <p14:creationId xmlns:p14="http://schemas.microsoft.com/office/powerpoint/2010/main" val="4074066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4">
            <a:extLst>
              <a:ext uri="{FF2B5EF4-FFF2-40B4-BE49-F238E27FC236}">
                <a16:creationId xmlns:a16="http://schemas.microsoft.com/office/drawing/2014/main" id="{263C5B0A-C3AD-8A45-A142-65E1762D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61988"/>
            <a:ext cx="6149975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AF75F46-32C3-A44C-9555-BE0A2C255BFE}"/>
              </a:ext>
            </a:extLst>
          </p:cNvPr>
          <p:cNvSpPr txBox="1"/>
          <p:nvPr/>
        </p:nvSpPr>
        <p:spPr>
          <a:xfrm>
            <a:off x="2006600" y="139700"/>
            <a:ext cx="5033963" cy="52228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/>
              <a:t>Comparison with ISS/SAGE III</a:t>
            </a:r>
          </a:p>
        </p:txBody>
      </p:sp>
      <p:sp>
        <p:nvSpPr>
          <p:cNvPr id="58371" name="Rectangle 6">
            <a:extLst>
              <a:ext uri="{FF2B5EF4-FFF2-40B4-BE49-F238E27FC236}">
                <a16:creationId xmlns:a16="http://schemas.microsoft.com/office/drawing/2014/main" id="{AC354D54-8A48-C84B-B6B9-70C36B386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43600"/>
            <a:ext cx="80914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solidFill>
                  <a:srgbClr val="1F497D"/>
                </a:solidFill>
                <a:latin typeface="Calibri" panose="020F0502020204030204" pitchFamily="34" charset="0"/>
              </a:rPr>
              <a:t>Improvement of stratospheric aerosol extinction retrieval from OMPS …….</a:t>
            </a:r>
          </a:p>
          <a:p>
            <a:r>
              <a:rPr lang="en-US" altLang="en-US">
                <a:solidFill>
                  <a:srgbClr val="1F497D"/>
                </a:solidFill>
                <a:latin typeface="Calibri" panose="020F0502020204030204" pitchFamily="34" charset="0"/>
              </a:rPr>
              <a:t>Chen et al.,  submitted to AMT., amt-2018-221.</a:t>
            </a:r>
            <a:endParaRPr lang="en-US" altLang="en-US"/>
          </a:p>
        </p:txBody>
      </p:sp>
      <p:sp>
        <p:nvSpPr>
          <p:cNvPr id="58372" name="TextBox 1">
            <a:extLst>
              <a:ext uri="{FF2B5EF4-FFF2-40B4-BE49-F238E27FC236}">
                <a16:creationId xmlns:a16="http://schemas.microsoft.com/office/drawing/2014/main" id="{EA3F8D4F-B2A4-BC44-90E1-018410BE2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2362200"/>
            <a:ext cx="2971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1800"/>
              <a:t>Green points:  Bimodal LN distribution, parameters from aircraft meas</a:t>
            </a:r>
          </a:p>
          <a:p>
            <a:endParaRPr lang="en-US" altLang="en-US" sz="1800"/>
          </a:p>
          <a:p>
            <a:r>
              <a:rPr lang="en-US" altLang="en-US" sz="1800"/>
              <a:t>Blue points: Gamma distribution, parameters derived from CARMA model</a:t>
            </a:r>
          </a:p>
        </p:txBody>
      </p:sp>
    </p:spTree>
    <p:extLst>
      <p:ext uri="{BB962C8B-B14F-4D97-AF65-F5344CB8AC3E}">
        <p14:creationId xmlns:p14="http://schemas.microsoft.com/office/powerpoint/2010/main" val="24050136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FF">
            <a:alpha val="25882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itle 1">
            <a:extLst>
              <a:ext uri="{FF2B5EF4-FFF2-40B4-BE49-F238E27FC236}">
                <a16:creationId xmlns:a16="http://schemas.microsoft.com/office/drawing/2014/main" id="{5BA10BE2-809B-3A4E-96F8-B68BCB262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Conclusions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08547" name="Content Placeholder 2">
            <a:extLst>
              <a:ext uri="{FF2B5EF4-FFF2-40B4-BE49-F238E27FC236}">
                <a16:creationId xmlns:a16="http://schemas.microsoft.com/office/drawing/2014/main" id="{6180AA0A-7F24-3246-8D7E-5DB1BB39B4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001000" cy="4800600"/>
          </a:xfrm>
        </p:spPr>
        <p:txBody>
          <a:bodyPr/>
          <a:lstStyle/>
          <a:p>
            <a:r>
              <a:rPr lang="en-US" sz="2400" dirty="0"/>
              <a:t>Based on a broad range of metrics the simple Gamma model does a better job for deriving aerosol scattering phase function than the bimodal lognormal model. </a:t>
            </a:r>
          </a:p>
          <a:p>
            <a:r>
              <a:rPr lang="en-US" sz="2400" dirty="0"/>
              <a:t>Unimodal lognormal works reasonably well, but it </a:t>
            </a:r>
            <a:r>
              <a:rPr lang="en-US" sz="2400"/>
              <a:t>too over-predicts </a:t>
            </a:r>
            <a:r>
              <a:rPr lang="en-US" sz="2400" dirty="0"/>
              <a:t>aerosol density below ~0.1 micron.   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Gamma phase function and AE are well correlated, effectively making it a one parameter model for PF calculations.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The modified Gamma distribution may be needed if there are many coarse model particles. 			</a:t>
            </a:r>
          </a:p>
        </p:txBody>
      </p:sp>
    </p:spTree>
    <p:extLst>
      <p:ext uri="{BB962C8B-B14F-4D97-AF65-F5344CB8AC3E}">
        <p14:creationId xmlns:p14="http://schemas.microsoft.com/office/powerpoint/2010/main" val="19950770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2" t="4426" r="16968" b="50000"/>
          <a:stretch/>
        </p:blipFill>
        <p:spPr bwMode="auto">
          <a:xfrm>
            <a:off x="228600" y="1927048"/>
            <a:ext cx="8763000" cy="4397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838200" y="457200"/>
            <a:ext cx="7924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+mj-lt"/>
                <a:cs typeface="Times New Roman" panose="02020603050405020304" pitchFamily="18" charset="0"/>
              </a:rPr>
              <a:t>Time series (Jul 2016-Jun 2018) of aerosol extinction as seen by OMPS/LP at different altitudes</a:t>
            </a:r>
          </a:p>
        </p:txBody>
      </p:sp>
    </p:spTree>
    <p:extLst>
      <p:ext uri="{BB962C8B-B14F-4D97-AF65-F5344CB8AC3E}">
        <p14:creationId xmlns:p14="http://schemas.microsoft.com/office/powerpoint/2010/main" val="1727336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7" t="3040" r="10742" b="2597"/>
          <a:stretch/>
        </p:blipFill>
        <p:spPr bwMode="auto">
          <a:xfrm>
            <a:off x="4572000" y="2057400"/>
            <a:ext cx="445448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7" t="3040" r="10743" b="2597"/>
          <a:stretch/>
        </p:blipFill>
        <p:spPr bwMode="auto">
          <a:xfrm>
            <a:off x="41316" y="2057400"/>
            <a:ext cx="4454484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8F49FE-7D19-41CF-B1CB-544EE63869ED}"/>
              </a:ext>
            </a:extLst>
          </p:cNvPr>
          <p:cNvSpPr txBox="1"/>
          <p:nvPr/>
        </p:nvSpPr>
        <p:spPr>
          <a:xfrm>
            <a:off x="144248" y="1703457"/>
            <a:ext cx="4413238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SAGE III</a:t>
            </a:r>
            <a:r>
              <a:rPr lang="en-US" sz="2000" b="1" dirty="0">
                <a:solidFill>
                  <a:schemeClr val="tx1"/>
                </a:solidFill>
                <a:latin typeface="+mn-lt"/>
              </a:rPr>
              <a:t> extinction profiles at 676 nm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8F49FE-7D19-41CF-B1CB-544EE63869ED}"/>
              </a:ext>
            </a:extLst>
          </p:cNvPr>
          <p:cNvSpPr txBox="1"/>
          <p:nvPr/>
        </p:nvSpPr>
        <p:spPr>
          <a:xfrm>
            <a:off x="4724400" y="1676400"/>
            <a:ext cx="4413238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+mn-lt"/>
              </a:rPr>
              <a:t>OMPS/LP extinction profiles at 675 nm</a:t>
            </a:r>
          </a:p>
        </p:txBody>
      </p:sp>
      <p:sp>
        <p:nvSpPr>
          <p:cNvPr id="2" name="Rectangle 1"/>
          <p:cNvSpPr/>
          <p:nvPr/>
        </p:nvSpPr>
        <p:spPr>
          <a:xfrm>
            <a:off x="1447800" y="457200"/>
            <a:ext cx="670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2000" b="1" dirty="0">
                <a:latin typeface="+mn-lt"/>
              </a:rPr>
              <a:t>Canadian </a:t>
            </a:r>
            <a:r>
              <a:rPr lang="en-US" sz="2000" b="1" dirty="0" err="1">
                <a:latin typeface="+mn-lt"/>
              </a:rPr>
              <a:t>PyroCb</a:t>
            </a:r>
            <a:r>
              <a:rPr lang="en-US" sz="2000" b="1" dirty="0">
                <a:latin typeface="+mn-lt"/>
              </a:rPr>
              <a:t> event was observed by LP and SAGE III/ISS</a:t>
            </a:r>
            <a:endParaRPr lang="en-US" altLang="en-US" sz="2000" b="1" dirty="0">
              <a:latin typeface="+mn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571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Title 1">
            <a:extLst>
              <a:ext uri="{FF2B5EF4-FFF2-40B4-BE49-F238E27FC236}">
                <a16:creationId xmlns:a16="http://schemas.microsoft.com/office/drawing/2014/main" id="{BF1AA24E-896F-F648-A326-C99759816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>
                <a:ea typeface="ＭＳ Ｐゴシック" panose="020B0600070205080204" pitchFamily="34" charset="-128"/>
              </a:rPr>
              <a:t>Synergy with ISS/SAGE III </a:t>
            </a:r>
          </a:p>
        </p:txBody>
      </p:sp>
      <p:sp>
        <p:nvSpPr>
          <p:cNvPr id="156675" name="Content Placeholder 2">
            <a:extLst>
              <a:ext uri="{FF2B5EF4-FFF2-40B4-BE49-F238E27FC236}">
                <a16:creationId xmlns:a16="http://schemas.microsoft.com/office/drawing/2014/main" id="{EC675144-0F82-B447-AD52-EDED01B43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SAGE III measures aerosol extinction directly during solar/lunar occultation  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Comparison with LP can provide phase function information, which can then help tie down aerosol size distribution </a:t>
            </a:r>
          </a:p>
          <a:p>
            <a:pPr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SAGE III can also measure limb scattering between </a:t>
            </a:r>
            <a:r>
              <a:rPr lang="en-US" altLang="en-US" sz="2400" dirty="0" err="1">
                <a:ea typeface="ＭＳ Ｐゴシック" panose="020B0600070205080204" pitchFamily="34" charset="-128"/>
              </a:rPr>
              <a:t>occultations</a:t>
            </a:r>
            <a:r>
              <a:rPr lang="en-US" altLang="en-US" sz="2400" dirty="0">
                <a:ea typeface="ＭＳ Ｐゴシック" panose="020B0600070205080204" pitchFamily="34" charset="-128"/>
              </a:rPr>
              <a:t> at varying local times</a:t>
            </a:r>
          </a:p>
          <a:p>
            <a:pPr lvl="1" eaLnBrk="1" hangingPunct="1"/>
            <a:r>
              <a:rPr lang="en-US" altLang="en-US" sz="2000" dirty="0">
                <a:ea typeface="ＭＳ Ｐゴシック" panose="020B0600070205080204" pitchFamily="34" charset="-128"/>
              </a:rPr>
              <a:t>LS + occultation can better constrain aerosol size distribution, similar to AERONET DS + Almucantar data.</a:t>
            </a:r>
          </a:p>
          <a:p>
            <a:pPr eaLnBrk="1" hangingPunct="1"/>
            <a:r>
              <a:rPr lang="en-US" altLang="en-US" sz="2400" dirty="0">
                <a:ea typeface="ＭＳ Ｐゴシック" panose="020B0600070205080204" pitchFamily="34" charset="-128"/>
              </a:rPr>
              <a:t>High spatial and temporal sampling from LP provides context to interpret SAGE data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6D9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1">
            <a:extLst>
              <a:ext uri="{FF2B5EF4-FFF2-40B4-BE49-F238E27FC236}">
                <a16:creationId xmlns:a16="http://schemas.microsoft.com/office/drawing/2014/main" id="{970C7275-48B6-1E4A-BCC0-AECE57094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3200">
                <a:ea typeface="ＭＳ Ｐゴシック" panose="020B0600070205080204" pitchFamily="34" charset="-128"/>
              </a:rPr>
              <a:t>Relevant References</a:t>
            </a:r>
          </a:p>
        </p:txBody>
      </p:sp>
      <p:sp>
        <p:nvSpPr>
          <p:cNvPr id="111619" name="Content Placeholder 2">
            <a:extLst>
              <a:ext uri="{FF2B5EF4-FFF2-40B4-BE49-F238E27FC236}">
                <a16:creationId xmlns:a16="http://schemas.microsoft.com/office/drawing/2014/main" id="{9F2F778A-E643-204B-BFB1-56B753359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562600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OMPS Limb Profiler Version 1 Aerosol Extinction Retrieval Algorithm: Theoretical Basis</a:t>
            </a:r>
          </a:p>
          <a:p>
            <a:pPr lvl="1"/>
            <a:r>
              <a:rPr lang="en-US" altLang="en-US" sz="1800" dirty="0" err="1">
                <a:ea typeface="ＭＳ Ｐゴシック" panose="020B0600070205080204" pitchFamily="34" charset="-128"/>
              </a:rPr>
              <a:t>Loughman</a:t>
            </a:r>
            <a:r>
              <a:rPr lang="en-US" altLang="en-US" sz="1800" dirty="0">
                <a:ea typeface="ＭＳ Ｐゴシック" panose="020B0600070205080204" pitchFamily="34" charset="-128"/>
              </a:rPr>
              <a:t>, Bhartia, Chen, Xu,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Nyaku</a:t>
            </a:r>
            <a:r>
              <a:rPr lang="en-US" altLang="en-US" sz="1800" dirty="0">
                <a:ea typeface="ＭＳ Ｐゴシック" panose="020B0600070205080204" pitchFamily="34" charset="-128"/>
              </a:rPr>
              <a:t>, and Taha. 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Published in AMT 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 </a:t>
            </a:r>
            <a:r>
              <a:rPr lang="en-US" altLang="en-US" sz="2400" dirty="0">
                <a:ea typeface="ＭＳ Ｐゴシック" panose="020B0600070205080204" pitchFamily="34" charset="-128"/>
              </a:rPr>
              <a:t>Impact of aerosol size distribution on extinction and spectral dependence of radiances measured by the OMPS Limb profiler instrument 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Chen, Bhartia,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Loughman</a:t>
            </a:r>
            <a:r>
              <a:rPr lang="en-US" altLang="en-US" sz="1800" dirty="0">
                <a:ea typeface="ＭＳ Ｐゴシック" panose="020B0600070205080204" pitchFamily="34" charset="-128"/>
              </a:rPr>
              <a:t>, and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Colarco</a:t>
            </a:r>
            <a:r>
              <a:rPr lang="en-US" altLang="en-US" sz="1800" dirty="0">
                <a:ea typeface="ＭＳ Ｐゴシック" panose="020B0600070205080204" pitchFamily="34" charset="-128"/>
              </a:rPr>
              <a:t>. 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AMT discussions (under review, publicly available) </a:t>
            </a:r>
            <a:r>
              <a:rPr lang="en-US" altLang="en-US" sz="1400" dirty="0">
                <a:ea typeface="ＭＳ Ｐゴシック" panose="020B0600070205080204" pitchFamily="34" charset="-128"/>
              </a:rPr>
              <a:t> </a:t>
            </a:r>
          </a:p>
          <a:p>
            <a:r>
              <a:rPr lang="en-US" altLang="en-US" sz="2400" dirty="0">
                <a:ea typeface="ＭＳ Ｐゴシック" panose="020B0600070205080204" pitchFamily="34" charset="-128"/>
              </a:rPr>
              <a:t>The sensitivity of the stratospheric aerosol phase function to aerosol size distribution models</a:t>
            </a:r>
          </a:p>
          <a:p>
            <a:pPr lvl="1"/>
            <a:r>
              <a:rPr lang="en-US" altLang="en-US" sz="1800" dirty="0" err="1">
                <a:ea typeface="ＭＳ Ｐゴシック" panose="020B0600070205080204" pitchFamily="34" charset="-128"/>
              </a:rPr>
              <a:t>Nyaku</a:t>
            </a:r>
            <a:r>
              <a:rPr lang="en-US" altLang="en-US" sz="1800" dirty="0">
                <a:ea typeface="ＭＳ Ｐゴシック" panose="020B0600070205080204" pitchFamily="34" charset="-128"/>
              </a:rPr>
              <a:t>,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Loughman</a:t>
            </a:r>
            <a:r>
              <a:rPr lang="en-US" altLang="en-US" sz="1800" dirty="0">
                <a:ea typeface="ＭＳ Ｐゴシック" panose="020B0600070205080204" pitchFamily="34" charset="-128"/>
              </a:rPr>
              <a:t>, Bhartia, Deshler, Chen, and </a:t>
            </a:r>
            <a:r>
              <a:rPr lang="en-US" altLang="en-US" sz="1800" dirty="0" err="1">
                <a:ea typeface="ＭＳ Ｐゴシック" panose="020B0600070205080204" pitchFamily="34" charset="-128"/>
              </a:rPr>
              <a:t>Colarco</a:t>
            </a:r>
            <a:r>
              <a:rPr lang="en-US" altLang="en-US" sz="1800" dirty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Under Revision</a:t>
            </a:r>
          </a:p>
        </p:txBody>
      </p:sp>
    </p:spTree>
    <p:extLst>
      <p:ext uri="{BB962C8B-B14F-4D97-AF65-F5344CB8AC3E}">
        <p14:creationId xmlns:p14="http://schemas.microsoft.com/office/powerpoint/2010/main" val="3066006794"/>
      </p:ext>
    </p:extLst>
  </p:cSld>
  <p:clrMapOvr>
    <a:masterClrMapping/>
  </p:clrMapOvr>
</p:sld>
</file>

<file path=ppt/theme/theme1.xml><?xml version="1.0" encoding="utf-8"?>
<a:theme xmlns:a="http://schemas.openxmlformats.org/drawingml/2006/main" name="3_Globe">
  <a:themeElements>
    <a:clrScheme name="2_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2_Globe">
      <a:majorFont>
        <a:latin typeface="Arial"/>
        <a:ea typeface="ＭＳ Ｐゴシック"/>
        <a:cs typeface=""/>
      </a:majorFont>
      <a:minorFont>
        <a:latin typeface="Verdan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2_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7262</TotalTime>
  <Words>597</Words>
  <Application>Microsoft Macintosh PowerPoint</Application>
  <PresentationFormat>On-screen Show (4:3)</PresentationFormat>
  <Paragraphs>90</Paragraphs>
  <Slides>14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30" baseType="lpstr">
      <vt:lpstr>ＭＳ Ｐゴシック</vt:lpstr>
      <vt:lpstr>Arial</vt:lpstr>
      <vt:lpstr>Calibri</vt:lpstr>
      <vt:lpstr>Cambria Math</vt:lpstr>
      <vt:lpstr>Symbol</vt:lpstr>
      <vt:lpstr>Times</vt:lpstr>
      <vt:lpstr>Times New Roman</vt:lpstr>
      <vt:lpstr>Verdana</vt:lpstr>
      <vt:lpstr>Wingdings</vt:lpstr>
      <vt:lpstr>3_Globe</vt:lpstr>
      <vt:lpstr>1_Office Theme</vt:lpstr>
      <vt:lpstr>2_Office Theme</vt:lpstr>
      <vt:lpstr>Blank Presentation</vt:lpstr>
      <vt:lpstr>4_Office Theme</vt:lpstr>
      <vt:lpstr>1_Blank Presentation</vt:lpstr>
      <vt:lpstr>Image</vt:lpstr>
      <vt:lpstr> Retrieval of Aerosol Extinction Profiles from Limb Scattering Instruments: Experience with OMPS LP</vt:lpstr>
      <vt:lpstr>Limb Scattering Instruments</vt:lpstr>
      <vt:lpstr>PowerPoint Presentation</vt:lpstr>
      <vt:lpstr>Suomi NPP O3 Monitoring &amp; Profiler Suite (OMPS)</vt:lpstr>
      <vt:lpstr>LP Daily Coverage</vt:lpstr>
      <vt:lpstr>PowerPoint Presentation</vt:lpstr>
      <vt:lpstr>LS Aerosol Signal in SS Approx.</vt:lpstr>
      <vt:lpstr>PowerPoint Presentation</vt:lpstr>
      <vt:lpstr>PowerPoint Presentation</vt:lpstr>
      <vt:lpstr>Key Conclusions</vt:lpstr>
      <vt:lpstr>PowerPoint Presentation</vt:lpstr>
      <vt:lpstr>PowerPoint Presentation</vt:lpstr>
      <vt:lpstr>Synergy with ISS/SAGE III </vt:lpstr>
      <vt:lpstr>Relevant References</vt:lpstr>
    </vt:vector>
  </TitlesOfParts>
  <Company> NASA GSFC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Rich McPeters</dc:creator>
  <cp:lastModifiedBy>allison.b.leybold@nasa.gov</cp:lastModifiedBy>
  <cp:revision>794</cp:revision>
  <dcterms:created xsi:type="dcterms:W3CDTF">2004-10-29T18:51:00Z</dcterms:created>
  <dcterms:modified xsi:type="dcterms:W3CDTF">2018-11-13T18:54:01Z</dcterms:modified>
</cp:coreProperties>
</file>