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1"/>
  </p:notesMasterIdLst>
  <p:handoutMasterIdLst>
    <p:handoutMasterId r:id="rId12"/>
  </p:handoutMasterIdLst>
  <p:sldIdLst>
    <p:sldId id="966" r:id="rId2"/>
    <p:sldId id="968" r:id="rId3"/>
    <p:sldId id="969" r:id="rId4"/>
    <p:sldId id="970" r:id="rId5"/>
    <p:sldId id="971" r:id="rId6"/>
    <p:sldId id="972" r:id="rId7"/>
    <p:sldId id="973" r:id="rId8"/>
    <p:sldId id="974" r:id="rId9"/>
    <p:sldId id="975" r:id="rId10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9482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F6010B-E521-C04B-8767-A542D4AC6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Disturbance Monitoring Package Status Report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Amy Rowell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The DMP is a Honeywell Miniature Inertial Measurement Unit comprised of three orthogonal ring laser gyros to measure angular rates in three orthogonal axes.</a:t>
            </a:r>
          </a:p>
          <a:p>
            <a:r>
              <a:rPr lang="en-US" b="0" dirty="0"/>
              <a:t>The DMP's primary requirement is to flag periods when vibration conditions can negatively impact the science data product.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DMP 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23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ISS yaw maneuvers for coordinate system calibrations:</a:t>
            </a:r>
          </a:p>
          <a:p>
            <a:pPr lvl="1"/>
            <a:r>
              <a:rPr lang="en-US" dirty="0"/>
              <a:t>SAGE III requested maneuvers in April and June 2017.</a:t>
            </a:r>
          </a:p>
          <a:p>
            <a:pPr lvl="1"/>
            <a:r>
              <a:rPr lang="en-US" dirty="0"/>
              <a:t>A similar maneuver for a different payload occurred July 2018.</a:t>
            </a:r>
          </a:p>
          <a:p>
            <a:r>
              <a:rPr lang="en-US" dirty="0"/>
              <a:t>DMP EEPROM Refresh command sent 3 October 2018.</a:t>
            </a:r>
          </a:p>
          <a:p>
            <a:pPr lvl="1"/>
            <a:r>
              <a:rPr lang="en-US" dirty="0"/>
              <a:t>This DMP software reset is recommended to be sent every two to three years.</a:t>
            </a:r>
          </a:p>
          <a:p>
            <a:r>
              <a:rPr lang="en-US" dirty="0"/>
              <a:t>DMP pressure leak rate outperforms Honeywell specification with projected usability beyond two decades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DMP Operations Activities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19,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356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Incorporation of boresight rates algorithm for relative attitude correction in the science inversion algorithm</a:t>
            </a:r>
          </a:p>
          <a:p>
            <a:pPr lvl="1"/>
            <a:r>
              <a:rPr lang="en-US" dirty="0"/>
              <a:t>Scheduled to be included in version 5.2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Absolute attitude product</a:t>
            </a:r>
          </a:p>
          <a:p>
            <a:pPr lvl="1"/>
            <a:r>
              <a:rPr lang="en-US" b="0" dirty="0"/>
              <a:t>Improved latitude/longitude/altitude registration for limb scattering measurements</a:t>
            </a:r>
          </a:p>
          <a:p>
            <a:pPr lvl="1"/>
            <a:r>
              <a:rPr lang="en-US" b="0" dirty="0"/>
              <a:t>Payload vibration environment at ELC-4 beneficial to ISSP and external payload community</a:t>
            </a:r>
          </a:p>
          <a:p>
            <a:r>
              <a:rPr lang="en-US" dirty="0"/>
              <a:t>ISS truss bending mode characterization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Analyses In-Work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969" y="1341285"/>
            <a:ext cx="1714500" cy="19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1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3754" y="1348152"/>
            <a:ext cx="4161692" cy="2883878"/>
          </a:xfrm>
        </p:spPr>
        <p:txBody>
          <a:bodyPr/>
          <a:lstStyle/>
          <a:p>
            <a:r>
              <a:rPr lang="en-US" sz="1800" b="0" dirty="0"/>
              <a:t>Pre-launch data are from a three axis accelerometer (S3B1N) located on the nadir side of the ISS S3 truss segment, which is where ELC-4 attaches to ISS</a:t>
            </a:r>
          </a:p>
          <a:p>
            <a:r>
              <a:rPr lang="en-US" sz="1800" b="0" dirty="0"/>
              <a:t>Predicted Acceleration Spectral Density (ASD) comes from SER SAGE III-STR-001 V2 (shown right)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Disturbance Environment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  <p:pic>
        <p:nvPicPr>
          <p:cNvPr id="5" name="Picture 4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7998" y="1221329"/>
            <a:ext cx="3840956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84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Observed Disturbance Environment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822" y="1194673"/>
            <a:ext cx="4434840" cy="3337560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428772" y="1701350"/>
            <a:ext cx="3829050" cy="26433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8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0" dirty="0"/>
              <a:t>Similar to what was expected, and NVP mode resonances are observed</a:t>
            </a:r>
          </a:p>
          <a:p>
            <a:r>
              <a:rPr lang="en-US" sz="1800" b="0" dirty="0"/>
              <a:t>DMP can successfully measure the ASD environment</a:t>
            </a:r>
          </a:p>
          <a:p>
            <a:r>
              <a:rPr lang="en-US" sz="1800" b="0" dirty="0"/>
              <a:t>NVP modes come from SER SAGE III STR-057</a:t>
            </a:r>
          </a:p>
        </p:txBody>
      </p:sp>
    </p:spTree>
    <p:extLst>
      <p:ext uri="{BB962C8B-B14F-4D97-AF65-F5344CB8AC3E}">
        <p14:creationId xmlns:p14="http://schemas.microsoft.com/office/powerpoint/2010/main" val="291185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8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Quiescent Day as Observed from ELC-4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8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Shock from Vehicle Capture from ELC-4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</p:spTree>
    <p:extLst>
      <p:ext uri="{BB962C8B-B14F-4D97-AF65-F5344CB8AC3E}">
        <p14:creationId xmlns:p14="http://schemas.microsoft.com/office/powerpoint/2010/main" val="157201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Shock from </a:t>
            </a:r>
            <a:r>
              <a:rPr lang="en-US" dirty="0" err="1"/>
              <a:t>Reboost</a:t>
            </a:r>
            <a:r>
              <a:rPr lang="en-US" dirty="0"/>
              <a:t> Observed from ELC-4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7821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46965</TotalTime>
  <Words>239</Words>
  <Application>Microsoft Macintosh PowerPoint</Application>
  <PresentationFormat>On-screen Show (16:9)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ＭＳ Ｐゴシック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DMP Overview</vt:lpstr>
      <vt:lpstr>DMP Operations Activities</vt:lpstr>
      <vt:lpstr>Additional Analyses In-Work</vt:lpstr>
      <vt:lpstr>Expected Disturbance Environment</vt:lpstr>
      <vt:lpstr>Observed Disturbance Environment</vt:lpstr>
      <vt:lpstr>Quiescent Day as Observed from ELC-4</vt:lpstr>
      <vt:lpstr>Small Shock from Vehicle Capture from ELC-4</vt:lpstr>
      <vt:lpstr>Large Shock from Reboost Observed from ELC-4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1071</cp:revision>
  <cp:lastPrinted>2011-12-08T16:21:20Z</cp:lastPrinted>
  <dcterms:created xsi:type="dcterms:W3CDTF">2012-04-24T19:27:23Z</dcterms:created>
  <dcterms:modified xsi:type="dcterms:W3CDTF">2018-10-19T15:02:21Z</dcterms:modified>
</cp:coreProperties>
</file>