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9"/>
  </p:notesMasterIdLst>
  <p:handoutMasterIdLst>
    <p:handoutMasterId r:id="rId10"/>
  </p:handoutMasterIdLst>
  <p:sldIdLst>
    <p:sldId id="966" r:id="rId2"/>
    <p:sldId id="967" r:id="rId3"/>
    <p:sldId id="968" r:id="rId4"/>
    <p:sldId id="972" r:id="rId5"/>
    <p:sldId id="973" r:id="rId6"/>
    <p:sldId id="970" r:id="rId7"/>
    <p:sldId id="971" r:id="rId8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85" d="100"/>
          <a:sy n="185" d="100"/>
        </p:scale>
        <p:origin x="4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6AJcW2tosw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h.larc.nasa.gov/oh/?fbclid=IwAR1es-3JbeIiRAElp7amGm5xLzo-15m_ie9BSNnAJbfJpv-bTf4gKiNFMCo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allison.b.Leybold@nasa.gov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6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Communications and Public Engagement 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3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Allison Leybold</a:t>
            </a:r>
          </a:p>
          <a:p>
            <a:pPr algn="r">
              <a:spcBef>
                <a:spcPts val="450"/>
              </a:spcBef>
            </a:pPr>
            <a:r>
              <a:rPr lang="en-US" sz="13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Communications Lead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Website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30, 2018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674AD9-9890-7949-9914-1E8DA1F51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921239"/>
            <a:ext cx="8842099" cy="3867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5528D3-27BB-DA4E-958D-2A8325EDF6ED}"/>
              </a:ext>
            </a:extLst>
          </p:cNvPr>
          <p:cNvSpPr txBox="1"/>
          <p:nvPr/>
        </p:nvSpPr>
        <p:spPr>
          <a:xfrm>
            <a:off x="1785120" y="3652844"/>
            <a:ext cx="5552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hlinkClick r:id="rId3"/>
              </a:rPr>
              <a:t>sage.nasa.gov</a:t>
            </a:r>
            <a:endParaRPr lang="en-US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66B841-D232-0D49-936C-BA6942864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Social Media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1F620-55DC-8F49-BD18-3592F8736FF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214816-F61B-5E4E-949B-E73458627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983153"/>
            <a:ext cx="4186388" cy="26400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C7BDC8-DF4F-7C47-A8C8-B4C4B33F6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78" y="2000679"/>
            <a:ext cx="4362088" cy="29058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2058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6E1171-7AED-2A4C-80AE-848D437D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Life at the Lab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99AAF-0CF8-3B45-A7BD-80180246F9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F639B3-F161-D846-A1BE-B535D0FA0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016" y="993875"/>
            <a:ext cx="5383682" cy="28356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7337C4-DD7F-A248-8EC6-51C63AFBAFD1}"/>
              </a:ext>
            </a:extLst>
          </p:cNvPr>
          <p:cNvSpPr txBox="1"/>
          <p:nvPr/>
        </p:nvSpPr>
        <p:spPr>
          <a:xfrm>
            <a:off x="1557027" y="3960211"/>
            <a:ext cx="5857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 at the Lab: Observing Ozone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548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4BED600-2E65-3645-B996-4B87E7BCB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10" y="1173138"/>
            <a:ext cx="4386370" cy="3006975"/>
          </a:xfrm>
          <a:ln>
            <a:solidFill>
              <a:schemeClr val="tx1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B1CC41B-828B-D34A-8AF8-389348C29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675" y="140687"/>
            <a:ext cx="6679410" cy="484748"/>
          </a:xfrm>
        </p:spPr>
        <p:txBody>
          <a:bodyPr/>
          <a:lstStyle/>
          <a:p>
            <a:r>
              <a:rPr lang="en-US" dirty="0"/>
              <a:t>Flight Mission Support Center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9A5E3-1975-4543-B3BC-BD98787B94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7A51D8-1D5D-404F-B488-05F2A0F13351}"/>
              </a:ext>
            </a:extLst>
          </p:cNvPr>
          <p:cNvSpPr txBox="1"/>
          <p:nvPr/>
        </p:nvSpPr>
        <p:spPr>
          <a:xfrm>
            <a:off x="0" y="4228238"/>
            <a:ext cx="4386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LaRC Virtual Tour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A71B7-A162-7A41-9C28-EF31E64E6A10}"/>
              </a:ext>
            </a:extLst>
          </p:cNvPr>
          <p:cNvSpPr txBox="1"/>
          <p:nvPr/>
        </p:nvSpPr>
        <p:spPr>
          <a:xfrm>
            <a:off x="4743879" y="985154"/>
            <a:ext cx="4214491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/>
              <a:t>Hosted tours for: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200" dirty="0"/>
              <a:t>Senator Tim Kaine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200" dirty="0"/>
              <a:t>Congressman Rob Wittman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200" dirty="0"/>
              <a:t>South African Ambassador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200" dirty="0"/>
              <a:t>ONERA French Aerospace Lab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200" dirty="0"/>
              <a:t>Executive Director of </a:t>
            </a:r>
            <a:r>
              <a:rPr lang="en-US" sz="2200" dirty="0" err="1"/>
              <a:t>SpaceCom</a:t>
            </a:r>
            <a:endParaRPr lang="en-US" sz="2200" dirty="0"/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2200" dirty="0"/>
              <a:t>NASA LaRC Youth Day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2200" dirty="0"/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7489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A4ADC8-DB7C-864B-A7A2-78E476878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75" y="1044774"/>
            <a:ext cx="8215850" cy="401240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Please contact me if you are interested in featuring your work on our website or Facebook page, or if you are in need of SAGE III/ISS outreach materials for your organization.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Allison Leybold</a:t>
            </a:r>
          </a:p>
          <a:p>
            <a:pPr marL="0" indent="0" algn="ctr">
              <a:buNone/>
            </a:pPr>
            <a:r>
              <a:rPr lang="en-US" dirty="0"/>
              <a:t>SAGE III/ISS Communications Lead</a:t>
            </a:r>
            <a:br>
              <a:rPr lang="en-US" dirty="0"/>
            </a:br>
            <a:r>
              <a:rPr lang="en-US" dirty="0"/>
              <a:t>757.864.4563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allison.b.leybold@nasa.gov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59E89B-E2F0-AB45-B8C1-30069CAB7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295" y="154188"/>
            <a:ext cx="6679410" cy="484748"/>
          </a:xfrm>
        </p:spPr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E7038-A427-BB4F-BD2F-BE44F61C025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39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88BB3F-036B-0D4E-8BBA-3A32AFC81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/>
              <a:t>Questions?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4DE8C-D349-7A48-8A6C-91F797B818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0988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48134</TotalTime>
  <Words>122</Words>
  <Application>Microsoft Macintosh PowerPoint</Application>
  <PresentationFormat>On-screen Show (16:9)</PresentationFormat>
  <Paragraphs>35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ＭＳ Ｐゴシック</vt:lpstr>
      <vt:lpstr>ヒラギノ角ゴ Pro W3</vt:lpstr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SAGE Website</vt:lpstr>
      <vt:lpstr>SAGE III/ISS Social Media</vt:lpstr>
      <vt:lpstr>Life at the Lab</vt:lpstr>
      <vt:lpstr>Flight Mission Support Center</vt:lpstr>
      <vt:lpstr>Contact Information</vt:lpstr>
      <vt:lpstr>PowerPoint Presentation</vt:lpstr>
    </vt:vector>
  </TitlesOfParts>
  <Company>ODIN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allison.b.leybold@nasa.gov</cp:lastModifiedBy>
  <cp:revision>1085</cp:revision>
  <cp:lastPrinted>2011-12-08T16:21:20Z</cp:lastPrinted>
  <dcterms:created xsi:type="dcterms:W3CDTF">2012-04-24T19:27:23Z</dcterms:created>
  <dcterms:modified xsi:type="dcterms:W3CDTF">2018-10-30T19:52:21Z</dcterms:modified>
</cp:coreProperties>
</file>