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authors.xml" ContentType="application/vnd.ms-powerpoint.authors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145706567" r:id="rId2"/>
    <p:sldId id="2145706568" r:id="rId3"/>
    <p:sldId id="2145706569" r:id="rId4"/>
    <p:sldId id="21457065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E5E380B-4714-9055-92CF-681B7ED66B25}" name="Nima Pahlevan" initials="NP" userId="S::nima.pahlevan@ssaihq.com::357b3a0b-6c27-4618-888d-80a234378579" providerId="AD"/>
  <p188:author id="{2993F47D-087F-C917-F287-89CB4AF5857F}" name="Lorenzoni, Laura (HQ-DK000)" initials="L(" userId="S::llorenz2@ndc.nasa.gov::6105316d-c706-4875-b68f-da534aed1d6e" providerId="AD"/>
  <p188:author id="{BB6AEEF1-3C3A-BC37-DD89-819C5BD4CA7B}" name="Bisson, Kelsey (HQ-DK000)[NASA IPA]" initials="BI" userId="S::kbisson@ndc.nasa.gov::dc3bbfe8-4bf5-466d-b2a0-5adb6b8dbf6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53"/>
    <p:restoredTop sz="84489"/>
  </p:normalViewPr>
  <p:slideViewPr>
    <p:cSldViewPr snapToGrid="0">
      <p:cViewPr varScale="1">
        <p:scale>
          <a:sx n="78" d="100"/>
          <a:sy n="78" d="100"/>
        </p:scale>
        <p:origin x="8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3816C-F0CA-2045-A61C-6795D60E20B5}" type="datetimeFigureOut">
              <a:rPr lang="en-US" smtClean="0"/>
              <a:t>2/11/25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6A970-BE65-134D-89E3-FB5D16F4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70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AF0E3-09D1-8325-9233-55267B01F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FCDFB-593E-5D39-0FC6-A4E031C15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7DACF-B7AA-F8F3-35E1-0919661B6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E7AA-478B-A74A-BA32-A292BF1359A1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31883-C6BE-7920-5693-E4FC75619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7E56E-BCF1-AC96-7DB9-7D6AAC26D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38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5AC5C-E422-A93F-35CF-8CB841042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1BAAC-DB6A-0E7B-D990-F7E908BDE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4AEDF-57B5-82CE-34D4-F1F95DEBA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331C-93BC-264B-9905-940919FF4571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2B856-C2BA-FCA5-6E3F-FC3AF2272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ABF00-FA97-0523-B568-5A979C59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904F96-687A-31AB-19C1-44B1E569C0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F028B4-C211-5174-45D7-A962A67E2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992BC-0BC7-7D95-1F78-18229F11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4127-12C9-2F4B-B838-223151FD6A7B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7C79F-0D23-C862-F707-576DF83D7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174DA-4D5E-6033-97CA-8CA93D29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7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A436C-D8B4-BA25-3E6C-72199D95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D2831-B4D0-0A59-9386-0F0328350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D17FE-49CD-FFCD-3843-99593BAD8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762F-6200-6547-9B07-182DE9F9FE00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6A2CA-F342-074C-BDA5-684ABE064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66D91-ADC7-CF8F-B57A-7D1C93F39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1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0BA45-507F-EED0-41B7-D414E97CA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73D85-32C4-E0B0-00A3-A6831A620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BB09F-5C59-135C-6678-C3C589DF9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23B5-B042-CC4B-B6C9-0FC04005C943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6C0B2-429D-DE61-F6E5-F5BF8FEA7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C46B8-F243-B23F-1D24-6003EB98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CCE9B-BF00-61FA-62BE-9E2D95E7E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72321-1EBF-AF8C-B01D-6AB7B241F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0F092-1220-5939-73AE-D4F561C62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8F8B46-223F-8940-3BD3-DDC6EBAC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1EF8-1735-4747-BDDE-0A81BE8F8C32}" type="datetime1">
              <a:rPr lang="en-US" smtClean="0"/>
              <a:t>2/11/25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1DDCA-A3C0-CCA6-5B7B-9742E4BEB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BF2F1-3E25-01FD-524C-074CF8F9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CB0A8-2AC9-3917-9686-C25393D95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21E72-CF16-8EFF-D136-3454F8BD0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1D179A-BAE1-20A2-F1DB-EC9B87D14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6AC39E-AE0C-CA38-FF08-5AFD20D6D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5789E4-50C8-F662-75FD-03478F15D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FA2309-477D-65D9-6B74-352FD6944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3CB1-C7D2-B341-A8F6-2505262173FA}" type="datetime1">
              <a:rPr lang="en-US" smtClean="0"/>
              <a:t>2/11/25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205ED9-99FE-59AE-A25A-DBB7192FE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BBF767-AAF3-CA56-F368-EC27A5273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6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9C232-1958-05B8-591E-E728F7D92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CCA63B-03CA-B204-9DCD-9D4558C90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528-FAC9-7A4D-834E-DBF80CE75AA4}" type="datetime1">
              <a:rPr lang="en-US" smtClean="0"/>
              <a:t>2/11/25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9F9179-6485-4705-F2CB-8D4713A2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6071A-3E62-057D-3B6B-E79226B4A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9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47F007-7011-5158-B307-80D82F51E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0D2AF-E452-4644-864D-BE385E125184}" type="datetime1">
              <a:rPr lang="en-US" smtClean="0"/>
              <a:t>2/11/25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E380B7-148D-9041-0D55-8E22D7154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F2DD83-32B7-8E7D-6B04-F151C8EBA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9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5549C-C8B2-33C5-BE28-A4D1C2F3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982B3-4CB4-4B41-280D-7D3D6AEFD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2B85B7-7083-4448-7611-6764BF8B9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2A417-E0EE-A44E-1449-A843BDEBD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1CD8-0B3C-D647-9CE8-59E4B19DAD07}" type="datetime1">
              <a:rPr lang="en-US" smtClean="0"/>
              <a:t>2/11/25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A2D39-1F54-934F-8C86-AE12B9868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EB6EE-6239-C4FF-9249-4D7CF78D5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0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2F7F-877C-8A03-74A4-180AAD425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308D4-00F0-24E3-CD46-3B848C3A82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28317-3A35-A69B-70B2-1E4B10032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C7C74C-ADBE-E829-86DE-2DA976005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FAD5-EF9A-034B-B807-C4E3B81278D7}" type="datetime1">
              <a:rPr lang="en-US" smtClean="0"/>
              <a:t>2/11/25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BEC1A-C52C-E929-ED4B-AFB395528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545F8-0C91-ED18-473C-8F782CEF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7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217F8-89F3-14DD-BD27-93A85B25E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A5805-4E48-DFBB-CB7D-64EE55EFD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59469-68C1-4488-D61B-9A14DC349D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E6D36E-6820-B541-BE20-C4894E210DCA}" type="datetime1">
              <a:rPr lang="en-US" smtClean="0"/>
              <a:t>2/11/25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7E1A0-9445-3892-FFA1-97B63F149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9A918-AF9A-D526-887E-1695C5CF09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1E76BD-E11D-C841-9256-70E96736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9179E2-4D27-D99E-A662-FE052723F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77821" cy="6858000"/>
          </a:xfrm>
          <a:prstGeom prst="rect">
            <a:avLst/>
          </a:prstGeom>
        </p:spPr>
      </p:pic>
      <p:sp>
        <p:nvSpPr>
          <p:cNvPr id="4" name="Title 5">
            <a:extLst>
              <a:ext uri="{FF2B5EF4-FFF2-40B4-BE49-F238E27FC236}">
                <a16:creationId xmlns:a16="http://schemas.microsoft.com/office/drawing/2014/main" id="{A1771FB7-991B-81FB-64BB-4EB0E9B754B1}"/>
              </a:ext>
            </a:extLst>
          </p:cNvPr>
          <p:cNvSpPr txBox="1">
            <a:spLocks/>
          </p:cNvSpPr>
          <p:nvPr/>
        </p:nvSpPr>
        <p:spPr>
          <a:xfrm>
            <a:off x="526296" y="536082"/>
            <a:ext cx="4858504" cy="75713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rgbClr val="9193A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Project</a:t>
            </a:r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 Title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4AA43BB-CED7-08E0-3765-E61890CBFC5E}"/>
              </a:ext>
            </a:extLst>
          </p:cNvPr>
          <p:cNvSpPr txBox="1">
            <a:spLocks/>
          </p:cNvSpPr>
          <p:nvPr/>
        </p:nvSpPr>
        <p:spPr>
          <a:xfrm>
            <a:off x="690203" y="1445612"/>
            <a:ext cx="10546366" cy="31019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Project key aspects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8D4F45-1090-4ECE-3A27-EDA3AF45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8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A5B833-4E97-662A-85EE-472326AB5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77821" cy="6858000"/>
          </a:xfrm>
          <a:prstGeom prst="rect">
            <a:avLst/>
          </a:prstGeom>
        </p:spPr>
      </p:pic>
      <p:sp>
        <p:nvSpPr>
          <p:cNvPr id="5" name="Title 5">
            <a:extLst>
              <a:ext uri="{FF2B5EF4-FFF2-40B4-BE49-F238E27FC236}">
                <a16:creationId xmlns:a16="http://schemas.microsoft.com/office/drawing/2014/main" id="{3A43D2F6-28B9-6B62-B5A6-247BE3D663F3}"/>
              </a:ext>
            </a:extLst>
          </p:cNvPr>
          <p:cNvSpPr txBox="1">
            <a:spLocks/>
          </p:cNvSpPr>
          <p:nvPr/>
        </p:nvSpPr>
        <p:spPr>
          <a:xfrm>
            <a:off x="526296" y="536082"/>
            <a:ext cx="4858504" cy="75713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rgbClr val="9193A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End-user Challenge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18CBC14-2031-803F-007B-6AA5C6EB1679}"/>
              </a:ext>
            </a:extLst>
          </p:cNvPr>
          <p:cNvSpPr txBox="1">
            <a:spLocks/>
          </p:cNvSpPr>
          <p:nvPr/>
        </p:nvSpPr>
        <p:spPr>
          <a:xfrm>
            <a:off x="690203" y="1445612"/>
            <a:ext cx="10546366" cy="31019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Define the problem your solution addresses</a:t>
            </a:r>
          </a:p>
          <a:p>
            <a:r>
              <a:rPr lang="en-US" dirty="0">
                <a:solidFill>
                  <a:schemeClr val="bg1"/>
                </a:solidFill>
              </a:rPr>
              <a:t>Describe end-user baseline performance and lessons learned</a:t>
            </a:r>
          </a:p>
          <a:p>
            <a:r>
              <a:rPr lang="en-US" dirty="0">
                <a:solidFill>
                  <a:schemeClr val="bg1"/>
                </a:solidFill>
              </a:rPr>
              <a:t>Characterize the significance of your solution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0EFAC6-BD51-4999-2A5D-4A432D6B1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8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5DBBCD-ED67-6ABD-E43A-0E822FBB6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77821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710AECA-E5DA-20EB-C5E9-50EB3B4120DD}"/>
              </a:ext>
            </a:extLst>
          </p:cNvPr>
          <p:cNvSpPr txBox="1">
            <a:spLocks/>
          </p:cNvSpPr>
          <p:nvPr/>
        </p:nvSpPr>
        <p:spPr>
          <a:xfrm>
            <a:off x="791803" y="1590142"/>
            <a:ext cx="10246311" cy="31019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Describe the technology and its maturity </a:t>
            </a:r>
          </a:p>
          <a:p>
            <a:r>
              <a:rPr lang="en-US" dirty="0">
                <a:solidFill>
                  <a:schemeClr val="bg1"/>
                </a:solidFill>
              </a:rPr>
              <a:t>How your technical solution addresses gaps in NASA’s Earth Action program elements   </a:t>
            </a:r>
          </a:p>
          <a:p>
            <a:r>
              <a:rPr lang="en-US" dirty="0">
                <a:solidFill>
                  <a:schemeClr val="bg1"/>
                </a:solidFill>
              </a:rPr>
              <a:t>Explain the technical credibility of your approach</a:t>
            </a:r>
          </a:p>
          <a:p>
            <a:r>
              <a:rPr lang="en-US" dirty="0">
                <a:solidFill>
                  <a:schemeClr val="bg1"/>
                </a:solidFill>
              </a:rPr>
              <a:t>Speak about how your solution is innovative</a:t>
            </a:r>
          </a:p>
          <a:p>
            <a:r>
              <a:rPr lang="en-US" dirty="0">
                <a:solidFill>
                  <a:schemeClr val="bg1"/>
                </a:solidFill>
              </a:rPr>
              <a:t>Address the transferability and scalability of your approach</a:t>
            </a:r>
          </a:p>
          <a:p>
            <a:r>
              <a:rPr lang="en-US" dirty="0">
                <a:solidFill>
                  <a:schemeClr val="bg1"/>
                </a:solidFill>
              </a:rPr>
              <a:t>How do you address and report uncertainties? </a:t>
            </a:r>
          </a:p>
          <a:p>
            <a:r>
              <a:rPr lang="en-US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If your solution is based on ML/AI, is it explainable/transparent?  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How are NASA assets leveraged? </a:t>
            </a: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B23413BF-BBA8-A902-BF79-1848CC4B8F19}"/>
              </a:ext>
            </a:extLst>
          </p:cNvPr>
          <p:cNvSpPr txBox="1">
            <a:spLocks/>
          </p:cNvSpPr>
          <p:nvPr/>
        </p:nvSpPr>
        <p:spPr>
          <a:xfrm>
            <a:off x="526296" y="536082"/>
            <a:ext cx="4858504" cy="75713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rgbClr val="9193A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Solution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72D09B-6FD2-B1DF-7375-3F5BDE9C6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24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5B0F7A-43D2-CA7A-BD62-5EE7A06A5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77821" cy="68580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99EA7D-AF8A-8305-853D-D3142D5D73E3}"/>
              </a:ext>
            </a:extLst>
          </p:cNvPr>
          <p:cNvSpPr txBox="1">
            <a:spLocks/>
          </p:cNvSpPr>
          <p:nvPr/>
        </p:nvSpPr>
        <p:spPr>
          <a:xfrm>
            <a:off x="842603" y="1674808"/>
            <a:ext cx="7729728" cy="31019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If you are awarded funding, what will you use it to do? What is the perceived impact?</a:t>
            </a:r>
          </a:p>
          <a:p>
            <a:r>
              <a:rPr lang="en-US" dirty="0">
                <a:solidFill>
                  <a:schemeClr val="bg1"/>
                </a:solidFill>
              </a:rPr>
              <a:t>What is your vision for the future of your company/technology/team, etc. (as applicable)? Will tools/software be commercialized?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1988933-DD87-52D4-651C-B499DD8F2DCA}"/>
              </a:ext>
            </a:extLst>
          </p:cNvPr>
          <p:cNvSpPr txBox="1">
            <a:spLocks/>
          </p:cNvSpPr>
          <p:nvPr/>
        </p:nvSpPr>
        <p:spPr>
          <a:xfrm>
            <a:off x="526296" y="536082"/>
            <a:ext cx="4858504" cy="75713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rgbClr val="9193A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Prospects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2682E5-AD38-0A47-6994-2B4911E88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76BD-E11D-C841-9256-70E9673649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79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997F4575AB2341A447C8CBE533502E" ma:contentTypeVersion="27" ma:contentTypeDescription="Create a new document." ma:contentTypeScope="" ma:versionID="dadedf368797a87eab57c33de2001a34">
  <xsd:schema xmlns:xsd="http://www.w3.org/2001/XMLSchema" xmlns:xs="http://www.w3.org/2001/XMLSchema" xmlns:p="http://schemas.microsoft.com/office/2006/metadata/properties" xmlns:ns2="82117ee6-88c7-43fe-a4b5-a39b09e9bd19" xmlns:ns3="d900e117-17a0-4b24-9e47-511ef1d02c43" xmlns:ns4="3534600e-1ded-4f22-9724-718aa08a4115" targetNamespace="http://schemas.microsoft.com/office/2006/metadata/properties" ma:root="true" ma:fieldsID="a5dedb40f793bc7697fa9ba5d99e4b0d" ns2:_="" ns3:_="" ns4:_="">
    <xsd:import namespace="82117ee6-88c7-43fe-a4b5-a39b09e9bd19"/>
    <xsd:import namespace="d900e117-17a0-4b24-9e47-511ef1d02c43"/>
    <xsd:import namespace="3534600e-1ded-4f22-9724-718aa08a4115"/>
    <xsd:element name="properties">
      <xsd:complexType>
        <xsd:sequence>
          <xsd:element name="documentManagement">
            <xsd:complexType>
              <xsd:all>
                <xsd:element ref="ns2:Year" minOccurs="0"/>
                <xsd:element ref="ns2:Folder" minOccurs="0"/>
                <xsd:element ref="ns2:MediaServiceMetadata" minOccurs="0"/>
                <xsd:element ref="ns2:MediaServiceFastMetadata" minOccurs="0"/>
                <xsd:element ref="ns3:Data_x0020_Categorization" minOccurs="0"/>
                <xsd:element ref="ns4:SMD_x0020_ROSES_x0020_Taxonomy" minOccurs="0"/>
                <xsd:element ref="ns4:Program_Mission" minOccurs="0"/>
                <xsd:element ref="ns4:ROSES_x0020_Earth_x0020_Science" minOccurs="0"/>
                <xsd:element ref="ns4:Fiscal_x0020_Year" minOccurs="0"/>
                <xsd:element ref="ns2:Function" minOccurs="0"/>
                <xsd:element ref="ns4:ArchiveReady" minOccurs="0"/>
                <xsd:element ref="ns4:Coverage" minOccurs="0"/>
                <xsd:element ref="ns4:Disposition_x0020_Date" minOccurs="0"/>
                <xsd:element ref="ns4:Division_x0020_Name" minOccurs="0"/>
                <xsd:element ref="ns4:FOIA" minOccurs="0"/>
                <xsd:element ref="ns4:Function" minOccurs="0"/>
                <xsd:element ref="ns4:Record_x0020_Type" minOccurs="0"/>
                <xsd:element ref="ns4:Subjects" minOccurs="0"/>
                <xsd:element ref="ns4:Relation" minOccurs="0"/>
                <xsd:element ref="ns4:Record_x0020_Schedule_x0020_Item_x0020_Number" minOccurs="0"/>
                <xsd:element ref="ns4:Relation_ISPartOf" minOccurs="0"/>
                <xsd:element ref="ns2:StoplightLabe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117ee6-88c7-43fe-a4b5-a39b09e9bd19" elementFormDefault="qualified">
    <xsd:import namespace="http://schemas.microsoft.com/office/2006/documentManagement/types"/>
    <xsd:import namespace="http://schemas.microsoft.com/office/infopath/2007/PartnerControls"/>
    <xsd:element name="Year" ma:index="8" nillable="true" ma:displayName="Year" ma:default="2022" ma:format="Dropdown" ma:internalName="Year">
      <xsd:simpleType>
        <xsd:restriction base="dms:Choice">
          <xsd:enumeration value="2022"/>
          <xsd:enumeration value="2023"/>
        </xsd:restriction>
      </xsd:simpleType>
    </xsd:element>
    <xsd:element name="Folder" ma:index="9" nillable="true" ma:displayName="Folder" ma:format="Dropdown" ma:internalName="Folder">
      <xsd:simpleType>
        <xsd:restriction base="dms:Choice">
          <xsd:enumeration value="old things (trash)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Function" ma:index="17" nillable="true" ma:displayName="Function" ma:internalName="Function">
      <xsd:simpleType>
        <xsd:restriction base="dms:Text">
          <xsd:maxLength value="255"/>
        </xsd:restriction>
      </xsd:simpleType>
    </xsd:element>
    <xsd:element name="StoplightLabel" ma:index="30" nillable="true" ma:displayName="Stoplight Label" ma:format="Dropdown" ma:internalName="StoplightLabel">
      <xsd:simpleType>
        <xsd:restriction base="dms:Choice">
          <xsd:enumeration value="Major Issue"/>
          <xsd:enumeration value="Ready for Susan"/>
          <xsd:enumeration value="Minor Issue"/>
        </xsd:restriction>
      </xsd:simple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0e117-17a0-4b24-9e47-511ef1d02c43" elementFormDefault="qualified">
    <xsd:import namespace="http://schemas.microsoft.com/office/2006/documentManagement/types"/>
    <xsd:import namespace="http://schemas.microsoft.com/office/infopath/2007/PartnerControls"/>
    <xsd:element name="Data_x0020_Categorization" ma:index="12" nillable="true" ma:displayName="Data Categorization" ma:default="" ma:description="This column is for noting what type of file is being stored so items are clearly marked. Please note that for something to be considered  for &quot;Public Release&quot; it must go through for Center Export Control Representative. And if you have questions about data classifications or want to have your data reviewed, visit: https://nasa.sharepoint.com/sites/privacy" ma:format="Dropdown" ma:internalName="Data_x0020_Categorization">
      <xsd:simpleType>
        <xsd:union memberTypes="dms:Text">
          <xsd:simpleType>
            <xsd:restriction base="dms:Choice">
              <xsd:enumeration value="NASA Internal"/>
              <xsd:enumeration value="ITAR/EAR...CUI: Export Control"/>
              <xsd:enumeration value="CUI: General Proprietary Business Information"/>
              <xsd:enumeration value="CUI: Emergency Management"/>
              <xsd:enumeration value="CUI: General Financial Information"/>
              <xsd:enumeration value="CUI: General Critical Infrastructure Information"/>
              <xsd:enumeration value="CUI: Internal Personnel Rules/Practice"/>
              <xsd:enumeration value="CUI: Investigation"/>
              <xsd:enumeration value="CUI: Information Systems Vulnerability Information"/>
              <xsd:enumeration value="CUI: Patent Application"/>
              <xsd:enumeration value="Sensitive PII...CUI: General Privacy"/>
              <xsd:enumeration value="SBU: Company Proprietary Information"/>
              <xsd:enumeration value="SBU: Financial Institution Information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4600e-1ded-4f22-9724-718aa08a4115" elementFormDefault="qualified">
    <xsd:import namespace="http://schemas.microsoft.com/office/2006/documentManagement/types"/>
    <xsd:import namespace="http://schemas.microsoft.com/office/infopath/2007/PartnerControls"/>
    <xsd:element name="SMD_x0020_ROSES_x0020_Taxonomy" ma:index="13" nillable="true" ma:displayName="SMD ROSES Taxonomy" ma:format="Dropdown" ma:internalName="SMD_x0020_ROSES_x0020_Taxonom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Technology/Instrument Development"/>
                    <xsd:enumeration value="Flight"/>
                    <xsd:enumeration value="Science Team"/>
                    <xsd:enumeration value="DAPR"/>
                    <xsd:enumeration value="Inclusion Plan"/>
                    <xsd:enumeration value="NoDD"/>
                    <xsd:enumeration value="2-Step"/>
                    <xsd:enumeration value="Mandatory NOI"/>
                    <xsd:enumeration value="TBD"/>
                    <xsd:enumeration value="Not Solicited"/>
                    <xsd:enumeration value="Augmentations"/>
                    <xsd:enumeration value="CAN (cooperative agreements only)"/>
                    <xsd:enumeration value="Contracts"/>
                    <xsd:enumeration value="Citizen science"/>
                    <xsd:enumeration value="Science activation"/>
                    <xsd:enumeration value="No DMP"/>
                    <xsd:enumeration value="Software development plan"/>
                    <xsd:enumeration value="Cost Share"/>
                    <xsd:enumeration value="Another required plan"/>
                  </xsd:restriction>
                </xsd:simpleType>
              </xsd:element>
            </xsd:sequence>
          </xsd:extension>
        </xsd:complexContent>
      </xsd:complexType>
    </xsd:element>
    <xsd:element name="Program_Mission" ma:index="14" nillable="true" ma:displayName="Program" ma:description="A specific program responsibility, mission, or event category that is associated with the created records. We will use this to create sub-folders, so think in terms of searchability. Ex: records created during Critical Design Review (CDR), Minutes or briefing materials for University Science Conference, budget documents for funding review meeting, HR personnel files, etc." ma:internalName="Program_Mission">
      <xsd:simpleType>
        <xsd:restriction base="dms:Text">
          <xsd:maxLength value="255"/>
        </xsd:restriction>
      </xsd:simpleType>
    </xsd:element>
    <xsd:element name="ROSES_x0020_Earth_x0020_Science" ma:index="15" nillable="true" ma:displayName="ROSES Earth Science" ma:internalName="ROSES_x0020_Earth_x0020_Scienc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pplications"/>
                    <xsd:enumeration value="Template required"/>
                    <xsd:enumeration value="Carbon Cycle &amp; Ecosystems (CCE)"/>
                    <xsd:enumeration value="Climate Variability &amp; Change (CVC)"/>
                    <xsd:enumeration value="Water and Energy Cycle (WEC)"/>
                    <xsd:enumeration value="Atmospheric Composition (AC)"/>
                    <xsd:enumeration value="Earth Surface and Interior (ESI)"/>
                    <xsd:enumeration value="Weather and Atmospheric Dynamics (WAD)"/>
                    <xsd:enumeration value="Earth Science Technology"/>
                    <xsd:enumeration value="Computing"/>
                    <xsd:enumeration value="Cross Cutting"/>
                    <xsd:enumeration value="Airborne Science"/>
                    <xsd:enumeration value="Data Systems"/>
                  </xsd:restriction>
                </xsd:simpleType>
              </xsd:element>
            </xsd:sequence>
          </xsd:extension>
        </xsd:complexContent>
      </xsd:complexType>
    </xsd:element>
    <xsd:element name="Fiscal_x0020_Year" ma:index="16" nillable="true" ma:displayName="Fiscal Year" ma:internalName="Fiscal_x0020_Year">
      <xsd:simpleType>
        <xsd:restriction base="dms:Text">
          <xsd:maxLength value="255"/>
        </xsd:restriction>
      </xsd:simpleType>
    </xsd:element>
    <xsd:element name="ArchiveReady" ma:index="18" nillable="true" ma:displayName="ArchiveReady" ma:default="0" ma:internalName="ArchiveReady">
      <xsd:simpleType>
        <xsd:restriction base="dms:Boolean"/>
      </xsd:simpleType>
    </xsd:element>
    <xsd:element name="Coverage" ma:index="19" nillable="true" ma:displayName="Coverage" ma:default="" ma:description="The geographic and temporal extent or scope of the content of the record. Ex study of weather patterns in North Carolina; pollution study over I-95.  (Populate this field if materials have a geographic focus or if the record contains a considerable body of information about a geographic location.)" ma:internalName="Coverage">
      <xsd:simpleType>
        <xsd:restriction base="dms:Note">
          <xsd:maxLength value="255"/>
        </xsd:restriction>
      </xsd:simpleType>
    </xsd:element>
    <xsd:element name="Disposition_x0020_Date" ma:index="20" nillable="true" ma:displayName="Disposition Date" ma:format="DateOnly" ma:internalName="Disposition_x0020_Date">
      <xsd:simpleType>
        <xsd:restriction base="dms:DateTime"/>
      </xsd:simpleType>
    </xsd:element>
    <xsd:element name="Division_x0020_Name" ma:index="21" nillable="true" ma:displayName="Division Name" ma:default="ROSES" ma:description="Division that created the records/the record owner: Earth Science, HR, Heliophysics, etc." ma:format="Dropdown" ma:internalName="Division_x0020_Name">
      <xsd:simpleType>
        <xsd:restriction base="dms:Choice">
          <xsd:enumeration value="DAAM"/>
          <xsd:enumeration value="DAAP"/>
          <xsd:enumeration value="DAAR"/>
          <xsd:enumeration value="ESSIO"/>
          <xsd:enumeration value="Policy"/>
          <xsd:enumeration value="Administration"/>
          <xsd:enumeration value="Mars Sample Return"/>
          <xsd:enumeration value="Earth Science"/>
          <xsd:enumeration value="JASD"/>
          <xsd:enumeration value="RMD"/>
          <xsd:enumeration value="SEPD"/>
          <xsd:enumeration value="Planetary"/>
          <xsd:enumeration value="Heliophysics"/>
          <xsd:enumeration value="BPS"/>
          <xsd:enumeration value="Astrophysics"/>
          <xsd:enumeration value="JWST"/>
          <xsd:enumeration value="ROSES"/>
        </xsd:restriction>
      </xsd:simpleType>
    </xsd:element>
    <xsd:element name="FOIA" ma:index="22" nillable="true" ma:displayName="FOIA" ma:description="Whether the records are subject to FOIA or if they are exempt.--optional" ma:format="Dropdown" ma:internalName="FOIA">
      <xsd:simpleType>
        <xsd:restriction base="dms:Choice">
          <xsd:enumeration value="FOIA-able"/>
          <xsd:enumeration value="FOIA Exempt"/>
          <xsd:enumeration value="FOIA Decisional"/>
          <xsd:enumeration value="FOIA Pre-Decisional"/>
        </xsd:restriction>
      </xsd:simpleType>
    </xsd:element>
    <xsd:element name="Function" ma:index="23" nillable="true" ma:displayName="Function" ma:format="Dropdown" ma:internalName="Function0">
      <xsd:simpleType>
        <xsd:restriction base="dms:Choice">
          <xsd:enumeration value="Administration"/>
          <xsd:enumeration value="Program Manager"/>
          <xsd:enumeration value="Budget/Resource Management"/>
          <xsd:enumeration value="Program Executive"/>
          <xsd:enumeration value="Public Outreach"/>
          <xsd:enumeration value="Leadership"/>
        </xsd:restriction>
      </xsd:simpleType>
    </xsd:element>
    <xsd:element name="Record_x0020_Type" ma:index="24" nillable="true" ma:displayName="Record Type" ma:format="Dropdown" ma:internalName="Record_x0020_Type">
      <xsd:simpleType>
        <xsd:restriction base="dms:Choice">
          <xsd:enumeration value="Permanent"/>
          <xsd:enumeration value="Temporary"/>
          <xsd:enumeration value="Non-Record/Reference"/>
          <xsd:enumeration value="Reference-Personal"/>
          <xsd:enumeration value="Reference-Division"/>
        </xsd:restriction>
      </xsd:simpleType>
    </xsd:element>
    <xsd:element name="Subjects" ma:index="25" nillable="true" ma:displayName="Subjects" ma:description="This can be used to provide more context to items. The topic of the resource. using keywords, key phrases, or classification codes. Ex Space. (Optional Column: may not be needed if other metadata options are used.)" ma:internalName="Subjects">
      <xsd:simpleType>
        <xsd:restriction base="dms:Text">
          <xsd:maxLength value="255"/>
        </xsd:restriction>
      </xsd:simpleType>
    </xsd:element>
    <xsd:element name="Relation" ma:index="26" nillable="true" ma:displayName="Relation" ma:default="" ma:description=". The relation element should be used if a record is composed of multiple files that form a logical record or is a necessary component of another logical record. Ex: Shapefile compound record file (lmes_64_shp) has related individual parts: lmes_64.shp; " ma:internalName="Relation">
      <xsd:simpleType>
        <xsd:restriction base="dms:Note">
          <xsd:maxLength value="255"/>
        </xsd:restriction>
      </xsd:simpleType>
    </xsd:element>
    <xsd:element name="Record_x0020_Schedule_x0020_Item_x0020_Number" ma:index="27" nillable="true" ma:displayName="Record Schedule Item Number" ma:list="{e1acbc2f-b7b6-45ee-983c-b277876aafb4}" ma:internalName="Record_x0020_Schedule_x0020_Item_x0020_Number" ma:showField="Name" ma:web="3534600e-1ded-4f22-9724-718aa08a4115">
      <xsd:simpleType>
        <xsd:restriction base="dms:Lookup"/>
      </xsd:simpleType>
    </xsd:element>
    <xsd:element name="Relation_ISPartOf" ma:index="28" nillable="true" ma:displayName="Relation_ISPartOf" ma:default="" ma:description="A related record in which the described record is physically or logically included. Ex: Shapefile component file (lmes_64.shx) is part of a compound shapefile: lmes_64_shp - Attached file (FMC2013-045.pdf) is part of an email: FDA Memorandum_Circular_No._2013-045.eml." ma:internalName="Relation_ISPartOf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sposition_x0020_Date xmlns="3534600e-1ded-4f22-9724-718aa08a4115" xsi:nil="true"/>
    <Function xmlns="82117ee6-88c7-43fe-a4b5-a39b09e9bd19" xsi:nil="true"/>
    <Year xmlns="82117ee6-88c7-43fe-a4b5-a39b09e9bd19">2022</Year>
    <Coverage xmlns="3534600e-1ded-4f22-9724-718aa08a4115" xsi:nil="true"/>
    <Fiscal_x0020_Year xmlns="3534600e-1ded-4f22-9724-718aa08a4115" xsi:nil="true"/>
    <Folder xmlns="82117ee6-88c7-43fe-a4b5-a39b09e9bd19" xsi:nil="true"/>
    <FOIA xmlns="3534600e-1ded-4f22-9724-718aa08a4115" xsi:nil="true"/>
    <Relation xmlns="3534600e-1ded-4f22-9724-718aa08a4115" xsi:nil="true"/>
    <Relation_ISPartOf xmlns="3534600e-1ded-4f22-9724-718aa08a4115" xsi:nil="true"/>
    <ArchiveReady xmlns="3534600e-1ded-4f22-9724-718aa08a4115">false</ArchiveReady>
    <Function xmlns="3534600e-1ded-4f22-9724-718aa08a4115" xsi:nil="true"/>
    <Record_x0020_Type xmlns="3534600e-1ded-4f22-9724-718aa08a4115" xsi:nil="true"/>
    <SMD_x0020_ROSES_x0020_Taxonomy xmlns="3534600e-1ded-4f22-9724-718aa08a4115" xsi:nil="true"/>
    <StoplightLabel xmlns="82117ee6-88c7-43fe-a4b5-a39b09e9bd19" xsi:nil="true"/>
    <ROSES_x0020_Earth_x0020_Science xmlns="3534600e-1ded-4f22-9724-718aa08a4115" xsi:nil="true"/>
    <Division_x0020_Name xmlns="3534600e-1ded-4f22-9724-718aa08a4115">ROSES</Division_x0020_Name>
    <Subjects xmlns="3534600e-1ded-4f22-9724-718aa08a4115" xsi:nil="true"/>
    <Record_x0020_Schedule_x0020_Item_x0020_Number xmlns="3534600e-1ded-4f22-9724-718aa08a4115" xsi:nil="true"/>
    <Data_x0020_Categorization xmlns="d900e117-17a0-4b24-9e47-511ef1d02c43" xsi:nil="true"/>
    <Program_Mission xmlns="3534600e-1ded-4f22-9724-718aa08a4115" xsi:nil="true"/>
  </documentManagement>
</p:properties>
</file>

<file path=customXml/itemProps1.xml><?xml version="1.0" encoding="utf-8"?>
<ds:datastoreItem xmlns:ds="http://schemas.openxmlformats.org/officeDocument/2006/customXml" ds:itemID="{FBB0C58C-98B2-4561-95BA-B34C197A7C5B}"/>
</file>

<file path=customXml/itemProps2.xml><?xml version="1.0" encoding="utf-8"?>
<ds:datastoreItem xmlns:ds="http://schemas.openxmlformats.org/officeDocument/2006/customXml" ds:itemID="{03DEDA25-F3CD-4234-A946-997DA1E54493}"/>
</file>

<file path=customXml/itemProps3.xml><?xml version="1.0" encoding="utf-8"?>
<ds:datastoreItem xmlns:ds="http://schemas.openxmlformats.org/officeDocument/2006/customXml" ds:itemID="{95026396-BFC1-4C1B-97F0-9F1827C62562}"/>
</file>

<file path=docProps/app.xml><?xml version="1.0" encoding="utf-8"?>
<Properties xmlns="http://schemas.openxmlformats.org/officeDocument/2006/extended-properties" xmlns:vt="http://schemas.openxmlformats.org/officeDocument/2006/docPropsVTypes">
  <TotalTime>5407</TotalTime>
  <Words>150</Words>
  <Application>Microsoft Macintosh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Nima Pahlevan</dc:creator>
  <cp:lastModifiedBy>Nima Pahlevan</cp:lastModifiedBy>
  <cp:revision>217</cp:revision>
  <dcterms:created xsi:type="dcterms:W3CDTF">2024-09-15T17:12:24Z</dcterms:created>
  <dcterms:modified xsi:type="dcterms:W3CDTF">2025-02-11T14:34:22Z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0x01010006997F4575AB2341A447C8CBE533502E</vt:lpwstr>
  </property>
</Properties>
</file>