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3"/>
    <p:sldMasterId id="2147490094" r:id="rId4"/>
    <p:sldMasterId id="2147490268" r:id="rId5"/>
    <p:sldMasterId id="2147490311" r:id="rId6"/>
    <p:sldMasterId id="2147490324" r:id="rId7"/>
    <p:sldMasterId id="2147490348" r:id="rId8"/>
    <p:sldMasterId id="2147490361" r:id="rId9"/>
    <p:sldMasterId id="2147490373" r:id="rId10"/>
    <p:sldMasterId id="2147490400" r:id="rId11"/>
    <p:sldMasterId id="2147490414" r:id="rId12"/>
    <p:sldMasterId id="2147490457" r:id="rId13"/>
    <p:sldMasterId id="2147490470" r:id="rId14"/>
    <p:sldMasterId id="2147490503" r:id="rId15"/>
  </p:sldMasterIdLst>
  <p:notesMasterIdLst>
    <p:notesMasterId r:id="rId33"/>
  </p:notesMasterIdLst>
  <p:handoutMasterIdLst>
    <p:handoutMasterId r:id="rId34"/>
  </p:handoutMasterIdLst>
  <p:sldIdLst>
    <p:sldId id="258" r:id="rId16"/>
    <p:sldId id="3108" r:id="rId17"/>
    <p:sldId id="3109" r:id="rId18"/>
    <p:sldId id="3110" r:id="rId19"/>
    <p:sldId id="3297" r:id="rId20"/>
    <p:sldId id="3112" r:id="rId21"/>
    <p:sldId id="3125" r:id="rId22"/>
    <p:sldId id="3126" r:id="rId23"/>
    <p:sldId id="3131" r:id="rId24"/>
    <p:sldId id="1409" r:id="rId25"/>
    <p:sldId id="3129" r:id="rId26"/>
    <p:sldId id="3117" r:id="rId27"/>
    <p:sldId id="1422" r:id="rId28"/>
    <p:sldId id="3127" r:id="rId29"/>
    <p:sldId id="3130" r:id="rId30"/>
    <p:sldId id="3128" r:id="rId31"/>
    <p:sldId id="3299" r:id="rId32"/>
  </p:sldIdLst>
  <p:sldSz cx="12192000" cy="6858000"/>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0">
          <p15:clr>
            <a:srgbClr val="A4A3A4"/>
          </p15:clr>
        </p15:guide>
        <p15:guide id="2" pos="2163">
          <p15:clr>
            <a:srgbClr val="A4A3A4"/>
          </p15:clr>
        </p15:guide>
        <p15:guide id="3" orient="horz"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FF"/>
    <a:srgbClr val="003399"/>
    <a:srgbClr val="23E3FD"/>
    <a:srgbClr val="29588B"/>
    <a:srgbClr val="858C9E"/>
    <a:srgbClr val="FF0000"/>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104" d="100"/>
          <a:sy n="104" d="100"/>
        </p:scale>
        <p:origin x="762"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10"/>
        <p:guide pos="2163"/>
        <p:guide orient="horz"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5.xml"/><Relationship Id="rId12" Type="http://schemas.openxmlformats.org/officeDocument/2006/relationships/slideMaster" Target="slideMasters/slideMaster10.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Master" Target="slideMasters/slideMaster13.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8.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 Id="rId8" Type="http://schemas.openxmlformats.org/officeDocument/2006/relationships/slideMaster" Target="slideMasters/slideMaster6.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4" y="3"/>
            <a:ext cx="2972421" cy="465139"/>
          </a:xfrm>
          <a:prstGeom prst="rect">
            <a:avLst/>
          </a:prstGeom>
          <a:noFill/>
          <a:ln w="9525">
            <a:noFill/>
            <a:miter lim="800000"/>
            <a:headEnd/>
            <a:tailEnd/>
          </a:ln>
          <a:effectLst/>
        </p:spPr>
        <p:txBody>
          <a:bodyPr vert="horz" wrap="square" lIns="92900" tIns="46449" rIns="92900" bIns="46449" numCol="1" anchor="t" anchorCtr="0" compatLnSpc="1">
            <a:prstTxWarp prst="textNoShape">
              <a:avLst/>
            </a:prstTxWarp>
          </a:bodyPr>
          <a:lstStyle>
            <a:lvl1pPr>
              <a:defRPr sz="1200">
                <a:latin typeface="Arial" charset="0"/>
              </a:defRPr>
            </a:lvl1pPr>
          </a:lstStyle>
          <a:p>
            <a:pPr>
              <a:defRPr/>
            </a:pPr>
            <a:endParaRPr lang="en-US"/>
          </a:p>
        </p:txBody>
      </p:sp>
      <p:sp>
        <p:nvSpPr>
          <p:cNvPr id="103427" name="Rectangle 3"/>
          <p:cNvSpPr>
            <a:spLocks noGrp="1" noChangeArrowheads="1"/>
          </p:cNvSpPr>
          <p:nvPr>
            <p:ph type="dt" sz="quarter" idx="1"/>
          </p:nvPr>
        </p:nvSpPr>
        <p:spPr bwMode="auto">
          <a:xfrm>
            <a:off x="3884033" y="3"/>
            <a:ext cx="2972421" cy="465139"/>
          </a:xfrm>
          <a:prstGeom prst="rect">
            <a:avLst/>
          </a:prstGeom>
          <a:noFill/>
          <a:ln w="9525">
            <a:noFill/>
            <a:miter lim="800000"/>
            <a:headEnd/>
            <a:tailEnd/>
          </a:ln>
          <a:effectLst/>
        </p:spPr>
        <p:txBody>
          <a:bodyPr vert="horz" wrap="square" lIns="92900" tIns="46449" rIns="92900" bIns="46449" numCol="1" anchor="t" anchorCtr="0" compatLnSpc="1">
            <a:prstTxWarp prst="textNoShape">
              <a:avLst/>
            </a:prstTxWarp>
          </a:bodyPr>
          <a:lstStyle>
            <a:lvl1pPr algn="r">
              <a:defRPr sz="1200">
                <a:latin typeface="Arial" charset="0"/>
              </a:defRPr>
            </a:lvl1pPr>
          </a:lstStyle>
          <a:p>
            <a:pPr>
              <a:defRPr/>
            </a:pPr>
            <a:r>
              <a:rPr lang="en-US"/>
              <a:t>Fever Chart</a:t>
            </a:r>
          </a:p>
        </p:txBody>
      </p:sp>
      <p:sp>
        <p:nvSpPr>
          <p:cNvPr id="103428" name="Rectangle 4"/>
          <p:cNvSpPr>
            <a:spLocks noGrp="1" noChangeArrowheads="1"/>
          </p:cNvSpPr>
          <p:nvPr>
            <p:ph type="ftr" sz="quarter" idx="2"/>
          </p:nvPr>
        </p:nvSpPr>
        <p:spPr bwMode="auto">
          <a:xfrm>
            <a:off x="14" y="8829675"/>
            <a:ext cx="2972421" cy="465139"/>
          </a:xfrm>
          <a:prstGeom prst="rect">
            <a:avLst/>
          </a:prstGeom>
          <a:noFill/>
          <a:ln w="9525">
            <a:noFill/>
            <a:miter lim="800000"/>
            <a:headEnd/>
            <a:tailEnd/>
          </a:ln>
          <a:effectLst/>
        </p:spPr>
        <p:txBody>
          <a:bodyPr vert="horz" wrap="square" lIns="92900" tIns="46449" rIns="92900" bIns="46449" numCol="1" anchor="b" anchorCtr="0" compatLnSpc="1">
            <a:prstTxWarp prst="textNoShape">
              <a:avLst/>
            </a:prstTxWarp>
          </a:bodyPr>
          <a:lstStyle>
            <a:lvl1pPr>
              <a:defRPr sz="1200">
                <a:latin typeface="Arial" charset="0"/>
              </a:defRPr>
            </a:lvl1pPr>
          </a:lstStyle>
          <a:p>
            <a:pPr>
              <a:defRPr/>
            </a:pPr>
            <a:endParaRPr lang="en-US"/>
          </a:p>
        </p:txBody>
      </p:sp>
      <p:sp>
        <p:nvSpPr>
          <p:cNvPr id="103429" name="Rectangle 5"/>
          <p:cNvSpPr>
            <a:spLocks noGrp="1" noChangeArrowheads="1"/>
          </p:cNvSpPr>
          <p:nvPr>
            <p:ph type="sldNum" sz="quarter" idx="3"/>
          </p:nvPr>
        </p:nvSpPr>
        <p:spPr bwMode="auto">
          <a:xfrm>
            <a:off x="3884033" y="8829675"/>
            <a:ext cx="2972421" cy="465139"/>
          </a:xfrm>
          <a:prstGeom prst="rect">
            <a:avLst/>
          </a:prstGeom>
          <a:noFill/>
          <a:ln w="9525">
            <a:noFill/>
            <a:miter lim="800000"/>
            <a:headEnd/>
            <a:tailEnd/>
          </a:ln>
          <a:effectLst/>
        </p:spPr>
        <p:txBody>
          <a:bodyPr vert="horz" wrap="square" lIns="92900" tIns="46449" rIns="92900" bIns="46449" numCol="1" anchor="b" anchorCtr="0" compatLnSpc="1">
            <a:prstTxWarp prst="textNoShape">
              <a:avLst/>
            </a:prstTxWarp>
          </a:bodyPr>
          <a:lstStyle>
            <a:lvl1pPr algn="r">
              <a:defRPr sz="1200">
                <a:latin typeface="Arial" charset="0"/>
              </a:defRPr>
            </a:lvl1pPr>
          </a:lstStyle>
          <a:p>
            <a:pPr>
              <a:defRPr/>
            </a:pPr>
            <a:fld id="{340C43F3-71A7-47A3-886A-25880C86789A}" type="slidenum">
              <a:rPr lang="en-US"/>
              <a:pPr>
                <a:defRPr/>
              </a:pPr>
              <a:t>‹#›</a:t>
            </a:fld>
            <a:endParaRPr lang="en-US"/>
          </a:p>
        </p:txBody>
      </p:sp>
    </p:spTree>
    <p:extLst>
      <p:ext uri="{BB962C8B-B14F-4D97-AF65-F5344CB8AC3E}">
        <p14:creationId xmlns:p14="http://schemas.microsoft.com/office/powerpoint/2010/main" val="1222811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4" y="3"/>
            <a:ext cx="2972421" cy="465139"/>
          </a:xfrm>
          <a:prstGeom prst="rect">
            <a:avLst/>
          </a:prstGeom>
          <a:noFill/>
          <a:ln w="9525">
            <a:noFill/>
            <a:miter lim="800000"/>
            <a:headEnd/>
            <a:tailEnd/>
          </a:ln>
          <a:effectLst/>
        </p:spPr>
        <p:txBody>
          <a:bodyPr vert="horz" wrap="square" lIns="95858" tIns="47929" rIns="95858" bIns="47929" numCol="1" anchor="t" anchorCtr="0" compatLnSpc="1">
            <a:prstTxWarp prst="textNoShape">
              <a:avLst/>
            </a:prstTxWarp>
          </a:bodyPr>
          <a:lstStyle>
            <a:lvl1pPr defTabSz="95803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033" y="3"/>
            <a:ext cx="2972421" cy="465139"/>
          </a:xfrm>
          <a:prstGeom prst="rect">
            <a:avLst/>
          </a:prstGeom>
          <a:noFill/>
          <a:ln w="9525">
            <a:noFill/>
            <a:miter lim="800000"/>
            <a:headEnd/>
            <a:tailEnd/>
          </a:ln>
          <a:effectLst/>
        </p:spPr>
        <p:txBody>
          <a:bodyPr vert="horz" wrap="square" lIns="95858" tIns="47929" rIns="95858" bIns="47929" numCol="1" anchor="t" anchorCtr="0" compatLnSpc="1">
            <a:prstTxWarp prst="textNoShape">
              <a:avLst/>
            </a:prstTxWarp>
          </a:bodyPr>
          <a:lstStyle>
            <a:lvl1pPr algn="r" defTabSz="958031">
              <a:defRPr sz="1200">
                <a:latin typeface="Arial" charset="0"/>
              </a:defRPr>
            </a:lvl1pPr>
          </a:lstStyle>
          <a:p>
            <a:pPr>
              <a:defRPr/>
            </a:pPr>
            <a:r>
              <a:rPr lang="en-US"/>
              <a:t>Fever Chart</a:t>
            </a:r>
          </a:p>
        </p:txBody>
      </p:sp>
      <p:sp>
        <p:nvSpPr>
          <p:cNvPr id="32772" name="Rectangle 4"/>
          <p:cNvSpPr>
            <a:spLocks noGrp="1" noRot="1" noChangeAspect="1" noChangeArrowheads="1" noTextEdit="1"/>
          </p:cNvSpPr>
          <p:nvPr>
            <p:ph type="sldImg" idx="2"/>
          </p:nvPr>
        </p:nvSpPr>
        <p:spPr bwMode="auto">
          <a:xfrm>
            <a:off x="331788" y="696913"/>
            <a:ext cx="6196012"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431" y="4416438"/>
            <a:ext cx="5486711" cy="4183063"/>
          </a:xfrm>
          <a:prstGeom prst="rect">
            <a:avLst/>
          </a:prstGeom>
          <a:noFill/>
          <a:ln w="9525">
            <a:noFill/>
            <a:miter lim="800000"/>
            <a:headEnd/>
            <a:tailEnd/>
          </a:ln>
          <a:effectLst/>
        </p:spPr>
        <p:txBody>
          <a:bodyPr vert="horz" wrap="square" lIns="95858" tIns="47929" rIns="95858" bIns="479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4" y="8829675"/>
            <a:ext cx="2972421" cy="465139"/>
          </a:xfrm>
          <a:prstGeom prst="rect">
            <a:avLst/>
          </a:prstGeom>
          <a:noFill/>
          <a:ln w="9525">
            <a:noFill/>
            <a:miter lim="800000"/>
            <a:headEnd/>
            <a:tailEnd/>
          </a:ln>
          <a:effectLst/>
        </p:spPr>
        <p:txBody>
          <a:bodyPr vert="horz" wrap="square" lIns="95858" tIns="47929" rIns="95858" bIns="47929" numCol="1" anchor="b" anchorCtr="0" compatLnSpc="1">
            <a:prstTxWarp prst="textNoShape">
              <a:avLst/>
            </a:prstTxWarp>
          </a:bodyPr>
          <a:lstStyle>
            <a:lvl1pPr defTabSz="95803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033" y="8829675"/>
            <a:ext cx="2972421" cy="465139"/>
          </a:xfrm>
          <a:prstGeom prst="rect">
            <a:avLst/>
          </a:prstGeom>
          <a:noFill/>
          <a:ln w="9525">
            <a:noFill/>
            <a:miter lim="800000"/>
            <a:headEnd/>
            <a:tailEnd/>
          </a:ln>
          <a:effectLst/>
        </p:spPr>
        <p:txBody>
          <a:bodyPr vert="horz" wrap="square" lIns="95858" tIns="47929" rIns="95858" bIns="47929" numCol="1" anchor="b" anchorCtr="0" compatLnSpc="1">
            <a:prstTxWarp prst="textNoShape">
              <a:avLst/>
            </a:prstTxWarp>
          </a:bodyPr>
          <a:lstStyle>
            <a:lvl1pPr algn="r" defTabSz="958031">
              <a:defRPr sz="1200">
                <a:latin typeface="Arial" charset="0"/>
              </a:defRPr>
            </a:lvl1pPr>
          </a:lstStyle>
          <a:p>
            <a:pPr>
              <a:defRPr/>
            </a:pPr>
            <a:fld id="{06B20983-781E-4533-9AE6-A62401582D9B}" type="slidenum">
              <a:rPr lang="en-US"/>
              <a:pPr>
                <a:defRPr/>
              </a:pPr>
              <a:t>‹#›</a:t>
            </a:fld>
            <a:endParaRPr lang="en-US"/>
          </a:p>
        </p:txBody>
      </p:sp>
    </p:spTree>
    <p:extLst>
      <p:ext uri="{BB962C8B-B14F-4D97-AF65-F5344CB8AC3E}">
        <p14:creationId xmlns:p14="http://schemas.microsoft.com/office/powerpoint/2010/main" val="31702503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3EAE35-63B2-40DB-B14C-AD9AEFA41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549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CD3EAE35-63B2-40DB-B14C-AD9AEFA419CA}"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322942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3EAE35-63B2-40DB-B14C-AD9AEFA419CA}" type="slidenum">
              <a:rPr lang="en-US" smtClean="0">
                <a:solidFill>
                  <a:prstClr val="black"/>
                </a:solidFill>
                <a:latin typeface="Calibri"/>
              </a:rPr>
              <a:pPr>
                <a:defRPr/>
              </a:pPr>
              <a:t>4</a:t>
            </a:fld>
            <a:endParaRPr lang="en-US" dirty="0">
              <a:solidFill>
                <a:prstClr val="black"/>
              </a:solidFill>
              <a:latin typeface="Calibri"/>
            </a:endParaRPr>
          </a:p>
        </p:txBody>
      </p:sp>
    </p:spTree>
    <p:extLst>
      <p:ext uri="{BB962C8B-B14F-4D97-AF65-F5344CB8AC3E}">
        <p14:creationId xmlns:p14="http://schemas.microsoft.com/office/powerpoint/2010/main" val="367108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dirty="0"/>
              <a:t>Fever Chart</a:t>
            </a:r>
          </a:p>
        </p:txBody>
      </p:sp>
    </p:spTree>
    <p:extLst>
      <p:ext uri="{BB962C8B-B14F-4D97-AF65-F5344CB8AC3E}">
        <p14:creationId xmlns:p14="http://schemas.microsoft.com/office/powerpoint/2010/main" val="868990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xfrm>
            <a:off x="331788" y="696913"/>
            <a:ext cx="6196012"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462579" eaLnBrk="1" hangingPunct="1">
              <a:spcBef>
                <a:spcPct val="0"/>
              </a:spcBef>
            </a:pP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691" indent="-289112" eaLnBrk="0" hangingPunct="0">
              <a:defRPr sz="2400">
                <a:solidFill>
                  <a:schemeClr val="tx1"/>
                </a:solidFill>
                <a:latin typeface="Arial" charset="0"/>
                <a:ea typeface="ＭＳ Ｐゴシック" charset="0"/>
              </a:defRPr>
            </a:lvl2pPr>
            <a:lvl3pPr marL="1156448" indent="-231289" eaLnBrk="0" hangingPunct="0">
              <a:defRPr sz="2400">
                <a:solidFill>
                  <a:schemeClr val="tx1"/>
                </a:solidFill>
                <a:latin typeface="Arial" charset="0"/>
                <a:ea typeface="ＭＳ Ｐゴシック" charset="0"/>
              </a:defRPr>
            </a:lvl3pPr>
            <a:lvl4pPr marL="1619027" indent="-231289" eaLnBrk="0" hangingPunct="0">
              <a:defRPr sz="2400">
                <a:solidFill>
                  <a:schemeClr val="tx1"/>
                </a:solidFill>
                <a:latin typeface="Arial" charset="0"/>
                <a:ea typeface="ＭＳ Ｐゴシック" charset="0"/>
              </a:defRPr>
            </a:lvl4pPr>
            <a:lvl5pPr marL="2081606" indent="-231289" eaLnBrk="0" hangingPunct="0">
              <a:defRPr sz="2400">
                <a:solidFill>
                  <a:schemeClr val="tx1"/>
                </a:solidFill>
                <a:latin typeface="Arial" charset="0"/>
                <a:ea typeface="ＭＳ Ｐゴシック" charset="0"/>
              </a:defRPr>
            </a:lvl5pPr>
            <a:lvl6pPr marL="2544184" indent="-231289" eaLnBrk="0" fontAlgn="base" hangingPunct="0">
              <a:spcBef>
                <a:spcPct val="0"/>
              </a:spcBef>
              <a:spcAft>
                <a:spcPct val="0"/>
              </a:spcAft>
              <a:defRPr sz="2400">
                <a:solidFill>
                  <a:schemeClr val="tx1"/>
                </a:solidFill>
                <a:latin typeface="Arial" charset="0"/>
                <a:ea typeface="ＭＳ Ｐゴシック" charset="0"/>
              </a:defRPr>
            </a:lvl6pPr>
            <a:lvl7pPr marL="3006763" indent="-231289" eaLnBrk="0" fontAlgn="base" hangingPunct="0">
              <a:spcBef>
                <a:spcPct val="0"/>
              </a:spcBef>
              <a:spcAft>
                <a:spcPct val="0"/>
              </a:spcAft>
              <a:defRPr sz="2400">
                <a:solidFill>
                  <a:schemeClr val="tx1"/>
                </a:solidFill>
                <a:latin typeface="Arial" charset="0"/>
                <a:ea typeface="ＭＳ Ｐゴシック" charset="0"/>
              </a:defRPr>
            </a:lvl7pPr>
            <a:lvl8pPr marL="3469343" indent="-231289" eaLnBrk="0" fontAlgn="base" hangingPunct="0">
              <a:spcBef>
                <a:spcPct val="0"/>
              </a:spcBef>
              <a:spcAft>
                <a:spcPct val="0"/>
              </a:spcAft>
              <a:defRPr sz="2400">
                <a:solidFill>
                  <a:schemeClr val="tx1"/>
                </a:solidFill>
                <a:latin typeface="Arial" charset="0"/>
                <a:ea typeface="ＭＳ Ｐゴシック" charset="0"/>
              </a:defRPr>
            </a:lvl8pPr>
            <a:lvl9pPr marL="3931922" indent="-23128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7E8A5B-1575-EB4C-A7F2-F1F455A0C699}" type="slidenum">
              <a:rPr lang="en-US" sz="1200">
                <a:latin typeface="Calibri" charset="0"/>
              </a:rPr>
              <a:pPr eaLnBrk="1" hangingPunct="1"/>
              <a:t>6</a:t>
            </a:fld>
            <a:endParaRPr lang="en-US" sz="1200" dirty="0">
              <a:latin typeface="Calibri" charset="0"/>
            </a:endParaRPr>
          </a:p>
        </p:txBody>
      </p:sp>
    </p:spTree>
    <p:extLst>
      <p:ext uri="{BB962C8B-B14F-4D97-AF65-F5344CB8AC3E}">
        <p14:creationId xmlns:p14="http://schemas.microsoft.com/office/powerpoint/2010/main" val="388226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331788" y="696913"/>
            <a:ext cx="6196012"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86496" indent="-302497" eaLnBrk="0" hangingPunct="0">
              <a:defRPr sz="2400">
                <a:solidFill>
                  <a:schemeClr val="tx1"/>
                </a:solidFill>
                <a:latin typeface="Arial" charset="0"/>
                <a:ea typeface="ＭＳ Ｐゴシック" charset="0"/>
              </a:defRPr>
            </a:lvl2pPr>
            <a:lvl3pPr marL="1209993" indent="-241998" eaLnBrk="0" hangingPunct="0">
              <a:defRPr sz="2400">
                <a:solidFill>
                  <a:schemeClr val="tx1"/>
                </a:solidFill>
                <a:latin typeface="Arial" charset="0"/>
                <a:ea typeface="ＭＳ Ｐゴシック" charset="0"/>
              </a:defRPr>
            </a:lvl3pPr>
            <a:lvl4pPr marL="1693992" indent="-241998" eaLnBrk="0" hangingPunct="0">
              <a:defRPr sz="2400">
                <a:solidFill>
                  <a:schemeClr val="tx1"/>
                </a:solidFill>
                <a:latin typeface="Arial" charset="0"/>
                <a:ea typeface="ＭＳ Ｐゴシック" charset="0"/>
              </a:defRPr>
            </a:lvl4pPr>
            <a:lvl5pPr marL="2177989" indent="-241998" eaLnBrk="0" hangingPunct="0">
              <a:defRPr sz="2400">
                <a:solidFill>
                  <a:schemeClr val="tx1"/>
                </a:solidFill>
                <a:latin typeface="Arial" charset="0"/>
                <a:ea typeface="ＭＳ Ｐゴシック" charset="0"/>
              </a:defRPr>
            </a:lvl5pPr>
            <a:lvl6pPr marL="2661985" indent="-241998" eaLnBrk="0" fontAlgn="base" hangingPunct="0">
              <a:spcBef>
                <a:spcPct val="0"/>
              </a:spcBef>
              <a:spcAft>
                <a:spcPct val="0"/>
              </a:spcAft>
              <a:defRPr sz="2400">
                <a:solidFill>
                  <a:schemeClr val="tx1"/>
                </a:solidFill>
                <a:latin typeface="Arial" charset="0"/>
                <a:ea typeface="ＭＳ Ｐゴシック" charset="0"/>
              </a:defRPr>
            </a:lvl6pPr>
            <a:lvl7pPr marL="3145983" indent="-241998" eaLnBrk="0" fontAlgn="base" hangingPunct="0">
              <a:spcBef>
                <a:spcPct val="0"/>
              </a:spcBef>
              <a:spcAft>
                <a:spcPct val="0"/>
              </a:spcAft>
              <a:defRPr sz="2400">
                <a:solidFill>
                  <a:schemeClr val="tx1"/>
                </a:solidFill>
                <a:latin typeface="Arial" charset="0"/>
                <a:ea typeface="ＭＳ Ｐゴシック" charset="0"/>
              </a:defRPr>
            </a:lvl7pPr>
            <a:lvl8pPr marL="3629981" indent="-241998" eaLnBrk="0" fontAlgn="base" hangingPunct="0">
              <a:spcBef>
                <a:spcPct val="0"/>
              </a:spcBef>
              <a:spcAft>
                <a:spcPct val="0"/>
              </a:spcAft>
              <a:defRPr sz="2400">
                <a:solidFill>
                  <a:schemeClr val="tx1"/>
                </a:solidFill>
                <a:latin typeface="Arial" charset="0"/>
                <a:ea typeface="ＭＳ Ｐゴシック" charset="0"/>
              </a:defRPr>
            </a:lvl8pPr>
            <a:lvl9pPr marL="4113979" indent="-24199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07BD7F-D879-FB45-ADC3-9CFFE59A0213}" type="slidenum">
              <a:rPr lang="en-US" sz="1300">
                <a:latin typeface="Calibri" charset="0"/>
              </a:rPr>
              <a:pPr eaLnBrk="1" hangingPunct="1"/>
              <a:t>7</a:t>
            </a:fld>
            <a:endParaRPr lang="en-US" sz="1300" dirty="0">
              <a:latin typeface="Calibri" charset="0"/>
            </a:endParaRPr>
          </a:p>
        </p:txBody>
      </p:sp>
    </p:spTree>
    <p:extLst>
      <p:ext uri="{BB962C8B-B14F-4D97-AF65-F5344CB8AC3E}">
        <p14:creationId xmlns:p14="http://schemas.microsoft.com/office/powerpoint/2010/main" val="395640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r>
              <a:rPr lang="en-US" sz="1800" dirty="0"/>
              <a:t>Comprehensive:</a:t>
            </a:r>
          </a:p>
          <a:p>
            <a:r>
              <a:rPr lang="en-US" sz="1800" dirty="0"/>
              <a:t>Identification of gaps</a:t>
            </a:r>
          </a:p>
          <a:p>
            <a:r>
              <a:rPr lang="en-US" sz="1800" dirty="0"/>
              <a:t>Maturation</a:t>
            </a:r>
          </a:p>
          <a:p>
            <a:r>
              <a:rPr lang="en-US" sz="1800" dirty="0"/>
              <a:t>Insertion</a:t>
            </a:r>
          </a:p>
          <a:p>
            <a:endParaRPr lang="en-US" sz="1800" dirty="0"/>
          </a:p>
          <a:p>
            <a:r>
              <a:rPr lang="en-US" sz="1800" dirty="0"/>
              <a:t>Our technology program is science driven</a:t>
            </a:r>
          </a:p>
          <a:p>
            <a:endParaRPr lang="en-US" sz="1800" dirty="0"/>
          </a:p>
          <a:p>
            <a:r>
              <a:rPr lang="en-US" sz="1800" dirty="0"/>
              <a:t>Community involvement is key – solicit community input throughout the process</a:t>
            </a:r>
          </a:p>
          <a:p>
            <a:endParaRPr lang="en-US" sz="1800" dirty="0"/>
          </a:p>
          <a:p>
            <a:r>
              <a:rPr lang="en-US" sz="1800" dirty="0"/>
              <a:t>Inform our stakeholders to get our message across</a:t>
            </a:r>
          </a:p>
          <a:p>
            <a:endParaRPr lang="en-US" sz="1800" dirty="0"/>
          </a:p>
          <a:p>
            <a:r>
              <a:rPr lang="en-US" sz="1800" dirty="0"/>
              <a:t>Strategic and transparent in what we do. Transparency and openness are critical. Making the process as open and visible to all interested members of the community as possible</a:t>
            </a:r>
          </a:p>
          <a:p>
            <a:endParaRPr lang="en-US" sz="1800" dirty="0"/>
          </a:p>
          <a:p>
            <a:r>
              <a:rPr lang="en-US" sz="1800" dirty="0"/>
              <a:t>Ensure relevance in our technology development – must benefit</a:t>
            </a:r>
            <a:r>
              <a:rPr lang="en-US" sz="1800" baseline="0" dirty="0"/>
              <a:t> program science</a:t>
            </a:r>
            <a:endParaRPr lang="en-US" sz="1800" dirty="0"/>
          </a:p>
          <a:p>
            <a:endParaRPr lang="en-US" sz="1800" dirty="0"/>
          </a:p>
          <a:p>
            <a:r>
              <a:rPr lang="en-US" sz="1800" dirty="0"/>
              <a:t>Leverage resources whenever we can</a:t>
            </a:r>
          </a:p>
        </p:txBody>
      </p:sp>
      <p:sp>
        <p:nvSpPr>
          <p:cNvPr id="4" name="Slide Number Placeholder 3"/>
          <p:cNvSpPr>
            <a:spLocks noGrp="1"/>
          </p:cNvSpPr>
          <p:nvPr>
            <p:ph type="sldNum" sz="quarter" idx="10"/>
          </p:nvPr>
        </p:nvSpPr>
        <p:spPr/>
        <p:txBody>
          <a:bodyPr/>
          <a:lstStyle/>
          <a:p>
            <a:pPr>
              <a:defRPr/>
            </a:pPr>
            <a:fld id="{CD3EAE35-63B2-40DB-B14C-AD9AEFA419CA}"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59388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Fever Chart</a:t>
            </a:r>
          </a:p>
        </p:txBody>
      </p:sp>
      <p:sp>
        <p:nvSpPr>
          <p:cNvPr id="5" name="Slide Number Placeholder 4"/>
          <p:cNvSpPr>
            <a:spLocks noGrp="1"/>
          </p:cNvSpPr>
          <p:nvPr>
            <p:ph type="sldNum" sz="quarter" idx="5"/>
          </p:nvPr>
        </p:nvSpPr>
        <p:spPr/>
        <p:txBody>
          <a:bodyPr/>
          <a:lstStyle/>
          <a:p>
            <a:pPr>
              <a:defRPr/>
            </a:pPr>
            <a:fld id="{06B20983-781E-4533-9AE6-A62401582D9B}" type="slidenum">
              <a:rPr lang="en-US" smtClean="0"/>
              <a:pPr>
                <a:defRPr/>
              </a:pPr>
              <a:t>10</a:t>
            </a:fld>
            <a:endParaRPr lang="en-US"/>
          </a:p>
        </p:txBody>
      </p:sp>
    </p:spTree>
    <p:extLst>
      <p:ext uri="{BB962C8B-B14F-4D97-AF65-F5344CB8AC3E}">
        <p14:creationId xmlns:p14="http://schemas.microsoft.com/office/powerpoint/2010/main" val="174813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3EAE35-63B2-40DB-B14C-AD9AEFA419CA}" type="slidenum">
              <a:rPr lang="en-US" smtClean="0"/>
              <a:pPr>
                <a:defRPr/>
              </a:pPr>
              <a:t>12</a:t>
            </a:fld>
            <a:endParaRPr lang="en-US" dirty="0"/>
          </a:p>
        </p:txBody>
      </p:sp>
    </p:spTree>
    <p:extLst>
      <p:ext uri="{BB962C8B-B14F-4D97-AF65-F5344CB8AC3E}">
        <p14:creationId xmlns:p14="http://schemas.microsoft.com/office/powerpoint/2010/main" val="17200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3EAE35-63B2-40DB-B14C-AD9AEFA419CA}" type="slidenum">
              <a:rPr lang="en-US" smtClean="0"/>
              <a:pPr>
                <a:defRPr/>
              </a:pPr>
              <a:t>13</a:t>
            </a:fld>
            <a:endParaRPr lang="en-US" dirty="0"/>
          </a:p>
        </p:txBody>
      </p:sp>
    </p:spTree>
    <p:extLst>
      <p:ext uri="{BB962C8B-B14F-4D97-AF65-F5344CB8AC3E}">
        <p14:creationId xmlns:p14="http://schemas.microsoft.com/office/powerpoint/2010/main" val="405694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3.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3.xml"/><Relationship Id="rId4" Type="http://schemas.openxmlformats.org/officeDocument/2006/relationships/image" Target="../media/image13.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3.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63F62E-51EF-4C28-B426-94240799FB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625E02-AC3A-4023-A332-98AD2397B6D0}"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9B0392C-5BE7-214B-9E5F-CC8853CBA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6671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9B0392C-5BE7-214B-9E5F-CC8853CBA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9099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9B0392C-5BE7-214B-9E5F-CC8853CBA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05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9B0392C-5BE7-214B-9E5F-CC8853CBA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4954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Slide Number Placeholder 2"/>
          <p:cNvSpPr>
            <a:spLocks noGrp="1"/>
          </p:cNvSpPr>
          <p:nvPr>
            <p:ph type="sldNum" sz="quarter" idx="11"/>
          </p:nvPr>
        </p:nvSpPr>
        <p:spPr/>
        <p:txBody>
          <a:bodyPr/>
          <a:lstStyle/>
          <a:p>
            <a:fld id="{B9B0392C-5BE7-214B-9E5F-CC8853CBAA6A}" type="slidenum">
              <a:rPr lang="en-US" smtClean="0">
                <a:solidFill>
                  <a:prstClr val="black">
                    <a:tint val="75000"/>
                  </a:prstClr>
                </a:solidFill>
              </a:rPr>
              <a:pPr/>
              <a:t>‹#›</a:t>
            </a:fld>
            <a:endParaRPr lang="en-US">
              <a:solidFill>
                <a:prstClr val="black">
                  <a:tint val="75000"/>
                </a:prstClr>
              </a:solidFill>
            </a:endParaRPr>
          </a:p>
        </p:txBody>
      </p:sp>
      <p:sp>
        <p:nvSpPr>
          <p:cNvPr id="4" name="Rectangle 3"/>
          <p:cNvSpPr>
            <a:spLocks noChangeArrowheads="1"/>
          </p:cNvSpPr>
          <p:nvPr userDrawn="1"/>
        </p:nvSpPr>
        <p:spPr bwMode="auto">
          <a:xfrm>
            <a:off x="11785601" y="6661151"/>
            <a:ext cx="30777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44E9051-2569-4C8A-8F1F-65B2D7B68446}" type="slidenum">
              <a:rPr lang="en-US" altLang="en-US" sz="800" i="1" smtClean="0">
                <a:solidFill>
                  <a:srgbClr val="000000"/>
                </a:solidFill>
              </a:rPr>
              <a:pPr eaLnBrk="1" hangingPunct="1">
                <a:defRPr/>
              </a:pPr>
              <a:t>‹#›</a:t>
            </a:fld>
            <a:endParaRPr lang="en-US" altLang="en-US" sz="800" i="1">
              <a:solidFill>
                <a:srgbClr val="000000"/>
              </a:solidFill>
            </a:endParaRPr>
          </a:p>
        </p:txBody>
      </p:sp>
      <p:cxnSp>
        <p:nvCxnSpPr>
          <p:cNvPr id="5" name="Straight Connector 4"/>
          <p:cNvCxnSpPr/>
          <p:nvPr userDrawn="1"/>
        </p:nvCxnSpPr>
        <p:spPr>
          <a:xfrm>
            <a:off x="16933" y="1052434"/>
            <a:ext cx="1217506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185" y="16626"/>
            <a:ext cx="1558616" cy="1006793"/>
          </a:xfrm>
          <a:prstGeom prst="rect">
            <a:avLst/>
          </a:prstGeom>
        </p:spPr>
      </p:pic>
      <p:sp>
        <p:nvSpPr>
          <p:cNvPr id="8" name="Title 1"/>
          <p:cNvSpPr>
            <a:spLocks noGrp="1"/>
          </p:cNvSpPr>
          <p:nvPr>
            <p:ph type="title"/>
          </p:nvPr>
        </p:nvSpPr>
        <p:spPr>
          <a:xfrm>
            <a:off x="1660758" y="472516"/>
            <a:ext cx="9838511" cy="434907"/>
          </a:xfrm>
        </p:spPr>
        <p:txBody>
          <a:bodyPr>
            <a:noAutofit/>
          </a:bodyPr>
          <a:lstStyle>
            <a:lvl1pPr algn="ctr">
              <a:defRPr sz="250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idx="1"/>
          </p:nvPr>
        </p:nvSpPr>
        <p:spPr>
          <a:xfrm>
            <a:off x="595746" y="1197448"/>
            <a:ext cx="10986655" cy="5158905"/>
          </a:xfrm>
        </p:spPr>
        <p:txBody>
          <a:bodyPr>
            <a:normAutofit/>
          </a:bodyPr>
          <a:lstStyle>
            <a:lvl1pPr marL="342900" indent="-342900" algn="l" defTabSz="457200" rtl="0" eaLnBrk="1" latinLnBrk="0" hangingPunct="1">
              <a:spcBef>
                <a:spcPct val="20000"/>
              </a:spcBef>
              <a:spcAft>
                <a:spcPts val="600"/>
              </a:spcAft>
              <a:buClr>
                <a:schemeClr val="tx1">
                  <a:lumMod val="85000"/>
                  <a:lumOff val="15000"/>
                </a:schemeClr>
              </a:buClr>
              <a:buFont typeface="Wingdings" panose="05000000000000000000" pitchFamily="2" charset="2"/>
              <a:buChar char="§"/>
              <a:defRPr lang="en-US" sz="1800" b="1" kern="1200" dirty="0">
                <a:solidFill>
                  <a:schemeClr val="tx1"/>
                </a:solidFill>
                <a:latin typeface="Arial" panose="020B0604020202020204" pitchFamily="34" charset="0"/>
                <a:ea typeface="+mn-ea"/>
                <a:cs typeface="Arial" panose="020B0604020202020204" pitchFamily="34" charset="0"/>
              </a:defRPr>
            </a:lvl1pPr>
            <a:lvl2pPr>
              <a:buClr>
                <a:schemeClr val="tx1">
                  <a:lumMod val="85000"/>
                  <a:lumOff val="15000"/>
                </a:schemeClr>
              </a:buClr>
              <a:defRPr sz="1600" i="1">
                <a:solidFill>
                  <a:schemeClr val="tx1"/>
                </a:solidFill>
                <a:latin typeface="Arial" panose="020B0604020202020204" pitchFamily="34" charset="0"/>
                <a:cs typeface="Arial" panose="020B0604020202020204" pitchFamily="34" charset="0"/>
              </a:defRPr>
            </a:lvl2pPr>
            <a:lvl3pPr>
              <a:buClr>
                <a:schemeClr val="tx1">
                  <a:lumMod val="85000"/>
                  <a:lumOff val="15000"/>
                </a:schemeClr>
              </a:buClr>
              <a:defRPr sz="1400">
                <a:latin typeface="Arial" panose="020B0604020202020204" pitchFamily="34" charset="0"/>
                <a:cs typeface="Arial" panose="020B0604020202020204" pitchFamily="34" charset="0"/>
              </a:defRPr>
            </a:lvl3pPr>
            <a:lvl4pPr>
              <a:buClr>
                <a:schemeClr val="tx1">
                  <a:lumMod val="85000"/>
                  <a:lumOff val="15000"/>
                </a:schemeClr>
              </a:buClr>
              <a:defRPr sz="13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5"/>
          <p:cNvSpPr>
            <a:spLocks noChangeArrowheads="1"/>
          </p:cNvSpPr>
          <p:nvPr userDrawn="1"/>
        </p:nvSpPr>
        <p:spPr bwMode="auto">
          <a:xfrm>
            <a:off x="10494096" y="923364"/>
            <a:ext cx="1455346" cy="15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59442" tIns="23777" rIns="59442" bIns="2377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defRPr/>
            </a:pPr>
            <a:r>
              <a:rPr lang="en-US" altLang="en-US" sz="800" b="1">
                <a:solidFill>
                  <a:schemeClr val="tx1">
                    <a:lumMod val="85000"/>
                    <a:lumOff val="15000"/>
                  </a:schemeClr>
                </a:solidFill>
              </a:rPr>
              <a:t>STATUS AS OF: 04/30/2019</a:t>
            </a:r>
          </a:p>
        </p:txBody>
      </p:sp>
      <p:sp>
        <p:nvSpPr>
          <p:cNvPr id="14" name="Text Box 14"/>
          <p:cNvSpPr txBox="1">
            <a:spLocks noChangeArrowheads="1"/>
          </p:cNvSpPr>
          <p:nvPr userDrawn="1"/>
        </p:nvSpPr>
        <p:spPr bwMode="auto">
          <a:xfrm>
            <a:off x="16933" y="6664325"/>
            <a:ext cx="3031067"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i="1" baseline="0">
                <a:solidFill>
                  <a:srgbClr val="000000"/>
                </a:solidFill>
              </a:rPr>
              <a:t>Astrophysics Tagup_05-07-19</a:t>
            </a:r>
            <a:endParaRPr lang="en-US" altLang="en-US" sz="800" i="1">
              <a:solidFill>
                <a:srgbClr val="000000"/>
              </a:solidFill>
            </a:endParaRPr>
          </a:p>
        </p:txBody>
      </p:sp>
    </p:spTree>
    <p:extLst>
      <p:ext uri="{BB962C8B-B14F-4D97-AF65-F5344CB8AC3E}">
        <p14:creationId xmlns:p14="http://schemas.microsoft.com/office/powerpoint/2010/main" val="9994239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167DD8-586A-41C6-97AA-E592D9502E5E}"/>
              </a:ext>
            </a:extLst>
          </p:cNvPr>
          <p:cNvSpPr>
            <a:spLocks noGrp="1"/>
          </p:cNvSpPr>
          <p:nvPr>
            <p:ph type="dt" sz="half" idx="10"/>
          </p:nvPr>
        </p:nvSpPr>
        <p:spPr>
          <a:xfrm>
            <a:off x="10866673" y="6356921"/>
            <a:ext cx="955112"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3F1AA614-538B-4AAF-A00B-26E42A8FB781}"/>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A710827C-3583-456E-B66F-9C4D968CABA3}"/>
              </a:ext>
            </a:extLst>
          </p:cNvPr>
          <p:cNvSpPr>
            <a:spLocks noGrp="1"/>
          </p:cNvSpPr>
          <p:nvPr>
            <p:ph type="sldNum" sz="quarter" idx="12"/>
          </p:nvPr>
        </p:nvSpPr>
        <p:spPr/>
        <p:txBody>
          <a:bodyPr/>
          <a:lstStyle/>
          <a:p>
            <a:fld id="{292ABC7F-B9E9-0840-915A-8F394559AFCC}" type="slidenum">
              <a:rPr lang="en-US" smtClean="0"/>
              <a:pPr/>
              <a:t>‹#›</a:t>
            </a:fld>
            <a:endParaRPr lang="en-US"/>
          </a:p>
        </p:txBody>
      </p:sp>
      <p:sp>
        <p:nvSpPr>
          <p:cNvPr id="10" name="Title 9">
            <a:extLst>
              <a:ext uri="{FF2B5EF4-FFF2-40B4-BE49-F238E27FC236}">
                <a16:creationId xmlns:a16="http://schemas.microsoft.com/office/drawing/2014/main" id="{20371BEE-F4E8-4927-B3A1-211DB0E10021}"/>
              </a:ext>
            </a:extLst>
          </p:cNvPr>
          <p:cNvSpPr>
            <a:spLocks noGrp="1"/>
          </p:cNvSpPr>
          <p:nvPr>
            <p:ph type="title"/>
          </p:nvPr>
        </p:nvSpPr>
        <p:spPr>
          <a:xfrm>
            <a:off x="2975788" y="73867"/>
            <a:ext cx="7225587" cy="1142725"/>
          </a:xfrm>
        </p:spPr>
        <p:txBody>
          <a:bodyPr/>
          <a:lstStyle/>
          <a:p>
            <a:r>
              <a:rPr lang="en-US"/>
              <a:t>Click to edit Master title style</a:t>
            </a:r>
          </a:p>
        </p:txBody>
      </p:sp>
    </p:spTree>
    <p:extLst>
      <p:ext uri="{BB962C8B-B14F-4D97-AF65-F5344CB8AC3E}">
        <p14:creationId xmlns:p14="http://schemas.microsoft.com/office/powerpoint/2010/main" val="3177206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396" y="3167659"/>
            <a:ext cx="10363117" cy="136101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396" y="1667730"/>
            <a:ext cx="10363117" cy="14999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4CFD9651-7761-41A5-84F3-F77145BC8773}"/>
              </a:ext>
            </a:extLst>
          </p:cNvPr>
          <p:cNvSpPr>
            <a:spLocks noGrp="1"/>
          </p:cNvSpPr>
          <p:nvPr>
            <p:ph type="dt" sz="half" idx="10"/>
          </p:nvPr>
        </p:nvSpPr>
        <p:spPr>
          <a:xfrm>
            <a:off x="10866673" y="6356921"/>
            <a:ext cx="955112"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230B2EBB-9734-4D09-BD74-6FDC3B5FDFC0}"/>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E43D26C5-7AC6-4435-96DD-35B8AC2A069B}"/>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6332525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0180" y="1600809"/>
            <a:ext cx="5405621" cy="4524593"/>
          </a:xfrm>
        </p:spPr>
        <p:txBody>
          <a:bodyPr/>
          <a:lstStyle>
            <a:lvl1pPr>
              <a:defRPr sz="26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4547" y="1600809"/>
            <a:ext cx="5407275" cy="4524593"/>
          </a:xfrm>
        </p:spPr>
        <p:txBody>
          <a:bodyPr/>
          <a:lstStyle>
            <a:lvl1pPr>
              <a:defRPr sz="26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6942F1D6-4C58-412B-87CC-2430E04124B4}"/>
              </a:ext>
            </a:extLst>
          </p:cNvPr>
          <p:cNvSpPr>
            <a:spLocks noGrp="1"/>
          </p:cNvSpPr>
          <p:nvPr>
            <p:ph type="dt" sz="half" idx="10"/>
          </p:nvPr>
        </p:nvSpPr>
        <p:spPr>
          <a:xfrm>
            <a:off x="10866673" y="6356921"/>
            <a:ext cx="955112"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A45E843B-673C-4FF8-ADE1-14BC9DD382FF}"/>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0" name="Slide Number Placeholder 9">
            <a:extLst>
              <a:ext uri="{FF2B5EF4-FFF2-40B4-BE49-F238E27FC236}">
                <a16:creationId xmlns:a16="http://schemas.microsoft.com/office/drawing/2014/main" id="{2B23B2CB-3CD4-4A10-A224-CE973372C811}"/>
              </a:ext>
            </a:extLst>
          </p:cNvPr>
          <p:cNvSpPr>
            <a:spLocks noGrp="1"/>
          </p:cNvSpPr>
          <p:nvPr>
            <p:ph type="sldNum" sz="quarter" idx="12"/>
          </p:nvPr>
        </p:nvSpPr>
        <p:spPr/>
        <p:txBody>
          <a:bodyPr/>
          <a:lstStyle/>
          <a:p>
            <a:fld id="{292ABC7F-B9E9-0840-915A-8F394559AFCC}" type="slidenum">
              <a:rPr lang="en-US" smtClean="0"/>
              <a:pPr/>
              <a:t>‹#›</a:t>
            </a:fld>
            <a:endParaRPr lang="en-US"/>
          </a:p>
        </p:txBody>
      </p:sp>
      <p:sp>
        <p:nvSpPr>
          <p:cNvPr id="11" name="Title 10">
            <a:extLst>
              <a:ext uri="{FF2B5EF4-FFF2-40B4-BE49-F238E27FC236}">
                <a16:creationId xmlns:a16="http://schemas.microsoft.com/office/drawing/2014/main" id="{52082E3E-4FFF-499A-A0E3-075CF362AAEA}"/>
              </a:ext>
            </a:extLst>
          </p:cNvPr>
          <p:cNvSpPr>
            <a:spLocks noGrp="1"/>
          </p:cNvSpPr>
          <p:nvPr>
            <p:ph type="title"/>
          </p:nvPr>
        </p:nvSpPr>
        <p:spPr>
          <a:xfrm>
            <a:off x="2975788" y="69911"/>
            <a:ext cx="7225587" cy="1142725"/>
          </a:xfrm>
        </p:spPr>
        <p:txBody>
          <a:bodyPr/>
          <a:lstStyle/>
          <a:p>
            <a:r>
              <a:rPr lang="en-US"/>
              <a:t>Click to edit Master title style</a:t>
            </a:r>
          </a:p>
        </p:txBody>
      </p:sp>
    </p:spTree>
    <p:extLst>
      <p:ext uri="{BB962C8B-B14F-4D97-AF65-F5344CB8AC3E}">
        <p14:creationId xmlns:p14="http://schemas.microsoft.com/office/powerpoint/2010/main" val="22857441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5788" y="40128"/>
            <a:ext cx="7225587" cy="11427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184" y="1534659"/>
            <a:ext cx="5385777" cy="6399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0184" y="2174651"/>
            <a:ext cx="5385777" cy="3950751"/>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36" y="1534659"/>
            <a:ext cx="5389085" cy="6399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736" y="2174651"/>
            <a:ext cx="5389085" cy="3950751"/>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805B3D4A-20BD-46DC-9B65-D1F10AC40580}"/>
              </a:ext>
            </a:extLst>
          </p:cNvPr>
          <p:cNvSpPr>
            <a:spLocks noGrp="1"/>
          </p:cNvSpPr>
          <p:nvPr>
            <p:ph type="dt" sz="half" idx="10"/>
          </p:nvPr>
        </p:nvSpPr>
        <p:spPr>
          <a:xfrm>
            <a:off x="10866673" y="6356921"/>
            <a:ext cx="955112" cy="363820"/>
          </a:xfrm>
          <a:prstGeom prst="rect">
            <a:avLst/>
          </a:prstGeom>
        </p:spPr>
        <p:txBody>
          <a:bodyPr/>
          <a:lstStyle/>
          <a:p>
            <a:r>
              <a:rPr lang="en-US"/>
              <a:t>5/15/2019</a:t>
            </a:r>
          </a:p>
        </p:txBody>
      </p:sp>
      <p:sp>
        <p:nvSpPr>
          <p:cNvPr id="11" name="Footer Placeholder 10">
            <a:extLst>
              <a:ext uri="{FF2B5EF4-FFF2-40B4-BE49-F238E27FC236}">
                <a16:creationId xmlns:a16="http://schemas.microsoft.com/office/drawing/2014/main" id="{1119D619-F4E2-4120-AF35-143253802729}"/>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2" name="Slide Number Placeholder 11">
            <a:extLst>
              <a:ext uri="{FF2B5EF4-FFF2-40B4-BE49-F238E27FC236}">
                <a16:creationId xmlns:a16="http://schemas.microsoft.com/office/drawing/2014/main" id="{24F29C13-AF98-4FFC-9C4A-96676F2D7237}"/>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17222636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5788" y="94028"/>
            <a:ext cx="7225587" cy="1142725"/>
          </a:xfrm>
        </p:spPr>
        <p:txBody>
          <a:bodyPr/>
          <a:lstStyle/>
          <a:p>
            <a:r>
              <a:rPr lang="en-US"/>
              <a:t>Click to edit Master title style</a:t>
            </a:r>
          </a:p>
        </p:txBody>
      </p:sp>
      <p:sp>
        <p:nvSpPr>
          <p:cNvPr id="6" name="Date Placeholder 5">
            <a:extLst>
              <a:ext uri="{FF2B5EF4-FFF2-40B4-BE49-F238E27FC236}">
                <a16:creationId xmlns:a16="http://schemas.microsoft.com/office/drawing/2014/main" id="{F77DD3E6-C0A5-4EF2-BE14-0BC6B0BEB19E}"/>
              </a:ext>
            </a:extLst>
          </p:cNvPr>
          <p:cNvSpPr>
            <a:spLocks noGrp="1"/>
          </p:cNvSpPr>
          <p:nvPr>
            <p:ph type="dt" sz="half" idx="10"/>
          </p:nvPr>
        </p:nvSpPr>
        <p:spPr>
          <a:xfrm>
            <a:off x="11154164" y="6428945"/>
            <a:ext cx="955112" cy="363820"/>
          </a:xfrm>
          <a:prstGeom prst="rect">
            <a:avLst/>
          </a:prstGeom>
        </p:spPr>
        <p:txBody>
          <a:bodyPr/>
          <a:lstStyle/>
          <a:p>
            <a:r>
              <a:rPr lang="en-US"/>
              <a:t>5/15/2019</a:t>
            </a:r>
          </a:p>
        </p:txBody>
      </p:sp>
      <p:sp>
        <p:nvSpPr>
          <p:cNvPr id="7" name="Footer Placeholder 6">
            <a:extLst>
              <a:ext uri="{FF2B5EF4-FFF2-40B4-BE49-F238E27FC236}">
                <a16:creationId xmlns:a16="http://schemas.microsoft.com/office/drawing/2014/main" id="{574DAA05-EE3B-432B-9B0B-94E912D98B7D}"/>
              </a:ext>
            </a:extLst>
          </p:cNvPr>
          <p:cNvSpPr>
            <a:spLocks noGrp="1"/>
          </p:cNvSpPr>
          <p:nvPr>
            <p:ph type="ftr" sz="quarter" idx="11"/>
          </p:nvPr>
        </p:nvSpPr>
        <p:spPr>
          <a:xfrm>
            <a:off x="1106794" y="6544204"/>
            <a:ext cx="9926535" cy="219771"/>
          </a:xfrm>
        </p:spPr>
        <p:txBody>
          <a:bodyPr/>
          <a:lstStyle/>
          <a:p>
            <a:r>
              <a:rPr lang="en-US"/>
              <a:t>This document has not been reviewed for export-controlled information. An export control review is required by the information owner prior to release to any non-US parties.</a:t>
            </a:r>
          </a:p>
        </p:txBody>
      </p:sp>
      <p:sp>
        <p:nvSpPr>
          <p:cNvPr id="8" name="Slide Number Placeholder 7">
            <a:extLst>
              <a:ext uri="{FF2B5EF4-FFF2-40B4-BE49-F238E27FC236}">
                <a16:creationId xmlns:a16="http://schemas.microsoft.com/office/drawing/2014/main" id="{507D4645-7DF4-4FBC-94EB-DEF230AAD181}"/>
              </a:ext>
            </a:extLst>
          </p:cNvPr>
          <p:cNvSpPr>
            <a:spLocks noGrp="1"/>
          </p:cNvSpPr>
          <p:nvPr>
            <p:ph type="sldNum" sz="quarter" idx="12"/>
          </p:nvPr>
        </p:nvSpPr>
        <p:spPr>
          <a:xfrm>
            <a:off x="82724" y="6428945"/>
            <a:ext cx="929229" cy="363820"/>
          </a:xfrm>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34046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32A98B-B01F-4C6B-9025-D018149215CA}"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5788" y="137261"/>
            <a:ext cx="7225587" cy="1142725"/>
          </a:xfrm>
        </p:spPr>
        <p:txBody>
          <a:bodyPr/>
          <a:lstStyle/>
          <a:p>
            <a:r>
              <a:rPr lang="en-US"/>
              <a:t>Click to edit Master title style</a:t>
            </a:r>
          </a:p>
        </p:txBody>
      </p:sp>
      <p:sp>
        <p:nvSpPr>
          <p:cNvPr id="6" name="Content Placeholder 2"/>
          <p:cNvSpPr>
            <a:spLocks noGrp="1"/>
          </p:cNvSpPr>
          <p:nvPr>
            <p:ph sz="half" idx="1"/>
          </p:nvPr>
        </p:nvSpPr>
        <p:spPr>
          <a:xfrm>
            <a:off x="610182" y="1417247"/>
            <a:ext cx="5260919" cy="2471175"/>
          </a:xfrm>
        </p:spPr>
        <p:txBody>
          <a:bodyPr>
            <a:normAutofit/>
          </a:bodyPr>
          <a:lstStyle>
            <a:lvl1pPr>
              <a:defRPr sz="2000"/>
            </a:lvl1pPr>
            <a:lvl2pPr marL="460375" indent="-287338">
              <a:defRPr sz="1800"/>
            </a:lvl2pPr>
            <a:lvl3pPr marL="741363" indent="-280988">
              <a:defRPr sz="1600"/>
            </a:lvl3pPr>
            <a:lvl4pPr marL="974725" indent="-233363">
              <a:defRPr sz="1400"/>
            </a:lvl4pPr>
            <a:lvl5pPr marL="1489075" indent="-287338">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half" idx="13"/>
          </p:nvPr>
        </p:nvSpPr>
        <p:spPr>
          <a:xfrm>
            <a:off x="610182" y="3968318"/>
            <a:ext cx="5260919" cy="2432483"/>
          </a:xfrm>
        </p:spPr>
        <p:txBody>
          <a:bodyPr>
            <a:normAutofit/>
          </a:bodyPr>
          <a:lstStyle>
            <a:lvl1pPr>
              <a:defRPr sz="2000"/>
            </a:lvl1pPr>
            <a:lvl2pPr marL="460375" indent="-287338">
              <a:defRPr sz="1800"/>
            </a:lvl2pPr>
            <a:lvl3pPr marL="741363" indent="-280988">
              <a:defRPr sz="1600"/>
            </a:lvl3pPr>
            <a:lvl4pPr marL="974725" indent="-233363">
              <a:defRPr sz="1400"/>
            </a:lvl4pPr>
            <a:lvl5pPr marL="1489075" indent="-287338">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half" idx="14"/>
          </p:nvPr>
        </p:nvSpPr>
        <p:spPr>
          <a:xfrm>
            <a:off x="6060498" y="1417247"/>
            <a:ext cx="5260919" cy="2471175"/>
          </a:xfrm>
        </p:spPr>
        <p:txBody>
          <a:bodyPr>
            <a:normAutofit/>
          </a:bodyPr>
          <a:lstStyle>
            <a:lvl1pPr>
              <a:defRPr sz="2000"/>
            </a:lvl1pPr>
            <a:lvl2pPr marL="460375" indent="-287338">
              <a:defRPr sz="1800"/>
            </a:lvl2pPr>
            <a:lvl3pPr marL="741363" indent="-280988">
              <a:defRPr sz="1600"/>
            </a:lvl3pPr>
            <a:lvl4pPr marL="974725" indent="-233363">
              <a:defRPr sz="1400"/>
            </a:lvl4pPr>
            <a:lvl5pPr marL="1489075" indent="-287338">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15"/>
          </p:nvPr>
        </p:nvSpPr>
        <p:spPr>
          <a:xfrm>
            <a:off x="6060498" y="3968318"/>
            <a:ext cx="5260919" cy="2432483"/>
          </a:xfrm>
        </p:spPr>
        <p:txBody>
          <a:bodyPr>
            <a:normAutofit/>
          </a:bodyPr>
          <a:lstStyle>
            <a:lvl1pPr>
              <a:defRPr sz="2000"/>
            </a:lvl1pPr>
            <a:lvl2pPr marL="460375" indent="-287338">
              <a:defRPr sz="1800"/>
            </a:lvl2pPr>
            <a:lvl3pPr marL="741363" indent="-280988">
              <a:defRPr sz="1600"/>
            </a:lvl3pPr>
            <a:lvl4pPr marL="974725" indent="-233363">
              <a:defRPr sz="1400"/>
            </a:lvl4pPr>
            <a:lvl5pPr marL="1489075" indent="-287338">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B14B5ECF-88F0-4969-9FAE-F386E0B2A36B}"/>
              </a:ext>
            </a:extLst>
          </p:cNvPr>
          <p:cNvSpPr>
            <a:spLocks noGrp="1"/>
          </p:cNvSpPr>
          <p:nvPr>
            <p:ph type="dt" sz="half" idx="16"/>
          </p:nvPr>
        </p:nvSpPr>
        <p:spPr>
          <a:xfrm>
            <a:off x="10866673" y="6356921"/>
            <a:ext cx="955112"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9C17D96C-DBB6-4CB0-9CA2-E788193F9103}"/>
              </a:ext>
            </a:extLst>
          </p:cNvPr>
          <p:cNvSpPr>
            <a:spLocks noGrp="1"/>
          </p:cNvSpPr>
          <p:nvPr>
            <p:ph type="ftr" sz="quarter" idx="17"/>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2" name="Slide Number Placeholder 11">
            <a:extLst>
              <a:ext uri="{FF2B5EF4-FFF2-40B4-BE49-F238E27FC236}">
                <a16:creationId xmlns:a16="http://schemas.microsoft.com/office/drawing/2014/main" id="{E6220514-C896-4310-A89B-126F9C6C73D6}"/>
              </a:ext>
            </a:extLst>
          </p:cNvPr>
          <p:cNvSpPr>
            <a:spLocks noGrp="1"/>
          </p:cNvSpPr>
          <p:nvPr>
            <p:ph type="sldNum" sz="quarter" idx="18"/>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34117942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019B7C7-39B7-40B7-A496-FC977E46452D}"/>
              </a:ext>
            </a:extLst>
          </p:cNvPr>
          <p:cNvSpPr>
            <a:spLocks noGrp="1"/>
          </p:cNvSpPr>
          <p:nvPr>
            <p:ph type="dt" sz="half" idx="10"/>
          </p:nvPr>
        </p:nvSpPr>
        <p:spPr>
          <a:xfrm>
            <a:off x="10866673" y="6356921"/>
            <a:ext cx="955112" cy="363820"/>
          </a:xfrm>
          <a:prstGeom prst="rect">
            <a:avLst/>
          </a:prstGeom>
        </p:spPr>
        <p:txBody>
          <a:bodyPr/>
          <a:lstStyle/>
          <a:p>
            <a:r>
              <a:rPr lang="en-US"/>
              <a:t>5/15/2019</a:t>
            </a:r>
          </a:p>
        </p:txBody>
      </p:sp>
      <p:sp>
        <p:nvSpPr>
          <p:cNvPr id="6" name="Footer Placeholder 5">
            <a:extLst>
              <a:ext uri="{FF2B5EF4-FFF2-40B4-BE49-F238E27FC236}">
                <a16:creationId xmlns:a16="http://schemas.microsoft.com/office/drawing/2014/main" id="{F52650E5-AC66-44A6-BCCA-53618B2619D0}"/>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7" name="Slide Number Placeholder 6">
            <a:extLst>
              <a:ext uri="{FF2B5EF4-FFF2-40B4-BE49-F238E27FC236}">
                <a16:creationId xmlns:a16="http://schemas.microsoft.com/office/drawing/2014/main" id="{5A48242D-8314-4BF9-841C-6DDADAA6AFE0}"/>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16834724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80" y="733606"/>
            <a:ext cx="4009981" cy="70183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36" y="733606"/>
            <a:ext cx="6814489" cy="5391795"/>
          </a:xfrm>
        </p:spPr>
        <p:txBody>
          <a:bodyPr>
            <a:normAutofit/>
          </a:bodyPr>
          <a:lstStyle>
            <a:lvl1pPr>
              <a:defRPr sz="2600"/>
            </a:lvl1pPr>
            <a:lvl2pPr>
              <a:defRPr sz="22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80" y="1435436"/>
            <a:ext cx="4009981" cy="46899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533C4126-19BB-4FBD-8065-3E890793CBC3}"/>
              </a:ext>
            </a:extLst>
          </p:cNvPr>
          <p:cNvSpPr>
            <a:spLocks noGrp="1"/>
          </p:cNvSpPr>
          <p:nvPr>
            <p:ph type="dt" sz="half" idx="10"/>
          </p:nvPr>
        </p:nvSpPr>
        <p:spPr>
          <a:xfrm>
            <a:off x="10866673" y="6356921"/>
            <a:ext cx="955112"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D7CFF0B7-EB83-4D1D-9122-CF9F358CC284}"/>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0" name="Slide Number Placeholder 9">
            <a:extLst>
              <a:ext uri="{FF2B5EF4-FFF2-40B4-BE49-F238E27FC236}">
                <a16:creationId xmlns:a16="http://schemas.microsoft.com/office/drawing/2014/main" id="{C33DD9BA-C6FC-4C95-BE9C-77145CC4913D}"/>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23336517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094" y="4800768"/>
            <a:ext cx="10258719" cy="56722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93094" y="877923"/>
            <a:ext cx="10258719" cy="38500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93094" y="5367995"/>
            <a:ext cx="10258719" cy="803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DB30BBC7-CAB5-473A-8BAF-F7D2C7F1D51A}"/>
              </a:ext>
            </a:extLst>
          </p:cNvPr>
          <p:cNvSpPr>
            <a:spLocks noGrp="1"/>
          </p:cNvSpPr>
          <p:nvPr>
            <p:ph type="dt" sz="half" idx="10"/>
          </p:nvPr>
        </p:nvSpPr>
        <p:spPr>
          <a:xfrm>
            <a:off x="10866673" y="6356921"/>
            <a:ext cx="955112"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C55308B7-120B-43BD-A5DC-F38CFCA5C5A4}"/>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0" name="Slide Number Placeholder 9">
            <a:extLst>
              <a:ext uri="{FF2B5EF4-FFF2-40B4-BE49-F238E27FC236}">
                <a16:creationId xmlns:a16="http://schemas.microsoft.com/office/drawing/2014/main" id="{BA64774E-9965-4FFB-AC3C-8B34E926190B}"/>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25065935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75788" y="80336"/>
            <a:ext cx="7225587" cy="1142725"/>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216AC6-F0AA-43E4-B946-3D2913139C98}"/>
              </a:ext>
            </a:extLst>
          </p:cNvPr>
          <p:cNvSpPr>
            <a:spLocks noGrp="1"/>
          </p:cNvSpPr>
          <p:nvPr>
            <p:ph type="dt" sz="half" idx="10"/>
          </p:nvPr>
        </p:nvSpPr>
        <p:spPr>
          <a:xfrm>
            <a:off x="10866673" y="6356921"/>
            <a:ext cx="955112"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7A409875-F0E3-441E-AB3B-B40F2DCF2F50}"/>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D7461E7C-9922-49A3-9790-379936ECC8EE}"/>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18991230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154" y="781710"/>
            <a:ext cx="1971793" cy="5343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0182" y="781710"/>
            <a:ext cx="8071225" cy="5343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63AEE-CF1D-4CE7-A2A9-B797ACD78A2E}"/>
              </a:ext>
            </a:extLst>
          </p:cNvPr>
          <p:cNvSpPr>
            <a:spLocks noGrp="1"/>
          </p:cNvSpPr>
          <p:nvPr>
            <p:ph type="dt" sz="half" idx="10"/>
          </p:nvPr>
        </p:nvSpPr>
        <p:spPr>
          <a:xfrm>
            <a:off x="10866673" y="6356921"/>
            <a:ext cx="955112"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AFE944FB-7545-4D72-BD32-BB1708EDA1EF}"/>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9FCCDCD2-A959-4016-A03F-B3900905DCA0}"/>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9994931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C9F6-6FB4-4E3D-9B0E-41D9A41BF5F8}"/>
              </a:ext>
            </a:extLst>
          </p:cNvPr>
          <p:cNvSpPr>
            <a:spLocks noGrp="1"/>
          </p:cNvSpPr>
          <p:nvPr>
            <p:ph type="ctrTitle"/>
          </p:nvPr>
        </p:nvSpPr>
        <p:spPr>
          <a:xfrm>
            <a:off x="1524000" y="1424997"/>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006DBAD-BE92-4E87-9A76-2B35B62A3441}"/>
              </a:ext>
            </a:extLst>
          </p:cNvPr>
          <p:cNvSpPr>
            <a:spLocks noGrp="1"/>
          </p:cNvSpPr>
          <p:nvPr>
            <p:ph type="subTitle" idx="1"/>
          </p:nvPr>
        </p:nvSpPr>
        <p:spPr>
          <a:xfrm>
            <a:off x="1524000" y="3904673"/>
            <a:ext cx="9144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Date Placeholder 6">
            <a:extLst>
              <a:ext uri="{FF2B5EF4-FFF2-40B4-BE49-F238E27FC236}">
                <a16:creationId xmlns:a16="http://schemas.microsoft.com/office/drawing/2014/main" id="{93EAA594-DDA4-4747-ABA3-323A0385AA93}"/>
              </a:ext>
            </a:extLst>
          </p:cNvPr>
          <p:cNvSpPr>
            <a:spLocks noGrp="1"/>
          </p:cNvSpPr>
          <p:nvPr>
            <p:ph type="dt" sz="half" idx="10"/>
          </p:nvPr>
        </p:nvSpPr>
        <p:spPr>
          <a:xfrm>
            <a:off x="10866673" y="6356921"/>
            <a:ext cx="955112"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DDB793E1-3145-419E-9A91-18E204048F72}"/>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412A31CE-17ED-4AD8-AC70-F0BD9DF43185}"/>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324439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F1AA614-538B-4AAF-A00B-26E42A8FB781}"/>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0" name="Title 9">
            <a:extLst>
              <a:ext uri="{FF2B5EF4-FFF2-40B4-BE49-F238E27FC236}">
                <a16:creationId xmlns:a16="http://schemas.microsoft.com/office/drawing/2014/main" id="{20371BEE-F4E8-4927-B3A1-211DB0E10021}"/>
              </a:ext>
            </a:extLst>
          </p:cNvPr>
          <p:cNvSpPr>
            <a:spLocks noGrp="1"/>
          </p:cNvSpPr>
          <p:nvPr>
            <p:ph type="title"/>
          </p:nvPr>
        </p:nvSpPr>
        <p:spPr>
          <a:xfrm>
            <a:off x="2975790" y="73867"/>
            <a:ext cx="7225588" cy="1142725"/>
          </a:xfrm>
        </p:spPr>
        <p:txBody>
          <a:bodyPr/>
          <a:lstStyle/>
          <a:p>
            <a:r>
              <a:rPr lang="en-US"/>
              <a:t>Click to edit Master title style</a:t>
            </a:r>
          </a:p>
        </p:txBody>
      </p:sp>
      <p:sp>
        <p:nvSpPr>
          <p:cNvPr id="11" name="Rectangle 7">
            <a:extLst>
              <a:ext uri="{FF2B5EF4-FFF2-40B4-BE49-F238E27FC236}">
                <a16:creationId xmlns:a16="http://schemas.microsoft.com/office/drawing/2014/main" id="{210E2499-6B28-437D-8DE9-89AF1C501214}"/>
              </a:ext>
            </a:extLst>
          </p:cNvPr>
          <p:cNvSpPr>
            <a:spLocks noChangeArrowheads="1"/>
          </p:cNvSpPr>
          <p:nvPr userDrawn="1"/>
        </p:nvSpPr>
        <p:spPr bwMode="auto">
          <a:xfrm>
            <a:off x="11785600" y="6661089"/>
            <a:ext cx="307778" cy="212879"/>
          </a:xfrm>
          <a:prstGeom prst="rect">
            <a:avLst/>
          </a:prstGeom>
          <a:noFill/>
          <a:ln w="12700">
            <a:noFill/>
            <a:miter lim="800000"/>
            <a:headEnd/>
            <a:tailEnd/>
          </a:ln>
          <a:effectLst/>
        </p:spPr>
        <p:txBody>
          <a:bodyPr wrap="none" lIns="90488" tIns="44450" rIns="90488" bIns="44450">
            <a:spAutoFit/>
          </a:bodyPr>
          <a:lstStyle/>
          <a:p>
            <a:pPr>
              <a:defRPr/>
            </a:pPr>
            <a:fld id="{6CEF33FF-3ABD-4DA4-A627-38BD7C62E941}" type="slidenum">
              <a:rPr lang="en-US" sz="800" i="1">
                <a:solidFill>
                  <a:srgbClr val="000000"/>
                </a:solidFill>
              </a:rPr>
              <a:pPr>
                <a:defRPr/>
              </a:pPr>
              <a:t>‹#›</a:t>
            </a:fld>
            <a:endParaRPr lang="en-US" sz="800" i="1">
              <a:solidFill>
                <a:srgbClr val="000000"/>
              </a:solidFill>
            </a:endParaRPr>
          </a:p>
        </p:txBody>
      </p:sp>
    </p:spTree>
    <p:extLst>
      <p:ext uri="{BB962C8B-B14F-4D97-AF65-F5344CB8AC3E}">
        <p14:creationId xmlns:p14="http://schemas.microsoft.com/office/powerpoint/2010/main" val="39761572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395" y="3167659"/>
            <a:ext cx="10363119" cy="136101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395" y="1667730"/>
            <a:ext cx="10363119" cy="1499931"/>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4CFD9651-7761-41A5-84F3-F77145BC8773}"/>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230B2EBB-9734-4D09-BD74-6FDC3B5FDFC0}"/>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E43D26C5-7AC6-4435-96DD-35B8AC2A069B}"/>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25989677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0180" y="1600810"/>
            <a:ext cx="5405621" cy="4524593"/>
          </a:xfrm>
        </p:spPr>
        <p:txBody>
          <a:bodyPr/>
          <a:lstStyle>
            <a:lvl1pPr>
              <a:defRPr sz="26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4548" y="1600810"/>
            <a:ext cx="5407275" cy="4524593"/>
          </a:xfrm>
        </p:spPr>
        <p:txBody>
          <a:bodyPr/>
          <a:lstStyle>
            <a:lvl1pPr>
              <a:defRPr sz="26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6942F1D6-4C58-412B-87CC-2430E04124B4}"/>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A45E843B-673C-4FF8-ADE1-14BC9DD382FF}"/>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0" name="Slide Number Placeholder 9">
            <a:extLst>
              <a:ext uri="{FF2B5EF4-FFF2-40B4-BE49-F238E27FC236}">
                <a16:creationId xmlns:a16="http://schemas.microsoft.com/office/drawing/2014/main" id="{2B23B2CB-3CD4-4A10-A224-CE973372C811}"/>
              </a:ext>
            </a:extLst>
          </p:cNvPr>
          <p:cNvSpPr>
            <a:spLocks noGrp="1"/>
          </p:cNvSpPr>
          <p:nvPr>
            <p:ph type="sldNum" sz="quarter" idx="12"/>
          </p:nvPr>
        </p:nvSpPr>
        <p:spPr/>
        <p:txBody>
          <a:bodyPr/>
          <a:lstStyle/>
          <a:p>
            <a:fld id="{292ABC7F-B9E9-0840-915A-8F394559AFCC}" type="slidenum">
              <a:rPr lang="en-US" smtClean="0"/>
              <a:pPr/>
              <a:t>‹#›</a:t>
            </a:fld>
            <a:endParaRPr lang="en-US"/>
          </a:p>
        </p:txBody>
      </p:sp>
      <p:sp>
        <p:nvSpPr>
          <p:cNvPr id="11" name="Title 10">
            <a:extLst>
              <a:ext uri="{FF2B5EF4-FFF2-40B4-BE49-F238E27FC236}">
                <a16:creationId xmlns:a16="http://schemas.microsoft.com/office/drawing/2014/main" id="{52082E3E-4FFF-499A-A0E3-075CF362AAEA}"/>
              </a:ext>
            </a:extLst>
          </p:cNvPr>
          <p:cNvSpPr>
            <a:spLocks noGrp="1"/>
          </p:cNvSpPr>
          <p:nvPr>
            <p:ph type="title"/>
          </p:nvPr>
        </p:nvSpPr>
        <p:spPr>
          <a:xfrm>
            <a:off x="2975790" y="69911"/>
            <a:ext cx="7225588" cy="1142725"/>
          </a:xfrm>
        </p:spPr>
        <p:txBody>
          <a:bodyPr/>
          <a:lstStyle/>
          <a:p>
            <a:r>
              <a:rPr lang="en-US"/>
              <a:t>Click to edit Master title style</a:t>
            </a:r>
          </a:p>
        </p:txBody>
      </p:sp>
    </p:spTree>
    <p:extLst>
      <p:ext uri="{BB962C8B-B14F-4D97-AF65-F5344CB8AC3E}">
        <p14:creationId xmlns:p14="http://schemas.microsoft.com/office/powerpoint/2010/main" val="344371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64B8-E6CA-AA0D-B845-6915B65AF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4C5BD2-CBF7-753B-6443-2B06C7F76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AA5361F3-1B67-A94A-5F97-C61E1A835B2D}"/>
              </a:ext>
            </a:extLst>
          </p:cNvPr>
          <p:cNvSpPr>
            <a:spLocks noGrp="1"/>
          </p:cNvSpPr>
          <p:nvPr>
            <p:ph type="sldNum" sz="quarter" idx="10"/>
          </p:nvPr>
        </p:nvSpPr>
        <p:spPr/>
        <p:txBody>
          <a:bodyPr/>
          <a:lstStyle/>
          <a:p>
            <a:pPr>
              <a:defRPr/>
            </a:pPr>
            <a:fld id="{A76945F2-FEEE-402E-842C-E8C1637391DB}" type="slidenum">
              <a:rPr lang="en-US" sz="1000"/>
              <a:pPr>
                <a:defRPr/>
              </a:pPr>
              <a:t>‹#›</a:t>
            </a:fld>
            <a:endParaRPr lang="en-US" sz="1000"/>
          </a:p>
        </p:txBody>
      </p:sp>
    </p:spTree>
    <p:extLst>
      <p:ext uri="{BB962C8B-B14F-4D97-AF65-F5344CB8AC3E}">
        <p14:creationId xmlns:p14="http://schemas.microsoft.com/office/powerpoint/2010/main" val="19751170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5790" y="40128"/>
            <a:ext cx="7225588" cy="11427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182" y="1534659"/>
            <a:ext cx="5385777" cy="63999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10182" y="2174651"/>
            <a:ext cx="5385777" cy="3950751"/>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38" y="1534659"/>
            <a:ext cx="5389087" cy="63999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738" y="2174651"/>
            <a:ext cx="5389087" cy="3950751"/>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805B3D4A-20BD-46DC-9B65-D1F10AC40580}"/>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11" name="Footer Placeholder 10">
            <a:extLst>
              <a:ext uri="{FF2B5EF4-FFF2-40B4-BE49-F238E27FC236}">
                <a16:creationId xmlns:a16="http://schemas.microsoft.com/office/drawing/2014/main" id="{1119D619-F4E2-4120-AF35-143253802729}"/>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2" name="Slide Number Placeholder 11">
            <a:extLst>
              <a:ext uri="{FF2B5EF4-FFF2-40B4-BE49-F238E27FC236}">
                <a16:creationId xmlns:a16="http://schemas.microsoft.com/office/drawing/2014/main" id="{24F29C13-AF98-4FFC-9C4A-96676F2D7237}"/>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25494887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5790" y="94028"/>
            <a:ext cx="7225588" cy="1142725"/>
          </a:xfrm>
        </p:spPr>
        <p:txBody>
          <a:bodyPr/>
          <a:lstStyle/>
          <a:p>
            <a:r>
              <a:rPr lang="en-US"/>
              <a:t>Click to edit Master title style</a:t>
            </a:r>
          </a:p>
        </p:txBody>
      </p:sp>
      <p:sp>
        <p:nvSpPr>
          <p:cNvPr id="6" name="Date Placeholder 5">
            <a:extLst>
              <a:ext uri="{FF2B5EF4-FFF2-40B4-BE49-F238E27FC236}">
                <a16:creationId xmlns:a16="http://schemas.microsoft.com/office/drawing/2014/main" id="{F77DD3E6-C0A5-4EF2-BE14-0BC6B0BEB19E}"/>
              </a:ext>
            </a:extLst>
          </p:cNvPr>
          <p:cNvSpPr>
            <a:spLocks noGrp="1"/>
          </p:cNvSpPr>
          <p:nvPr>
            <p:ph type="dt" sz="half" idx="10"/>
          </p:nvPr>
        </p:nvSpPr>
        <p:spPr>
          <a:xfrm>
            <a:off x="11154165" y="6428946"/>
            <a:ext cx="955113" cy="363820"/>
          </a:xfrm>
          <a:prstGeom prst="rect">
            <a:avLst/>
          </a:prstGeom>
        </p:spPr>
        <p:txBody>
          <a:bodyPr/>
          <a:lstStyle/>
          <a:p>
            <a:r>
              <a:rPr lang="en-US"/>
              <a:t>5/15/2019</a:t>
            </a:r>
          </a:p>
        </p:txBody>
      </p:sp>
      <p:sp>
        <p:nvSpPr>
          <p:cNvPr id="7" name="Footer Placeholder 6">
            <a:extLst>
              <a:ext uri="{FF2B5EF4-FFF2-40B4-BE49-F238E27FC236}">
                <a16:creationId xmlns:a16="http://schemas.microsoft.com/office/drawing/2014/main" id="{574DAA05-EE3B-432B-9B0B-94E912D98B7D}"/>
              </a:ext>
            </a:extLst>
          </p:cNvPr>
          <p:cNvSpPr>
            <a:spLocks noGrp="1"/>
          </p:cNvSpPr>
          <p:nvPr>
            <p:ph type="ftr" sz="quarter" idx="11"/>
          </p:nvPr>
        </p:nvSpPr>
        <p:spPr>
          <a:xfrm>
            <a:off x="1106794" y="6544204"/>
            <a:ext cx="9926535" cy="219771"/>
          </a:xfrm>
        </p:spPr>
        <p:txBody>
          <a:bodyPr/>
          <a:lstStyle/>
          <a:p>
            <a:r>
              <a:rPr lang="en-US"/>
              <a:t>This document has not been reviewed for export-controlled information. An export control review is required by the information owner prior to release to any non-US parties.</a:t>
            </a:r>
          </a:p>
        </p:txBody>
      </p:sp>
      <p:sp>
        <p:nvSpPr>
          <p:cNvPr id="8" name="Slide Number Placeholder 7">
            <a:extLst>
              <a:ext uri="{FF2B5EF4-FFF2-40B4-BE49-F238E27FC236}">
                <a16:creationId xmlns:a16="http://schemas.microsoft.com/office/drawing/2014/main" id="{507D4645-7DF4-4FBC-94EB-DEF230AAD181}"/>
              </a:ext>
            </a:extLst>
          </p:cNvPr>
          <p:cNvSpPr>
            <a:spLocks noGrp="1"/>
          </p:cNvSpPr>
          <p:nvPr>
            <p:ph type="sldNum" sz="quarter" idx="12"/>
          </p:nvPr>
        </p:nvSpPr>
        <p:spPr>
          <a:xfrm>
            <a:off x="82725" y="6428946"/>
            <a:ext cx="929231" cy="363820"/>
          </a:xfrm>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33871439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5790" y="137261"/>
            <a:ext cx="7225588" cy="1142725"/>
          </a:xfrm>
        </p:spPr>
        <p:txBody>
          <a:bodyPr/>
          <a:lstStyle/>
          <a:p>
            <a:r>
              <a:rPr lang="en-US"/>
              <a:t>Click to edit Master title style</a:t>
            </a:r>
          </a:p>
        </p:txBody>
      </p:sp>
      <p:sp>
        <p:nvSpPr>
          <p:cNvPr id="6" name="Content Placeholder 2"/>
          <p:cNvSpPr>
            <a:spLocks noGrp="1"/>
          </p:cNvSpPr>
          <p:nvPr>
            <p:ph sz="half" idx="1"/>
          </p:nvPr>
        </p:nvSpPr>
        <p:spPr>
          <a:xfrm>
            <a:off x="610183" y="1417248"/>
            <a:ext cx="5260919" cy="2471175"/>
          </a:xfrm>
        </p:spPr>
        <p:txBody>
          <a:bodyPr>
            <a:normAutofit/>
          </a:bodyPr>
          <a:lstStyle>
            <a:lvl1pPr>
              <a:defRPr sz="2000"/>
            </a:lvl1pPr>
            <a:lvl2pPr marL="460363" indent="-287331">
              <a:defRPr sz="1800"/>
            </a:lvl2pPr>
            <a:lvl3pPr marL="741344" indent="-280981">
              <a:defRPr sz="1600"/>
            </a:lvl3pPr>
            <a:lvl4pPr marL="974701" indent="-233357">
              <a:defRPr sz="1400"/>
            </a:lvl4pPr>
            <a:lvl5pPr marL="1489037" indent="-287331">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half" idx="13"/>
          </p:nvPr>
        </p:nvSpPr>
        <p:spPr>
          <a:xfrm>
            <a:off x="610183" y="3968318"/>
            <a:ext cx="5260919" cy="2432483"/>
          </a:xfrm>
        </p:spPr>
        <p:txBody>
          <a:bodyPr>
            <a:normAutofit/>
          </a:bodyPr>
          <a:lstStyle>
            <a:lvl1pPr>
              <a:defRPr sz="2000"/>
            </a:lvl1pPr>
            <a:lvl2pPr marL="460363" indent="-287331">
              <a:defRPr sz="1800"/>
            </a:lvl2pPr>
            <a:lvl3pPr marL="741344" indent="-280981">
              <a:defRPr sz="1600"/>
            </a:lvl3pPr>
            <a:lvl4pPr marL="974701" indent="-233357">
              <a:defRPr sz="1400"/>
            </a:lvl4pPr>
            <a:lvl5pPr marL="1489037" indent="-287331">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half" idx="14"/>
          </p:nvPr>
        </p:nvSpPr>
        <p:spPr>
          <a:xfrm>
            <a:off x="6060498" y="1417248"/>
            <a:ext cx="5260919" cy="2471175"/>
          </a:xfrm>
        </p:spPr>
        <p:txBody>
          <a:bodyPr>
            <a:normAutofit/>
          </a:bodyPr>
          <a:lstStyle>
            <a:lvl1pPr>
              <a:defRPr sz="2000"/>
            </a:lvl1pPr>
            <a:lvl2pPr marL="460363" indent="-287331">
              <a:defRPr sz="1800"/>
            </a:lvl2pPr>
            <a:lvl3pPr marL="741344" indent="-280981">
              <a:defRPr sz="1600"/>
            </a:lvl3pPr>
            <a:lvl4pPr marL="974701" indent="-233357">
              <a:defRPr sz="1400"/>
            </a:lvl4pPr>
            <a:lvl5pPr marL="1489037" indent="-287331">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15"/>
          </p:nvPr>
        </p:nvSpPr>
        <p:spPr>
          <a:xfrm>
            <a:off x="6060498" y="3968318"/>
            <a:ext cx="5260919" cy="2432483"/>
          </a:xfrm>
        </p:spPr>
        <p:txBody>
          <a:bodyPr>
            <a:normAutofit/>
          </a:bodyPr>
          <a:lstStyle>
            <a:lvl1pPr>
              <a:defRPr sz="2000"/>
            </a:lvl1pPr>
            <a:lvl2pPr marL="460363" indent="-287331">
              <a:defRPr sz="1800"/>
            </a:lvl2pPr>
            <a:lvl3pPr marL="741344" indent="-280981">
              <a:defRPr sz="1600"/>
            </a:lvl3pPr>
            <a:lvl4pPr marL="974701" indent="-233357">
              <a:defRPr sz="1400"/>
            </a:lvl4pPr>
            <a:lvl5pPr marL="1489037" indent="-287331">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B14B5ECF-88F0-4969-9FAE-F386E0B2A36B}"/>
              </a:ext>
            </a:extLst>
          </p:cNvPr>
          <p:cNvSpPr>
            <a:spLocks noGrp="1"/>
          </p:cNvSpPr>
          <p:nvPr>
            <p:ph type="dt" sz="half" idx="16"/>
          </p:nvPr>
        </p:nvSpPr>
        <p:spPr>
          <a:xfrm>
            <a:off x="10866676" y="6356922"/>
            <a:ext cx="955113"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9C17D96C-DBB6-4CB0-9CA2-E788193F9103}"/>
              </a:ext>
            </a:extLst>
          </p:cNvPr>
          <p:cNvSpPr>
            <a:spLocks noGrp="1"/>
          </p:cNvSpPr>
          <p:nvPr>
            <p:ph type="ftr" sz="quarter" idx="17"/>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2" name="Slide Number Placeholder 11">
            <a:extLst>
              <a:ext uri="{FF2B5EF4-FFF2-40B4-BE49-F238E27FC236}">
                <a16:creationId xmlns:a16="http://schemas.microsoft.com/office/drawing/2014/main" id="{E6220514-C896-4310-A89B-126F9C6C73D6}"/>
              </a:ext>
            </a:extLst>
          </p:cNvPr>
          <p:cNvSpPr>
            <a:spLocks noGrp="1"/>
          </p:cNvSpPr>
          <p:nvPr>
            <p:ph type="sldNum" sz="quarter" idx="18"/>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434900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019B7C7-39B7-40B7-A496-FC977E46452D}"/>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6" name="Footer Placeholder 5">
            <a:extLst>
              <a:ext uri="{FF2B5EF4-FFF2-40B4-BE49-F238E27FC236}">
                <a16:creationId xmlns:a16="http://schemas.microsoft.com/office/drawing/2014/main" id="{F52650E5-AC66-44A6-BCCA-53618B2619D0}"/>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7" name="Slide Number Placeholder 6">
            <a:extLst>
              <a:ext uri="{FF2B5EF4-FFF2-40B4-BE49-F238E27FC236}">
                <a16:creationId xmlns:a16="http://schemas.microsoft.com/office/drawing/2014/main" id="{5A48242D-8314-4BF9-841C-6DDADAA6AFE0}"/>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25304468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81" y="733607"/>
            <a:ext cx="4009983" cy="70183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36" y="733606"/>
            <a:ext cx="6814489" cy="5391795"/>
          </a:xfrm>
        </p:spPr>
        <p:txBody>
          <a:bodyPr>
            <a:normAutofit/>
          </a:bodyPr>
          <a:lstStyle>
            <a:lvl1pPr>
              <a:defRPr sz="2600"/>
            </a:lvl1pPr>
            <a:lvl2pPr>
              <a:defRPr sz="22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81" y="1435436"/>
            <a:ext cx="4009983" cy="4689965"/>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533C4126-19BB-4FBD-8065-3E890793CBC3}"/>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D7CFF0B7-EB83-4D1D-9122-CF9F358CC284}"/>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0" name="Slide Number Placeholder 9">
            <a:extLst>
              <a:ext uri="{FF2B5EF4-FFF2-40B4-BE49-F238E27FC236}">
                <a16:creationId xmlns:a16="http://schemas.microsoft.com/office/drawing/2014/main" id="{C33DD9BA-C6FC-4C95-BE9C-77145CC4913D}"/>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42812813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095" y="4800768"/>
            <a:ext cx="10258719" cy="56722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93095" y="877925"/>
            <a:ext cx="10258719" cy="385008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493095" y="5367996"/>
            <a:ext cx="10258719" cy="803711"/>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DB30BBC7-CAB5-473A-8BAF-F7D2C7F1D51A}"/>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C55308B7-120B-43BD-A5DC-F38CFCA5C5A4}"/>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0" name="Slide Number Placeholder 9">
            <a:extLst>
              <a:ext uri="{FF2B5EF4-FFF2-40B4-BE49-F238E27FC236}">
                <a16:creationId xmlns:a16="http://schemas.microsoft.com/office/drawing/2014/main" id="{BA64774E-9965-4FFB-AC3C-8B34E926190B}"/>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42896900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75790" y="80336"/>
            <a:ext cx="7225588" cy="1142725"/>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216AC6-F0AA-43E4-B946-3D2913139C98}"/>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7A409875-F0E3-441E-AB3B-B40F2DCF2F50}"/>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D7461E7C-9922-49A3-9790-379936ECC8EE}"/>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29212322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154" y="781710"/>
            <a:ext cx="1971793" cy="5343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0182" y="781710"/>
            <a:ext cx="8071225" cy="5343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63AEE-CF1D-4CE7-A2A9-B797ACD78A2E}"/>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AFE944FB-7545-4D72-BD32-BB1708EDA1EF}"/>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9FCCDCD2-A959-4016-A03F-B3900905DCA0}"/>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7972175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C9F6-6FB4-4E3D-9B0E-41D9A41BF5F8}"/>
              </a:ext>
            </a:extLst>
          </p:cNvPr>
          <p:cNvSpPr>
            <a:spLocks noGrp="1"/>
          </p:cNvSpPr>
          <p:nvPr>
            <p:ph type="ctrTitle"/>
          </p:nvPr>
        </p:nvSpPr>
        <p:spPr>
          <a:xfrm>
            <a:off x="1524000" y="1424997"/>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006DBAD-BE92-4E87-9A76-2B35B62A3441}"/>
              </a:ext>
            </a:extLst>
          </p:cNvPr>
          <p:cNvSpPr>
            <a:spLocks noGrp="1"/>
          </p:cNvSpPr>
          <p:nvPr>
            <p:ph type="subTitle" idx="1"/>
          </p:nvPr>
        </p:nvSpPr>
        <p:spPr>
          <a:xfrm>
            <a:off x="1524000" y="3904673"/>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7" name="Date Placeholder 6">
            <a:extLst>
              <a:ext uri="{FF2B5EF4-FFF2-40B4-BE49-F238E27FC236}">
                <a16:creationId xmlns:a16="http://schemas.microsoft.com/office/drawing/2014/main" id="{93EAA594-DDA4-4747-ABA3-323A0385AA93}"/>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DDB793E1-3145-419E-9A91-18E204048F72}"/>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412A31CE-17ED-4AD8-AC70-F0BD9DF43185}"/>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807456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57F6273F-3193-2AEB-109E-3C0B5A78DB6B}"/>
              </a:ext>
            </a:extLst>
          </p:cNvPr>
          <p:cNvPicPr>
            <a:picLocks/>
          </p:cNvPicPr>
          <p:nvPr userDrawn="1"/>
        </p:nvPicPr>
        <p:blipFill>
          <a:blip r:embed="rId2"/>
          <a:stretch>
            <a:fillRect/>
          </a:stretch>
        </p:blipFill>
        <p:spPr>
          <a:xfrm>
            <a:off x="11028846" y="155927"/>
            <a:ext cx="1005840" cy="830423"/>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55BA8DE0-8900-5CF3-7DDD-D132B57907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313" y="182880"/>
            <a:ext cx="1039891" cy="1380599"/>
          </a:xfrm>
          <a:prstGeom prst="rect">
            <a:avLst/>
          </a:prstGeom>
        </p:spPr>
      </p:pic>
      <p:pic>
        <p:nvPicPr>
          <p:cNvPr id="1026" name="Picture 2">
            <a:extLst>
              <a:ext uri="{FF2B5EF4-FFF2-40B4-BE49-F238E27FC236}">
                <a16:creationId xmlns:a16="http://schemas.microsoft.com/office/drawing/2014/main" id="{97C72DA8-72D8-CF65-16ED-4C107855591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88330" y="182601"/>
            <a:ext cx="1426590" cy="100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913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88160"/>
            <a:ext cx="10363200" cy="1788160"/>
          </a:xfrm>
          <a:prstGeom prst="rect">
            <a:avLst/>
          </a:prstGeom>
        </p:spPr>
        <p:txBody>
          <a:bodyPr/>
          <a:lstStyle>
            <a:lvl1pPr>
              <a:defRPr sz="3600">
                <a:solidFill>
                  <a:srgbClr val="000090"/>
                </a:solidFill>
              </a:defRPr>
            </a:lvl1pPr>
          </a:lstStyle>
          <a:p>
            <a:r>
              <a:rPr lang="en-US"/>
              <a:t>Click to edit Master title style</a:t>
            </a:r>
          </a:p>
        </p:txBody>
      </p:sp>
      <p:sp>
        <p:nvSpPr>
          <p:cNvPr id="3" name="Subtitle 2"/>
          <p:cNvSpPr>
            <a:spLocks noGrp="1"/>
          </p:cNvSpPr>
          <p:nvPr>
            <p:ph type="subTitle" idx="1"/>
          </p:nvPr>
        </p:nvSpPr>
        <p:spPr>
          <a:xfrm>
            <a:off x="1828800" y="4348480"/>
            <a:ext cx="8534400" cy="1290320"/>
          </a:xfrm>
          <a:prstGeom prst="rect">
            <a:avLst/>
          </a:prstGeom>
        </p:spPr>
        <p:txBody>
          <a:bodyPr/>
          <a:lstStyle>
            <a:lvl1pPr marL="0" indent="0" algn="ctr">
              <a:buNone/>
              <a:defRPr sz="2400" b="0" i="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E94B3494-142F-4704-BC60-6D7BA501A034}" type="slidenum">
              <a:rPr lang="en-US">
                <a:solidFill>
                  <a:srgbClr val="FFFFFF">
                    <a:lumMod val="75000"/>
                  </a:srgbClr>
                </a:solidFill>
              </a:rPr>
              <a:pPr>
                <a:defRPr/>
              </a:pPr>
              <a:t>‹#›</a:t>
            </a:fld>
            <a:endParaRPr lang="en-US">
              <a:solidFill>
                <a:srgbClr val="FFFFFF">
                  <a:lumMod val="75000"/>
                </a:srgbClr>
              </a:solidFill>
            </a:endParaRPr>
          </a:p>
        </p:txBody>
      </p:sp>
      <p:pic>
        <p:nvPicPr>
          <p:cNvPr id="6" name="Picture 5" descr="PCOS_Cor Logo.JPG"/>
          <p:cNvPicPr>
            <a:picLocks noChangeAspect="1"/>
          </p:cNvPicPr>
          <p:nvPr userDrawn="1"/>
        </p:nvPicPr>
        <p:blipFill>
          <a:blip r:embed="rId2" cstate="print"/>
          <a:stretch>
            <a:fillRect/>
          </a:stretch>
        </p:blipFill>
        <p:spPr>
          <a:xfrm>
            <a:off x="10485738" y="32631"/>
            <a:ext cx="1624121" cy="1097280"/>
          </a:xfrm>
          <a:prstGeom prst="rect">
            <a:avLst/>
          </a:prstGeom>
        </p:spPr>
      </p:pic>
    </p:spTree>
    <p:extLst>
      <p:ext uri="{BB962C8B-B14F-4D97-AF65-F5344CB8AC3E}">
        <p14:creationId xmlns:p14="http://schemas.microsoft.com/office/powerpoint/2010/main" val="41619897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C2EC5F93-1B60-8A20-8063-1C80C9553772}"/>
              </a:ext>
            </a:extLst>
          </p:cNvPr>
          <p:cNvSpPr>
            <a:spLocks noChangeArrowheads="1"/>
          </p:cNvSpPr>
          <p:nvPr userDrawn="1"/>
        </p:nvSpPr>
        <p:spPr bwMode="auto">
          <a:xfrm>
            <a:off x="11785601" y="6661151"/>
            <a:ext cx="30777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44E9051-2569-4C8A-8F1F-65B2D7B68446}" type="slidenum">
              <a:rPr lang="en-US" altLang="en-US" sz="800" i="1" smtClean="0">
                <a:solidFill>
                  <a:srgbClr val="000000"/>
                </a:solidFill>
              </a:rPr>
              <a:pPr eaLnBrk="1" hangingPunct="1">
                <a:defRPr/>
              </a:pPr>
              <a:t>‹#›</a:t>
            </a:fld>
            <a:endParaRPr lang="en-US" altLang="en-US" sz="800" i="1" dirty="0">
              <a:solidFill>
                <a:srgbClr val="000000"/>
              </a:solidFill>
            </a:endParaRPr>
          </a:p>
        </p:txBody>
      </p:sp>
      <p:cxnSp>
        <p:nvCxnSpPr>
          <p:cNvPr id="8" name="Straight Connector 7">
            <a:extLst>
              <a:ext uri="{FF2B5EF4-FFF2-40B4-BE49-F238E27FC236}">
                <a16:creationId xmlns:a16="http://schemas.microsoft.com/office/drawing/2014/main" id="{9FBFD79C-3E8E-D5A8-3A88-CF84847394A1}"/>
              </a:ext>
            </a:extLst>
          </p:cNvPr>
          <p:cNvCxnSpPr>
            <a:cxnSpLocks/>
          </p:cNvCxnSpPr>
          <p:nvPr userDrawn="1"/>
        </p:nvCxnSpPr>
        <p:spPr>
          <a:xfrm>
            <a:off x="16933" y="939700"/>
            <a:ext cx="12175068" cy="0"/>
          </a:xfrm>
          <a:prstGeom prst="line">
            <a:avLst/>
          </a:prstGeom>
          <a:ln w="19050">
            <a:solidFill>
              <a:srgbClr val="29588B"/>
            </a:solidFill>
          </a:ln>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2CED12C2-F801-892F-AA9E-E7D6BE40AE82}"/>
              </a:ext>
            </a:extLst>
          </p:cNvPr>
          <p:cNvPicPr>
            <a:picLocks/>
          </p:cNvPicPr>
          <p:nvPr userDrawn="1"/>
        </p:nvPicPr>
        <p:blipFill>
          <a:blip r:embed="rId2"/>
          <a:stretch>
            <a:fillRect/>
          </a:stretch>
        </p:blipFill>
        <p:spPr>
          <a:xfrm>
            <a:off x="11460989" y="123848"/>
            <a:ext cx="649224" cy="536885"/>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46704E04-598C-380F-7178-1D95FEDF13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95" y="49161"/>
            <a:ext cx="713232" cy="869489"/>
          </a:xfrm>
          <a:prstGeom prst="rect">
            <a:avLst/>
          </a:prstGeom>
        </p:spPr>
      </p:pic>
      <p:pic>
        <p:nvPicPr>
          <p:cNvPr id="11" name="Picture 2">
            <a:extLst>
              <a:ext uri="{FF2B5EF4-FFF2-40B4-BE49-F238E27FC236}">
                <a16:creationId xmlns:a16="http://schemas.microsoft.com/office/drawing/2014/main" id="{EBAFB8A3-1C35-2D95-E759-CBC26A4510C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7781" y="34857"/>
            <a:ext cx="1087975" cy="76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25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3CD26-151B-4EC6-A0CD-2050F39829B6}"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42C3A-099E-4509-8BFF-C29AF9F8D771}" type="slidenum">
              <a:rPr lang="en-US" smtClean="0"/>
              <a:t>‹#›</a:t>
            </a:fld>
            <a:endParaRPr lang="en-US"/>
          </a:p>
        </p:txBody>
      </p:sp>
    </p:spTree>
    <p:extLst>
      <p:ext uri="{BB962C8B-B14F-4D97-AF65-F5344CB8AC3E}">
        <p14:creationId xmlns:p14="http://schemas.microsoft.com/office/powerpoint/2010/main" val="34992427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03CD26-151B-4EC6-A0CD-2050F39829B6}"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42C3A-099E-4509-8BFF-C29AF9F8D771}" type="slidenum">
              <a:rPr lang="en-US" smtClean="0"/>
              <a:t>‹#›</a:t>
            </a:fld>
            <a:endParaRPr lang="en-US"/>
          </a:p>
        </p:txBody>
      </p:sp>
    </p:spTree>
    <p:extLst>
      <p:ext uri="{BB962C8B-B14F-4D97-AF65-F5344CB8AC3E}">
        <p14:creationId xmlns:p14="http://schemas.microsoft.com/office/powerpoint/2010/main" val="13465598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03CD26-151B-4EC6-A0CD-2050F39829B6}"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42C3A-099E-4509-8BFF-C29AF9F8D771}" type="slidenum">
              <a:rPr lang="en-US" smtClean="0"/>
              <a:t>‹#›</a:t>
            </a:fld>
            <a:endParaRPr lang="en-US"/>
          </a:p>
        </p:txBody>
      </p:sp>
    </p:spTree>
    <p:extLst>
      <p:ext uri="{BB962C8B-B14F-4D97-AF65-F5344CB8AC3E}">
        <p14:creationId xmlns:p14="http://schemas.microsoft.com/office/powerpoint/2010/main" val="37991107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03CD26-151B-4EC6-A0CD-2050F39829B6}"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42C3A-099E-4509-8BFF-C29AF9F8D771}" type="slidenum">
              <a:rPr lang="en-US" smtClean="0"/>
              <a:t>‹#›</a:t>
            </a:fld>
            <a:endParaRPr lang="en-US"/>
          </a:p>
        </p:txBody>
      </p:sp>
    </p:spTree>
    <p:extLst>
      <p:ext uri="{BB962C8B-B14F-4D97-AF65-F5344CB8AC3E}">
        <p14:creationId xmlns:p14="http://schemas.microsoft.com/office/powerpoint/2010/main" val="19294441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3CD26-151B-4EC6-A0CD-2050F39829B6}"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42C3A-099E-4509-8BFF-C29AF9F8D771}" type="slidenum">
              <a:rPr lang="en-US" smtClean="0"/>
              <a:t>‹#›</a:t>
            </a:fld>
            <a:endParaRPr lang="en-US"/>
          </a:p>
        </p:txBody>
      </p:sp>
    </p:spTree>
    <p:extLst>
      <p:ext uri="{BB962C8B-B14F-4D97-AF65-F5344CB8AC3E}">
        <p14:creationId xmlns:p14="http://schemas.microsoft.com/office/powerpoint/2010/main" val="1633524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a:extLst>
              <a:ext uri="{FF2B5EF4-FFF2-40B4-BE49-F238E27FC236}">
                <a16:creationId xmlns:a16="http://schemas.microsoft.com/office/drawing/2014/main" id="{DF6DDE87-6AEB-7FD8-8411-884B8BE7A462}"/>
              </a:ext>
            </a:extLst>
          </p:cNvPr>
          <p:cNvPicPr>
            <a:picLocks noChangeAspect="1"/>
          </p:cNvPicPr>
          <p:nvPr userDrawn="1"/>
        </p:nvPicPr>
        <p:blipFill>
          <a:blip r:embed="rId2"/>
          <a:stretch>
            <a:fillRect/>
          </a:stretch>
        </p:blipFill>
        <p:spPr>
          <a:xfrm>
            <a:off x="11124741" y="102093"/>
            <a:ext cx="866176" cy="536885"/>
          </a:xfrm>
          <a:prstGeom prst="rect">
            <a:avLst/>
          </a:prstGeom>
        </p:spPr>
      </p:pic>
      <p:sp>
        <p:nvSpPr>
          <p:cNvPr id="9" name="Rectangle 8">
            <a:extLst>
              <a:ext uri="{FF2B5EF4-FFF2-40B4-BE49-F238E27FC236}">
                <a16:creationId xmlns:a16="http://schemas.microsoft.com/office/drawing/2014/main" id="{9F856D89-8780-C7EB-7D34-6629E398E665}"/>
              </a:ext>
            </a:extLst>
          </p:cNvPr>
          <p:cNvSpPr>
            <a:spLocks noChangeArrowheads="1"/>
          </p:cNvSpPr>
          <p:nvPr userDrawn="1"/>
        </p:nvSpPr>
        <p:spPr bwMode="auto">
          <a:xfrm>
            <a:off x="11785601" y="6661151"/>
            <a:ext cx="30777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44E9051-2569-4C8A-8F1F-65B2D7B68446}" type="slidenum">
              <a:rPr lang="en-US" altLang="en-US" sz="800" i="1" smtClean="0">
                <a:solidFill>
                  <a:srgbClr val="000000"/>
                </a:solidFill>
              </a:rPr>
              <a:pPr eaLnBrk="1" hangingPunct="1">
                <a:defRPr/>
              </a:pPr>
              <a:t>‹#›</a:t>
            </a:fld>
            <a:endParaRPr lang="en-US" altLang="en-US" sz="800" i="1">
              <a:solidFill>
                <a:srgbClr val="000000"/>
              </a:solidFill>
            </a:endParaRPr>
          </a:p>
        </p:txBody>
      </p:sp>
      <p:sp>
        <p:nvSpPr>
          <p:cNvPr id="10" name="Text Box 14">
            <a:extLst>
              <a:ext uri="{FF2B5EF4-FFF2-40B4-BE49-F238E27FC236}">
                <a16:creationId xmlns:a16="http://schemas.microsoft.com/office/drawing/2014/main" id="{7E1DA27A-32B8-9405-B438-97BB345DA5D4}"/>
              </a:ext>
            </a:extLst>
          </p:cNvPr>
          <p:cNvSpPr txBox="1">
            <a:spLocks noChangeArrowheads="1"/>
          </p:cNvSpPr>
          <p:nvPr userDrawn="1"/>
        </p:nvSpPr>
        <p:spPr bwMode="auto">
          <a:xfrm>
            <a:off x="4584879" y="6664325"/>
            <a:ext cx="32412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800" i="1" kern="1200">
                <a:solidFill>
                  <a:schemeClr val="tx1"/>
                </a:solidFill>
                <a:effectLst/>
                <a:latin typeface="Arial" panose="020B0604020202020204" pitchFamily="34" charset="0"/>
                <a:ea typeface="ＭＳ Ｐゴシック" charset="-128"/>
                <a:cs typeface="+mn-cs"/>
              </a:rPr>
              <a:t>Pre-decisional – For NASA Internal Use Only</a:t>
            </a:r>
            <a:endParaRPr lang="en-US" altLang="en-US" sz="800" i="1">
              <a:solidFill>
                <a:srgbClr val="000000"/>
              </a:solidFill>
            </a:endParaRPr>
          </a:p>
        </p:txBody>
      </p:sp>
      <p:sp>
        <p:nvSpPr>
          <p:cNvPr id="11" name="Text Box 14">
            <a:extLst>
              <a:ext uri="{FF2B5EF4-FFF2-40B4-BE49-F238E27FC236}">
                <a16:creationId xmlns:a16="http://schemas.microsoft.com/office/drawing/2014/main" id="{B45FEDE4-2123-806D-E9EA-AFB8F97F353E}"/>
              </a:ext>
            </a:extLst>
          </p:cNvPr>
          <p:cNvSpPr txBox="1">
            <a:spLocks noChangeArrowheads="1"/>
          </p:cNvSpPr>
          <p:nvPr userDrawn="1"/>
        </p:nvSpPr>
        <p:spPr bwMode="auto">
          <a:xfrm>
            <a:off x="16932" y="6664325"/>
            <a:ext cx="456794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600" i="1" baseline="0">
                <a:solidFill>
                  <a:srgbClr val="000000"/>
                </a:solidFill>
              </a:rPr>
              <a:t>Short title/description_date</a:t>
            </a:r>
            <a:endParaRPr lang="en-US" altLang="en-US" sz="600" i="1">
              <a:solidFill>
                <a:srgbClr val="000000"/>
              </a:solidFill>
            </a:endParaRPr>
          </a:p>
        </p:txBody>
      </p:sp>
      <p:pic>
        <p:nvPicPr>
          <p:cNvPr id="12" name="Picture 11" descr="A picture containing logo&#10;&#10;Description automatically generated">
            <a:extLst>
              <a:ext uri="{FF2B5EF4-FFF2-40B4-BE49-F238E27FC236}">
                <a16:creationId xmlns:a16="http://schemas.microsoft.com/office/drawing/2014/main" id="{F22ABD3A-5569-C47F-F5E1-389FC5ABB7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97" y="49161"/>
            <a:ext cx="1171387" cy="1175867"/>
          </a:xfrm>
          <a:prstGeom prst="rect">
            <a:avLst/>
          </a:prstGeom>
        </p:spPr>
      </p:pic>
      <p:cxnSp>
        <p:nvCxnSpPr>
          <p:cNvPr id="13" name="Straight Connector 12">
            <a:extLst>
              <a:ext uri="{FF2B5EF4-FFF2-40B4-BE49-F238E27FC236}">
                <a16:creationId xmlns:a16="http://schemas.microsoft.com/office/drawing/2014/main" id="{C8DF8B87-339F-4A4C-9958-756B2C574E8C}"/>
              </a:ext>
            </a:extLst>
          </p:cNvPr>
          <p:cNvCxnSpPr/>
          <p:nvPr userDrawn="1"/>
        </p:nvCxnSpPr>
        <p:spPr>
          <a:xfrm>
            <a:off x="1289269" y="1052434"/>
            <a:ext cx="10902731" cy="0"/>
          </a:xfrm>
          <a:prstGeom prst="line">
            <a:avLst/>
          </a:prstGeom>
          <a:ln w="19050">
            <a:solidFill>
              <a:srgbClr val="29588B"/>
            </a:solidFill>
          </a:ln>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1326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03CD26-151B-4EC6-A0CD-2050F39829B6}"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42C3A-099E-4509-8BFF-C29AF9F8D771}" type="slidenum">
              <a:rPr lang="en-US" smtClean="0"/>
              <a:t>‹#›</a:t>
            </a:fld>
            <a:endParaRPr lang="en-US"/>
          </a:p>
        </p:txBody>
      </p:sp>
    </p:spTree>
    <p:extLst>
      <p:ext uri="{BB962C8B-B14F-4D97-AF65-F5344CB8AC3E}">
        <p14:creationId xmlns:p14="http://schemas.microsoft.com/office/powerpoint/2010/main" val="864050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3CD26-151B-4EC6-A0CD-2050F39829B6}"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42C3A-099E-4509-8BFF-C29AF9F8D771}" type="slidenum">
              <a:rPr lang="en-US" smtClean="0"/>
              <a:t>‹#›</a:t>
            </a:fld>
            <a:endParaRPr lang="en-US"/>
          </a:p>
        </p:txBody>
      </p:sp>
    </p:spTree>
    <p:extLst>
      <p:ext uri="{BB962C8B-B14F-4D97-AF65-F5344CB8AC3E}">
        <p14:creationId xmlns:p14="http://schemas.microsoft.com/office/powerpoint/2010/main" val="7256097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3CD26-151B-4EC6-A0CD-2050F39829B6}"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42C3A-099E-4509-8BFF-C29AF9F8D771}" type="slidenum">
              <a:rPr lang="en-US" smtClean="0"/>
              <a:t>‹#›</a:t>
            </a:fld>
            <a:endParaRPr lang="en-US"/>
          </a:p>
        </p:txBody>
      </p:sp>
    </p:spTree>
    <p:extLst>
      <p:ext uri="{BB962C8B-B14F-4D97-AF65-F5344CB8AC3E}">
        <p14:creationId xmlns:p14="http://schemas.microsoft.com/office/powerpoint/2010/main" val="6040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609600" y="274638"/>
            <a:ext cx="10972800" cy="1229042"/>
          </a:xfrm>
          <a:prstGeom prst="rect">
            <a:avLst/>
          </a:prstGeom>
        </p:spPr>
        <p:txBody>
          <a:bodyPr/>
          <a:lstStyle>
            <a:lvl1pPr>
              <a:defRPr>
                <a:solidFill>
                  <a:srgbClr val="000090"/>
                </a:solidFill>
              </a:defRPr>
            </a:lvl1pPr>
          </a:lstStyle>
          <a:p>
            <a:r>
              <a:rPr lang="en-US"/>
              <a:t>Click to edit Master title style</a:t>
            </a:r>
          </a:p>
        </p:txBody>
      </p:sp>
      <p:sp>
        <p:nvSpPr>
          <p:cNvPr id="7" name="Rectangle 7"/>
          <p:cNvSpPr>
            <a:spLocks noChangeArrowheads="1"/>
          </p:cNvSpPr>
          <p:nvPr userDrawn="1"/>
        </p:nvSpPr>
        <p:spPr bwMode="auto">
          <a:xfrm>
            <a:off x="11785600" y="6661089"/>
            <a:ext cx="307778" cy="212879"/>
          </a:xfrm>
          <a:prstGeom prst="rect">
            <a:avLst/>
          </a:prstGeom>
          <a:noFill/>
          <a:ln w="12700">
            <a:noFill/>
            <a:miter lim="800000"/>
            <a:headEnd/>
            <a:tailEnd/>
          </a:ln>
          <a:effectLst/>
        </p:spPr>
        <p:txBody>
          <a:bodyPr wrap="none" lIns="90488" tIns="44450" rIns="90488" bIns="44450">
            <a:spAutoFit/>
          </a:bodyPr>
          <a:lstStyle/>
          <a:p>
            <a:pPr>
              <a:defRPr/>
            </a:pPr>
            <a:fld id="{6CEF33FF-3ABD-4DA4-A627-38BD7C62E941}" type="slidenum">
              <a:rPr lang="en-US" sz="800" i="1">
                <a:solidFill>
                  <a:srgbClr val="000000"/>
                </a:solidFill>
                <a:latin typeface="Arial" charset="0"/>
              </a:rPr>
              <a:pPr>
                <a:defRPr/>
              </a:pPr>
              <a:t>‹#›</a:t>
            </a:fld>
            <a:endParaRPr lang="en-US" sz="800" i="1">
              <a:solidFill>
                <a:srgbClr val="000000"/>
              </a:solidFill>
              <a:latin typeface="Arial" charset="0"/>
            </a:endParaRPr>
          </a:p>
        </p:txBody>
      </p:sp>
      <p:pic>
        <p:nvPicPr>
          <p:cNvPr id="6" name="Picture 5" descr="PCOS_Cor Logo.JPG"/>
          <p:cNvPicPr>
            <a:picLocks noChangeAspect="1"/>
          </p:cNvPicPr>
          <p:nvPr userDrawn="1"/>
        </p:nvPicPr>
        <p:blipFill>
          <a:blip r:embed="rId2" cstate="print"/>
          <a:stretch>
            <a:fillRect/>
          </a:stretch>
        </p:blipFill>
        <p:spPr>
          <a:xfrm>
            <a:off x="10485738" y="32631"/>
            <a:ext cx="1624121" cy="1097280"/>
          </a:xfrm>
          <a:prstGeom prst="rect">
            <a:avLst/>
          </a:prstGeom>
        </p:spPr>
      </p:pic>
    </p:spTree>
    <p:extLst>
      <p:ext uri="{BB962C8B-B14F-4D97-AF65-F5344CB8AC3E}">
        <p14:creationId xmlns:p14="http://schemas.microsoft.com/office/powerpoint/2010/main" val="16548373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D5FEEDB-A0A8-4DFE-8DFB-6BFE00CF4C25}"/>
              </a:ext>
            </a:extLst>
          </p:cNvPr>
          <p:cNvSpPr>
            <a:spLocks noGrp="1"/>
          </p:cNvSpPr>
          <p:nvPr>
            <p:ph idx="1" hasCustomPrompt="1"/>
          </p:nvPr>
        </p:nvSpPr>
        <p:spPr>
          <a:xfrm>
            <a:off x="595745" y="1075649"/>
            <a:ext cx="11038067" cy="5358761"/>
          </a:xfrm>
          <a:prstGeom prst="rect">
            <a:avLst/>
          </a:prstGeom>
        </p:spPr>
        <p:txBody>
          <a:bodyPr>
            <a:normAutofit/>
          </a:bodyPr>
          <a:lstStyle>
            <a:lvl1pPr marL="342900" indent="-342900" algn="l" defTabSz="457200" rtl="0" eaLnBrk="1" latinLnBrk="0" hangingPunct="1">
              <a:lnSpc>
                <a:spcPct val="100000"/>
              </a:lnSpc>
              <a:spcBef>
                <a:spcPts val="1000"/>
              </a:spcBef>
              <a:spcAft>
                <a:spcPts val="0"/>
              </a:spcAft>
              <a:buClr>
                <a:srgbClr val="29588B"/>
              </a:buClr>
              <a:buFont typeface="Wingdings" panose="05000000000000000000" pitchFamily="2" charset="2"/>
              <a:buChar char="§"/>
              <a:defRPr lang="en-US" sz="1800" b="1" kern="1200" dirty="0">
                <a:solidFill>
                  <a:schemeClr val="tx1"/>
                </a:solidFill>
                <a:latin typeface="Arial" panose="020B0604020202020204" pitchFamily="34" charset="0"/>
                <a:ea typeface="+mn-ea"/>
                <a:cs typeface="Arial" panose="020B0604020202020204" pitchFamily="34" charset="0"/>
              </a:defRPr>
            </a:lvl1pPr>
            <a:lvl2pPr marL="685800" indent="-228600">
              <a:lnSpc>
                <a:spcPct val="100000"/>
              </a:lnSpc>
              <a:buClr>
                <a:srgbClr val="0000FF"/>
              </a:buClr>
              <a:buFont typeface="Courier New" panose="02070309020205020404" pitchFamily="49" charset="0"/>
              <a:buChar char="­"/>
              <a:defRPr sz="1600" i="0" baseline="0">
                <a:solidFill>
                  <a:schemeClr val="tx1">
                    <a:lumMod val="85000"/>
                    <a:lumOff val="15000"/>
                  </a:schemeClr>
                </a:solidFill>
                <a:latin typeface="Arial" panose="020B0604020202020204" pitchFamily="34" charset="0"/>
                <a:cs typeface="Arial" panose="020B0604020202020204" pitchFamily="34" charset="0"/>
              </a:defRPr>
            </a:lvl2pPr>
            <a:lvl3pPr marL="1143000" indent="-228600">
              <a:lnSpc>
                <a:spcPct val="100000"/>
              </a:lnSpc>
              <a:buClr>
                <a:srgbClr val="29588B"/>
              </a:buClr>
              <a:buFont typeface="Arial" panose="020B0604020202020204" pitchFamily="34" charset="0"/>
              <a:buChar char="•"/>
              <a:defRPr sz="1400" baseline="0">
                <a:solidFill>
                  <a:schemeClr val="tx1">
                    <a:lumMod val="85000"/>
                    <a:lumOff val="15000"/>
                  </a:schemeClr>
                </a:solidFill>
                <a:latin typeface="Arial" panose="020B0604020202020204" pitchFamily="34" charset="0"/>
                <a:cs typeface="Arial" panose="020B0604020202020204" pitchFamily="34" charset="0"/>
              </a:defRPr>
            </a:lvl3pPr>
            <a:lvl4pPr marL="1600200" indent="-228600">
              <a:lnSpc>
                <a:spcPct val="100000"/>
              </a:lnSpc>
              <a:buClr>
                <a:srgbClr val="29588B"/>
              </a:buClr>
              <a:buFont typeface="Courier New" panose="02070309020205020404" pitchFamily="49" charset="0"/>
              <a:buChar char="­"/>
              <a:defRPr sz="1300" baseline="0">
                <a:solidFill>
                  <a:schemeClr val="tx1">
                    <a:lumMod val="85000"/>
                    <a:lumOff val="15000"/>
                  </a:schemeClr>
                </a:solidFill>
                <a:latin typeface="Arial" panose="020B0604020202020204" pitchFamily="34" charset="0"/>
                <a:cs typeface="Arial" panose="020B0604020202020204" pitchFamily="34" charset="0"/>
              </a:defRPr>
            </a:lvl4pPr>
            <a:lvl5pPr>
              <a:lnSpc>
                <a:spcPct val="100000"/>
              </a:lnSpc>
              <a:buClr>
                <a:srgbClr val="29588B"/>
              </a:buClr>
              <a:defRPr sz="1200" baseline="0">
                <a:solidFill>
                  <a:schemeClr val="tx1">
                    <a:lumMod val="85000"/>
                    <a:lumOff val="15000"/>
                  </a:schemeClr>
                </a:solidFill>
                <a:latin typeface="Arial" panose="020B0604020202020204" pitchFamily="34" charset="0"/>
                <a:cs typeface="Arial" panose="020B0604020202020204" pitchFamily="34" charset="0"/>
              </a:defRPr>
            </a:lvl5pPr>
            <a:lvl6pPr marL="2514600" indent="-228600">
              <a:buClr>
                <a:srgbClr val="29588B"/>
              </a:buClr>
              <a:buFont typeface="Arial" panose="020B0604020202020204" pitchFamily="34" charset="0"/>
              <a:buChar char="-"/>
              <a:defRPr sz="1000">
                <a:latin typeface="Arial" panose="020B0604020202020204" pitchFamily="34" charset="0"/>
                <a:cs typeface="Arial" panose="020B06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1000">
                <a:latin typeface="Arial" panose="020B0604020202020204" pitchFamily="34" charset="0"/>
                <a:cs typeface="Arial" panose="020B0604020202020204" pitchFamily="34" charset="0"/>
              </a:rPr>
              <a:t>Sixth level</a:t>
            </a:r>
            <a:endParaRPr lang="en-US"/>
          </a:p>
        </p:txBody>
      </p:sp>
      <p:sp>
        <p:nvSpPr>
          <p:cNvPr id="8" name="Rectangle 7">
            <a:extLst>
              <a:ext uri="{FF2B5EF4-FFF2-40B4-BE49-F238E27FC236}">
                <a16:creationId xmlns:a16="http://schemas.microsoft.com/office/drawing/2014/main" id="{425A4E27-D040-428E-BB02-7ADA5AF5478C}"/>
              </a:ext>
            </a:extLst>
          </p:cNvPr>
          <p:cNvSpPr>
            <a:spLocks noChangeArrowheads="1"/>
          </p:cNvSpPr>
          <p:nvPr userDrawn="1"/>
        </p:nvSpPr>
        <p:spPr bwMode="auto">
          <a:xfrm>
            <a:off x="11785601" y="6661151"/>
            <a:ext cx="30777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44E9051-2569-4C8A-8F1F-65B2D7B68446}" type="slidenum">
              <a:rPr lang="en-US" altLang="en-US" sz="800" i="1" smtClean="0">
                <a:solidFill>
                  <a:srgbClr val="000000"/>
                </a:solidFill>
              </a:rPr>
              <a:pPr eaLnBrk="1" hangingPunct="1">
                <a:defRPr/>
              </a:pPr>
              <a:t>‹#›</a:t>
            </a:fld>
            <a:endParaRPr lang="en-US" altLang="en-US" sz="800" i="1">
              <a:solidFill>
                <a:srgbClr val="000000"/>
              </a:solidFill>
            </a:endParaRPr>
          </a:p>
        </p:txBody>
      </p:sp>
      <p:cxnSp>
        <p:nvCxnSpPr>
          <p:cNvPr id="11" name="Straight Connector 10">
            <a:extLst>
              <a:ext uri="{FF2B5EF4-FFF2-40B4-BE49-F238E27FC236}">
                <a16:creationId xmlns:a16="http://schemas.microsoft.com/office/drawing/2014/main" id="{17F0C83F-186D-46D1-87BE-350EBF9837B2}"/>
              </a:ext>
            </a:extLst>
          </p:cNvPr>
          <p:cNvCxnSpPr>
            <a:cxnSpLocks/>
          </p:cNvCxnSpPr>
          <p:nvPr userDrawn="1"/>
        </p:nvCxnSpPr>
        <p:spPr>
          <a:xfrm>
            <a:off x="16933" y="939700"/>
            <a:ext cx="12175068" cy="0"/>
          </a:xfrm>
          <a:prstGeom prst="line">
            <a:avLst/>
          </a:prstGeom>
          <a:ln w="19050">
            <a:solidFill>
              <a:srgbClr val="29588B"/>
            </a:solidFill>
          </a:ln>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68270056-0A75-49C3-990C-8D460D7BB8E9}"/>
              </a:ext>
            </a:extLst>
          </p:cNvPr>
          <p:cNvPicPr>
            <a:picLocks noChangeAspect="1"/>
          </p:cNvPicPr>
          <p:nvPr userDrawn="1"/>
        </p:nvPicPr>
        <p:blipFill>
          <a:blip r:embed="rId2"/>
          <a:stretch>
            <a:fillRect/>
          </a:stretch>
        </p:blipFill>
        <p:spPr>
          <a:xfrm>
            <a:off x="11124741" y="102093"/>
            <a:ext cx="866176" cy="536885"/>
          </a:xfrm>
          <a:prstGeom prst="rect">
            <a:avLst/>
          </a:prstGeom>
        </p:spPr>
      </p:pic>
      <p:sp>
        <p:nvSpPr>
          <p:cNvPr id="14" name="Title 1">
            <a:extLst>
              <a:ext uri="{FF2B5EF4-FFF2-40B4-BE49-F238E27FC236}">
                <a16:creationId xmlns:a16="http://schemas.microsoft.com/office/drawing/2014/main" id="{9B83B7B3-7BD2-4401-839C-96378D7B45F8}"/>
              </a:ext>
            </a:extLst>
          </p:cNvPr>
          <p:cNvSpPr>
            <a:spLocks noGrp="1"/>
          </p:cNvSpPr>
          <p:nvPr>
            <p:ph type="title"/>
          </p:nvPr>
        </p:nvSpPr>
        <p:spPr>
          <a:xfrm>
            <a:off x="1206091" y="347795"/>
            <a:ext cx="9494711" cy="434907"/>
          </a:xfrm>
          <a:prstGeom prst="rect">
            <a:avLst/>
          </a:prstGeom>
        </p:spPr>
        <p:txBody>
          <a:bodyPr>
            <a:noAutofit/>
          </a:bodyPr>
          <a:lstStyle>
            <a:lvl1pPr algn="l">
              <a:defRPr sz="2500" b="1">
                <a:solidFill>
                  <a:srgbClr val="29588B"/>
                </a:solidFill>
                <a:latin typeface="Arial Black" panose="020B0A04020102020204" pitchFamily="34" charset="0"/>
                <a:cs typeface="Arial" panose="020B0604020202020204" pitchFamily="34" charset="0"/>
              </a:defRPr>
            </a:lvl1pPr>
          </a:lstStyle>
          <a:p>
            <a:r>
              <a:rPr lang="en-US"/>
              <a:t>Click to edit Master title style</a:t>
            </a:r>
          </a:p>
        </p:txBody>
      </p:sp>
      <p:pic>
        <p:nvPicPr>
          <p:cNvPr id="15" name="Picture 14" descr="A picture containing logo&#10;&#10;Description automatically generated">
            <a:extLst>
              <a:ext uri="{FF2B5EF4-FFF2-40B4-BE49-F238E27FC236}">
                <a16:creationId xmlns:a16="http://schemas.microsoft.com/office/drawing/2014/main" id="{17D139F9-F75A-4D25-982C-AB33341118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97" y="49161"/>
            <a:ext cx="866176" cy="869489"/>
          </a:xfrm>
          <a:prstGeom prst="rect">
            <a:avLst/>
          </a:prstGeom>
        </p:spPr>
      </p:pic>
    </p:spTree>
    <p:extLst>
      <p:ext uri="{BB962C8B-B14F-4D97-AF65-F5344CB8AC3E}">
        <p14:creationId xmlns:p14="http://schemas.microsoft.com/office/powerpoint/2010/main" val="18762374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ctr">
            <a:normAutofit/>
          </a:bodyPr>
          <a:lstStyle>
            <a:lvl1pPr algn="ctr">
              <a:defRPr sz="2800" b="1">
                <a:solidFill>
                  <a:srgbClr val="29588B"/>
                </a:solidFill>
                <a:latin typeface="Arial" panose="020B0604020202020204" pitchFamily="34" charset="0"/>
                <a:cs typeface="Arial" panose="020B0604020202020204" pitchFamily="34" charset="0"/>
              </a:defRPr>
            </a:lvl1pPr>
          </a:lstStyle>
          <a:p>
            <a:r>
              <a:rPr lang="en-US"/>
              <a:t>Click to add Section Title</a:t>
            </a:r>
          </a:p>
        </p:txBody>
      </p:sp>
      <p:sp>
        <p:nvSpPr>
          <p:cNvPr id="8" name="Rectangle 7"/>
          <p:cNvSpPr>
            <a:spLocks noChangeArrowheads="1"/>
          </p:cNvSpPr>
          <p:nvPr userDrawn="1"/>
        </p:nvSpPr>
        <p:spPr bwMode="auto">
          <a:xfrm>
            <a:off x="11785601" y="6661151"/>
            <a:ext cx="30777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44E9051-2569-4C8A-8F1F-65B2D7B68446}" type="slidenum">
              <a:rPr lang="en-US" altLang="en-US" sz="800" i="1" smtClean="0">
                <a:solidFill>
                  <a:srgbClr val="000000"/>
                </a:solidFill>
              </a:rPr>
              <a:pPr eaLnBrk="1" hangingPunct="1">
                <a:defRPr/>
              </a:pPr>
              <a:t>‹#›</a:t>
            </a:fld>
            <a:endParaRPr lang="en-US" altLang="en-US" sz="800" i="1">
              <a:solidFill>
                <a:srgbClr val="000000"/>
              </a:solidFill>
            </a:endParaRPr>
          </a:p>
        </p:txBody>
      </p:sp>
      <p:sp>
        <p:nvSpPr>
          <p:cNvPr id="9" name="Text Box 14"/>
          <p:cNvSpPr txBox="1">
            <a:spLocks noChangeArrowheads="1"/>
          </p:cNvSpPr>
          <p:nvPr userDrawn="1"/>
        </p:nvSpPr>
        <p:spPr bwMode="auto">
          <a:xfrm>
            <a:off x="4584879" y="6664325"/>
            <a:ext cx="32412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800" i="1" kern="1200">
                <a:solidFill>
                  <a:schemeClr val="tx1"/>
                </a:solidFill>
                <a:effectLst/>
                <a:latin typeface="Arial" panose="020B0604020202020204" pitchFamily="34" charset="0"/>
                <a:ea typeface="ＭＳ Ｐゴシック" charset="-128"/>
                <a:cs typeface="+mn-cs"/>
              </a:rPr>
              <a:t>Pre-decisional – For NASA Internal Use Only</a:t>
            </a:r>
            <a:endParaRPr lang="en-US" altLang="en-US" sz="800" i="1">
              <a:solidFill>
                <a:srgbClr val="000000"/>
              </a:solidFill>
            </a:endParaRPr>
          </a:p>
        </p:txBody>
      </p:sp>
      <p:sp>
        <p:nvSpPr>
          <p:cNvPr id="10" name="Text Box 14"/>
          <p:cNvSpPr txBox="1">
            <a:spLocks noChangeArrowheads="1"/>
          </p:cNvSpPr>
          <p:nvPr userDrawn="1"/>
        </p:nvSpPr>
        <p:spPr bwMode="auto">
          <a:xfrm>
            <a:off x="16932" y="6664325"/>
            <a:ext cx="456794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600" i="1" baseline="0">
                <a:solidFill>
                  <a:srgbClr val="000000"/>
                </a:solidFill>
              </a:rPr>
              <a:t>Short title/description_date</a:t>
            </a:r>
            <a:endParaRPr lang="en-US" altLang="en-US" sz="600" i="1">
              <a:solidFill>
                <a:srgbClr val="000000"/>
              </a:solidFill>
            </a:endParaRPr>
          </a:p>
        </p:txBody>
      </p:sp>
      <p:pic>
        <p:nvPicPr>
          <p:cNvPr id="11" name="Picture 10"/>
          <p:cNvPicPr>
            <a:picLocks noChangeAspect="1"/>
          </p:cNvPicPr>
          <p:nvPr userDrawn="1"/>
        </p:nvPicPr>
        <p:blipFill>
          <a:blip r:embed="rId2"/>
          <a:stretch>
            <a:fillRect/>
          </a:stretch>
        </p:blipFill>
        <p:spPr>
          <a:xfrm>
            <a:off x="11124741" y="102093"/>
            <a:ext cx="866176" cy="536885"/>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695A8C43-1724-4F98-B873-C4861064DF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97" y="49161"/>
            <a:ext cx="1171387" cy="1175867"/>
          </a:xfrm>
          <a:prstGeom prst="rect">
            <a:avLst/>
          </a:prstGeom>
        </p:spPr>
      </p:pic>
    </p:spTree>
    <p:extLst>
      <p:ext uri="{BB962C8B-B14F-4D97-AF65-F5344CB8AC3E}">
        <p14:creationId xmlns:p14="http://schemas.microsoft.com/office/powerpoint/2010/main" val="20617804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1124741" y="102093"/>
            <a:ext cx="866176" cy="536885"/>
          </a:xfrm>
          <a:prstGeom prst="rect">
            <a:avLst/>
          </a:prstGeom>
        </p:spPr>
      </p:pic>
      <p:sp>
        <p:nvSpPr>
          <p:cNvPr id="13" name="Rectangle 12"/>
          <p:cNvSpPr>
            <a:spLocks noChangeArrowheads="1"/>
          </p:cNvSpPr>
          <p:nvPr userDrawn="1"/>
        </p:nvSpPr>
        <p:spPr bwMode="auto">
          <a:xfrm>
            <a:off x="11785601" y="6661151"/>
            <a:ext cx="30777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44E9051-2569-4C8A-8F1F-65B2D7B68446}" type="slidenum">
              <a:rPr lang="en-US" altLang="en-US" sz="800" i="1" smtClean="0">
                <a:solidFill>
                  <a:srgbClr val="000000"/>
                </a:solidFill>
              </a:rPr>
              <a:pPr eaLnBrk="1" hangingPunct="1">
                <a:defRPr/>
              </a:pPr>
              <a:t>‹#›</a:t>
            </a:fld>
            <a:endParaRPr lang="en-US" altLang="en-US" sz="800" i="1">
              <a:solidFill>
                <a:srgbClr val="000000"/>
              </a:solidFill>
            </a:endParaRPr>
          </a:p>
        </p:txBody>
      </p:sp>
      <p:sp>
        <p:nvSpPr>
          <p:cNvPr id="14" name="Text Box 14"/>
          <p:cNvSpPr txBox="1">
            <a:spLocks noChangeArrowheads="1"/>
          </p:cNvSpPr>
          <p:nvPr userDrawn="1"/>
        </p:nvSpPr>
        <p:spPr bwMode="auto">
          <a:xfrm>
            <a:off x="4584879" y="6664325"/>
            <a:ext cx="32412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800" i="1" kern="1200">
                <a:solidFill>
                  <a:schemeClr val="tx1"/>
                </a:solidFill>
                <a:effectLst/>
                <a:latin typeface="Arial" panose="020B0604020202020204" pitchFamily="34" charset="0"/>
                <a:ea typeface="ＭＳ Ｐゴシック" charset="-128"/>
                <a:cs typeface="+mn-cs"/>
              </a:rPr>
              <a:t>Pre-decisional – For NASA Internal Use Only</a:t>
            </a:r>
            <a:endParaRPr lang="en-US" altLang="en-US" sz="800" i="1">
              <a:solidFill>
                <a:srgbClr val="000000"/>
              </a:solidFill>
            </a:endParaRPr>
          </a:p>
        </p:txBody>
      </p:sp>
      <p:sp>
        <p:nvSpPr>
          <p:cNvPr id="15" name="Text Box 14"/>
          <p:cNvSpPr txBox="1">
            <a:spLocks noChangeArrowheads="1"/>
          </p:cNvSpPr>
          <p:nvPr userDrawn="1"/>
        </p:nvSpPr>
        <p:spPr bwMode="auto">
          <a:xfrm>
            <a:off x="16932" y="6664325"/>
            <a:ext cx="456794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600" i="1" baseline="0">
                <a:solidFill>
                  <a:srgbClr val="000000"/>
                </a:solidFill>
              </a:rPr>
              <a:t>Short title/description_date</a:t>
            </a:r>
            <a:endParaRPr lang="en-US" altLang="en-US" sz="600" i="1">
              <a:solidFill>
                <a:srgbClr val="000000"/>
              </a:solidFill>
            </a:endParaRPr>
          </a:p>
        </p:txBody>
      </p:sp>
      <p:sp>
        <p:nvSpPr>
          <p:cNvPr id="12" name="Content Placeholder 2"/>
          <p:cNvSpPr>
            <a:spLocks noGrp="1"/>
          </p:cNvSpPr>
          <p:nvPr>
            <p:ph idx="1" hasCustomPrompt="1"/>
          </p:nvPr>
        </p:nvSpPr>
        <p:spPr>
          <a:xfrm>
            <a:off x="798946" y="1427905"/>
            <a:ext cx="5382740" cy="5158905"/>
          </a:xfrm>
        </p:spPr>
        <p:txBody>
          <a:bodyPr>
            <a:normAutofit/>
          </a:bodyPr>
          <a:lstStyle>
            <a:lvl1pPr marL="342900" indent="-342900" algn="l" defTabSz="457200" rtl="0" eaLnBrk="1" latinLnBrk="0" hangingPunct="1">
              <a:lnSpc>
                <a:spcPct val="100000"/>
              </a:lnSpc>
              <a:spcBef>
                <a:spcPct val="20000"/>
              </a:spcBef>
              <a:spcAft>
                <a:spcPts val="600"/>
              </a:spcAft>
              <a:buClr>
                <a:srgbClr val="29588B"/>
              </a:buClr>
              <a:buFont typeface="Wingdings" panose="05000000000000000000" pitchFamily="2" charset="2"/>
              <a:buChar char="§"/>
              <a:defRPr lang="en-US" sz="1800" b="1" kern="1200" dirty="0">
                <a:solidFill>
                  <a:schemeClr val="tx1"/>
                </a:solidFill>
                <a:latin typeface="Arial" panose="020B0604020202020204" pitchFamily="34" charset="0"/>
                <a:ea typeface="+mn-ea"/>
                <a:cs typeface="Arial" panose="020B0604020202020204" pitchFamily="34" charset="0"/>
              </a:defRPr>
            </a:lvl1pPr>
            <a:lvl2pPr marL="685800" indent="-228600">
              <a:lnSpc>
                <a:spcPct val="100000"/>
              </a:lnSpc>
              <a:buClr>
                <a:srgbClr val="29588B"/>
              </a:buClr>
              <a:buFont typeface="Courier New" panose="02070309020205020404" pitchFamily="49" charset="0"/>
              <a:buChar char="­"/>
              <a:defRPr sz="1600" i="0" baseline="0">
                <a:solidFill>
                  <a:schemeClr val="tx1">
                    <a:lumMod val="85000"/>
                    <a:lumOff val="15000"/>
                  </a:schemeClr>
                </a:solidFill>
                <a:latin typeface="Arial" panose="020B0604020202020204" pitchFamily="34" charset="0"/>
                <a:cs typeface="Arial" panose="020B0604020202020204" pitchFamily="34" charset="0"/>
              </a:defRPr>
            </a:lvl2pPr>
            <a:lvl3pPr marL="1143000" indent="-228600">
              <a:lnSpc>
                <a:spcPct val="100000"/>
              </a:lnSpc>
              <a:buClr>
                <a:srgbClr val="29588B"/>
              </a:buClr>
              <a:buFont typeface="Arial" panose="020B0604020202020204" pitchFamily="34" charset="0"/>
              <a:buChar char="•"/>
              <a:defRPr sz="1400" baseline="0">
                <a:solidFill>
                  <a:schemeClr val="tx1">
                    <a:lumMod val="85000"/>
                    <a:lumOff val="15000"/>
                  </a:schemeClr>
                </a:solidFill>
                <a:latin typeface="Arial" panose="020B0604020202020204" pitchFamily="34" charset="0"/>
                <a:cs typeface="Arial" panose="020B0604020202020204" pitchFamily="34" charset="0"/>
              </a:defRPr>
            </a:lvl3pPr>
            <a:lvl4pPr marL="1600200" indent="-228600">
              <a:lnSpc>
                <a:spcPct val="100000"/>
              </a:lnSpc>
              <a:buClr>
                <a:srgbClr val="29588B"/>
              </a:buClr>
              <a:buFont typeface="Courier New" panose="02070309020205020404" pitchFamily="49" charset="0"/>
              <a:buChar char="­"/>
              <a:defRPr sz="1300" baseline="0">
                <a:solidFill>
                  <a:schemeClr val="tx1">
                    <a:lumMod val="85000"/>
                    <a:lumOff val="15000"/>
                  </a:schemeClr>
                </a:solidFill>
                <a:latin typeface="Arial" panose="020B0604020202020204" pitchFamily="34" charset="0"/>
                <a:cs typeface="Arial" panose="020B0604020202020204" pitchFamily="34" charset="0"/>
              </a:defRPr>
            </a:lvl4pPr>
            <a:lvl5pPr>
              <a:lnSpc>
                <a:spcPct val="100000"/>
              </a:lnSpc>
              <a:buClr>
                <a:srgbClr val="29588B"/>
              </a:buClr>
              <a:defRPr sz="1200" baseline="0">
                <a:solidFill>
                  <a:schemeClr val="tx1">
                    <a:lumMod val="85000"/>
                    <a:lumOff val="15000"/>
                  </a:schemeClr>
                </a:solidFill>
                <a:latin typeface="Arial" panose="020B0604020202020204" pitchFamily="34" charset="0"/>
                <a:cs typeface="Arial" panose="020B0604020202020204" pitchFamily="34" charset="0"/>
              </a:defRPr>
            </a:lvl5pPr>
            <a:lvl6pPr marL="2514600" indent="-228600">
              <a:buClr>
                <a:srgbClr val="29588B"/>
              </a:buClr>
              <a:buFont typeface="Arial" panose="020B0604020202020204" pitchFamily="34" charset="0"/>
              <a:buChar char="-"/>
              <a:defRPr sz="1000">
                <a:latin typeface="Arial" panose="020B0604020202020204" pitchFamily="34" charset="0"/>
                <a:cs typeface="Arial" panose="020B06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1000">
                <a:latin typeface="Arial" panose="020B0604020202020204" pitchFamily="34" charset="0"/>
                <a:cs typeface="Arial" panose="020B0604020202020204" pitchFamily="34" charset="0"/>
              </a:rPr>
              <a:t>Sixth level</a:t>
            </a:r>
            <a:endParaRPr lang="en-US"/>
          </a:p>
        </p:txBody>
      </p:sp>
      <p:sp>
        <p:nvSpPr>
          <p:cNvPr id="19" name="Content Placeholder 2"/>
          <p:cNvSpPr>
            <a:spLocks noGrp="1"/>
          </p:cNvSpPr>
          <p:nvPr>
            <p:ph idx="10" hasCustomPrompt="1"/>
          </p:nvPr>
        </p:nvSpPr>
        <p:spPr>
          <a:xfrm>
            <a:off x="6402861" y="1427905"/>
            <a:ext cx="5382740" cy="5158905"/>
          </a:xfrm>
        </p:spPr>
        <p:txBody>
          <a:bodyPr>
            <a:normAutofit/>
          </a:bodyPr>
          <a:lstStyle>
            <a:lvl1pPr marL="342900" indent="-342900" algn="l" defTabSz="457200" rtl="0" eaLnBrk="1" latinLnBrk="0" hangingPunct="1">
              <a:lnSpc>
                <a:spcPct val="100000"/>
              </a:lnSpc>
              <a:spcBef>
                <a:spcPct val="20000"/>
              </a:spcBef>
              <a:spcAft>
                <a:spcPts val="600"/>
              </a:spcAft>
              <a:buClr>
                <a:srgbClr val="0000FF"/>
              </a:buClr>
              <a:buFont typeface="Wingdings" panose="05000000000000000000" pitchFamily="2" charset="2"/>
              <a:buChar char="§"/>
              <a:defRPr lang="en-US" sz="1800" b="1" kern="120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29588B"/>
              </a:buClr>
              <a:buFont typeface="Courier New" panose="02070309020205020404" pitchFamily="49" charset="0"/>
              <a:buChar char="­"/>
              <a:defRPr lang="en-US" sz="1600" i="0" kern="1200" baseline="0" dirty="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29588B"/>
              </a:buClr>
              <a:buFont typeface="Arial" panose="020B0604020202020204" pitchFamily="34" charset="0"/>
              <a:buChar char="•"/>
              <a:defRPr lang="en-US" sz="1400" i="0" kern="1200" baseline="0" dirty="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29588B"/>
              </a:buClr>
              <a:buFont typeface="Courier New" panose="02070309020205020404" pitchFamily="49" charset="0"/>
              <a:buChar char="­"/>
              <a:defRPr lang="en-US" sz="1300" i="0" kern="1200" baseline="0" dirty="0">
                <a:solidFill>
                  <a:schemeClr val="tx1">
                    <a:lumMod val="85000"/>
                    <a:lumOff val="15000"/>
                  </a:schemeClr>
                </a:solidFill>
                <a:latin typeface="Arial" panose="020B0604020202020204" pitchFamily="34" charset="0"/>
                <a:ea typeface="+mn-ea"/>
                <a:cs typeface="Arial" panose="020B0604020202020204" pitchFamily="34" charset="0"/>
              </a:defRPr>
            </a:lvl4pPr>
            <a:lvl5pPr indent="-228600" algn="l" defTabSz="914400" rtl="0" eaLnBrk="1" latinLnBrk="0" hangingPunct="1">
              <a:lnSpc>
                <a:spcPct val="100000"/>
              </a:lnSpc>
              <a:spcBef>
                <a:spcPts val="500"/>
              </a:spcBef>
              <a:buClr>
                <a:srgbClr val="29588B"/>
              </a:buClr>
              <a:defRPr lang="en-US" sz="1200" i="0" kern="1200" baseline="0" dirty="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ts val="500"/>
              </a:spcBef>
              <a:buClr>
                <a:srgbClr val="29588B"/>
              </a:buClr>
              <a:buFont typeface="Arial" panose="020B0604020202020204" pitchFamily="34" charset="0"/>
              <a:buChar char="-"/>
              <a:defRPr lang="en-US" sz="1600" i="0" kern="1200" baseline="0" dirty="0">
                <a:solidFill>
                  <a:schemeClr val="tx1">
                    <a:lumMod val="85000"/>
                    <a:lumOff val="15000"/>
                  </a:schemeClr>
                </a:solidFill>
                <a:latin typeface="Arial" panose="020B0604020202020204" pitchFamily="34" charset="0"/>
                <a:ea typeface="+mn-ea"/>
                <a:cs typeface="Arial" panose="020B0604020202020204" pitchFamily="34" charset="0"/>
              </a:defRPr>
            </a:lvl6pPr>
          </a:lstStyle>
          <a:p>
            <a:pPr marL="342900" lvl="0" indent="-342900" algn="l" defTabSz="457200" rtl="0" eaLnBrk="1" latinLnBrk="0" hangingPunct="1">
              <a:lnSpc>
                <a:spcPct val="100000"/>
              </a:lnSpc>
              <a:spcBef>
                <a:spcPct val="20000"/>
              </a:spcBef>
              <a:spcAft>
                <a:spcPts val="600"/>
              </a:spcAft>
              <a:buClr>
                <a:srgbClr val="29588B"/>
              </a:buClr>
              <a:buFont typeface="Wingdings" panose="05000000000000000000" pitchFamily="2" charset="2"/>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1000">
                <a:latin typeface="Arial" panose="020B0604020202020204" pitchFamily="34" charset="0"/>
                <a:cs typeface="Arial" panose="020B0604020202020204" pitchFamily="34" charset="0"/>
              </a:rPr>
              <a:t>Sixth level</a:t>
            </a:r>
            <a:endParaRPr lang="en-US"/>
          </a:p>
        </p:txBody>
      </p:sp>
      <p:sp>
        <p:nvSpPr>
          <p:cNvPr id="17" name="Title 1"/>
          <p:cNvSpPr>
            <a:spLocks noGrp="1"/>
          </p:cNvSpPr>
          <p:nvPr>
            <p:ph type="title"/>
          </p:nvPr>
        </p:nvSpPr>
        <p:spPr>
          <a:xfrm>
            <a:off x="2121796" y="347795"/>
            <a:ext cx="8579005" cy="434907"/>
          </a:xfrm>
        </p:spPr>
        <p:txBody>
          <a:bodyPr>
            <a:noAutofit/>
          </a:bodyPr>
          <a:lstStyle>
            <a:lvl1pPr algn="l">
              <a:defRPr sz="2500" b="1">
                <a:solidFill>
                  <a:srgbClr val="29588B"/>
                </a:solidFill>
                <a:latin typeface="Arial Black" panose="020B0A04020102020204" pitchFamily="34" charset="0"/>
                <a:cs typeface="Arial" panose="020B0604020202020204" pitchFamily="34" charset="0"/>
              </a:defRPr>
            </a:lvl1pPr>
          </a:lstStyle>
          <a:p>
            <a:r>
              <a:rPr lang="en-US"/>
              <a:t>Click to edit Master title style</a:t>
            </a:r>
          </a:p>
        </p:txBody>
      </p:sp>
      <p:pic>
        <p:nvPicPr>
          <p:cNvPr id="18" name="Picture 17" descr="A picture containing logo&#10;&#10;Description automatically generated">
            <a:extLst>
              <a:ext uri="{FF2B5EF4-FFF2-40B4-BE49-F238E27FC236}">
                <a16:creationId xmlns:a16="http://schemas.microsoft.com/office/drawing/2014/main" id="{B43F830D-CC7B-4AAF-AE29-6C1AF9D73B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97" y="49161"/>
            <a:ext cx="1171387" cy="1175867"/>
          </a:xfrm>
          <a:prstGeom prst="rect">
            <a:avLst/>
          </a:prstGeom>
        </p:spPr>
      </p:pic>
      <p:cxnSp>
        <p:nvCxnSpPr>
          <p:cNvPr id="20" name="Straight Connector 19">
            <a:extLst>
              <a:ext uri="{FF2B5EF4-FFF2-40B4-BE49-F238E27FC236}">
                <a16:creationId xmlns:a16="http://schemas.microsoft.com/office/drawing/2014/main" id="{1234DD75-ECB4-4D6A-A74E-32D773E2F4E3}"/>
              </a:ext>
            </a:extLst>
          </p:cNvPr>
          <p:cNvCxnSpPr/>
          <p:nvPr userDrawn="1"/>
        </p:nvCxnSpPr>
        <p:spPr>
          <a:xfrm>
            <a:off x="1289269" y="1052434"/>
            <a:ext cx="10902731" cy="0"/>
          </a:xfrm>
          <a:prstGeom prst="line">
            <a:avLst/>
          </a:prstGeom>
          <a:ln w="19050">
            <a:solidFill>
              <a:srgbClr val="29588B"/>
            </a:solidFill>
          </a:ln>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066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196418"/>
            <a:ext cx="5157787" cy="82391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042368"/>
            <a:ext cx="5157787" cy="4150426"/>
          </a:xfrm>
        </p:spPr>
        <p:txBody>
          <a:bodyPr/>
          <a:lstStyle>
            <a:lvl1pPr marL="228600" indent="-228600">
              <a:buClr>
                <a:srgbClr val="29588B"/>
              </a:buClr>
              <a:buFont typeface="Wingdings" panose="05000000000000000000" pitchFamily="2" charset="2"/>
              <a:buChar char="§"/>
              <a:defRPr sz="1800" b="1">
                <a:latin typeface="Arial" panose="020B0604020202020204" pitchFamily="34" charset="0"/>
                <a:cs typeface="Arial" panose="020B0604020202020204" pitchFamily="34" charset="0"/>
              </a:defRPr>
            </a:lvl1pPr>
            <a:lvl2pPr marL="685800" indent="-228600">
              <a:defRPr lang="en-US" sz="1600" i="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buClr>
                <a:srgbClr val="29588B"/>
              </a:buClr>
              <a:defRPr lang="en-US" sz="140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defRPr>
            </a:lvl3pPr>
            <a:lvl4pPr marL="2114550" indent="-285750">
              <a:buClr>
                <a:srgbClr val="29588B"/>
              </a:buClr>
              <a:defRPr lang="en-US" sz="130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defRPr>
            </a:lvl4pPr>
            <a:lvl5pPr marL="1600200" indent="-228600">
              <a:buClr>
                <a:srgbClr val="29588B"/>
              </a:buClr>
              <a:defRPr lang="en-US" sz="120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buClr>
                <a:srgbClr val="29588B"/>
              </a:buClr>
              <a:defRPr lang="en-US" sz="1000" kern="1200" baseline="0" dirty="0">
                <a:solidFill>
                  <a:schemeClr val="tx1"/>
                </a:solidFill>
                <a:latin typeface="+mn-lt"/>
                <a:ea typeface="+mn-ea"/>
                <a:cs typeface="+mn-cs"/>
              </a:defRPr>
            </a:lvl6pPr>
          </a:lstStyle>
          <a:p>
            <a:pPr lvl="0"/>
            <a:r>
              <a:rPr lang="en-US"/>
              <a:t>Click to edit Master text styles</a:t>
            </a:r>
          </a:p>
          <a:p>
            <a:pPr marL="685800" lvl="1" indent="-228600" algn="l" defTabSz="914400" rtl="0" eaLnBrk="1" latinLnBrk="0" hangingPunct="1">
              <a:lnSpc>
                <a:spcPct val="100000"/>
              </a:lnSpc>
              <a:spcBef>
                <a:spcPts val="500"/>
              </a:spcBef>
              <a:buClr>
                <a:srgbClr val="0000FF"/>
              </a:buClr>
              <a:buFont typeface="Courier New" panose="02070309020205020404" pitchFamily="49" charset="0"/>
              <a:buChar char="­"/>
            </a:pPr>
            <a:r>
              <a:rPr lang="en-US"/>
              <a:t>Second level</a:t>
            </a:r>
          </a:p>
          <a:p>
            <a:pPr marL="1143000" lvl="2" indent="-228600" algn="l" defTabSz="914400" rtl="0" eaLnBrk="1" latinLnBrk="0" hangingPunct="1">
              <a:lnSpc>
                <a:spcPct val="100000"/>
              </a:lnSpc>
              <a:spcBef>
                <a:spcPts val="500"/>
              </a:spcBef>
              <a:buClr>
                <a:srgbClr val="0000FF"/>
              </a:buClr>
              <a:buFont typeface="Arial" panose="020B0604020202020204" pitchFamily="34" charset="0"/>
              <a:buChar char="•"/>
            </a:pPr>
            <a:r>
              <a:rPr lang="en-US"/>
              <a:t>Third level</a:t>
            </a:r>
          </a:p>
          <a:p>
            <a:pPr marL="1600200" lvl="3" indent="-228600" algn="l" defTabSz="914400" rtl="0" eaLnBrk="1" latinLnBrk="0" hangingPunct="1">
              <a:lnSpc>
                <a:spcPct val="100000"/>
              </a:lnSpc>
              <a:spcBef>
                <a:spcPts val="500"/>
              </a:spcBef>
              <a:buClr>
                <a:srgbClr val="0000FF"/>
              </a:buClr>
              <a:buFont typeface="Arial" panose="020B0604020202020204" pitchFamily="34" charset="0"/>
              <a:buChar char="-"/>
            </a:pPr>
            <a:r>
              <a:rPr lang="en-US"/>
              <a:t>Fourth level</a:t>
            </a:r>
          </a:p>
          <a:p>
            <a:pPr marL="2057400" lvl="4" indent="-228600" algn="l" defTabSz="914400" rtl="0" eaLnBrk="1" latinLnBrk="0" hangingPunct="1">
              <a:lnSpc>
                <a:spcPct val="100000"/>
              </a:lnSpc>
              <a:spcBef>
                <a:spcPts val="500"/>
              </a:spcBef>
              <a:buClr>
                <a:srgbClr val="0000FF"/>
              </a:buClr>
              <a:buFont typeface="Courier New" panose="02070309020205020404" pitchFamily="49" charset="0"/>
              <a:buChar char="o"/>
            </a:pPr>
            <a:r>
              <a:rPr lang="en-US"/>
              <a:t>Fifth level</a:t>
            </a:r>
          </a:p>
          <a:p>
            <a:pPr marL="2514600" lvl="5" indent="-228600" algn="l" defTabSz="914400" rtl="0" eaLnBrk="1" latinLnBrk="0" hangingPunct="1">
              <a:lnSpc>
                <a:spcPct val="90000"/>
              </a:lnSpc>
              <a:spcBef>
                <a:spcPts val="500"/>
              </a:spcBef>
              <a:buFont typeface="Calibri" panose="020F0502020204030204" pitchFamily="34" charset="0"/>
              <a:buChar char="-"/>
            </a:pPr>
            <a:r>
              <a:rPr lang="en-US"/>
              <a:t>Sixth level</a:t>
            </a:r>
          </a:p>
        </p:txBody>
      </p:sp>
      <p:pic>
        <p:nvPicPr>
          <p:cNvPr id="12" name="Picture 11"/>
          <p:cNvPicPr>
            <a:picLocks noChangeAspect="1"/>
          </p:cNvPicPr>
          <p:nvPr userDrawn="1"/>
        </p:nvPicPr>
        <p:blipFill>
          <a:blip r:embed="rId2"/>
          <a:stretch>
            <a:fillRect/>
          </a:stretch>
        </p:blipFill>
        <p:spPr>
          <a:xfrm>
            <a:off x="11124741" y="102093"/>
            <a:ext cx="866176" cy="536885"/>
          </a:xfrm>
          <a:prstGeom prst="rect">
            <a:avLst/>
          </a:prstGeom>
        </p:spPr>
      </p:pic>
      <p:sp>
        <p:nvSpPr>
          <p:cNvPr id="14" name="Text Placeholder 2"/>
          <p:cNvSpPr>
            <a:spLocks noGrp="1"/>
          </p:cNvSpPr>
          <p:nvPr>
            <p:ph type="body" idx="13"/>
          </p:nvPr>
        </p:nvSpPr>
        <p:spPr>
          <a:xfrm>
            <a:off x="6196013" y="1196418"/>
            <a:ext cx="5157787" cy="82391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p:cNvSpPr>
            <a:spLocks noGrp="1"/>
          </p:cNvSpPr>
          <p:nvPr>
            <p:ph sz="half" idx="14"/>
          </p:nvPr>
        </p:nvSpPr>
        <p:spPr>
          <a:xfrm>
            <a:off x="6196013" y="2042368"/>
            <a:ext cx="5157787" cy="4150426"/>
          </a:xfrm>
        </p:spPr>
        <p:txBody>
          <a:bodyPr/>
          <a:lstStyle>
            <a:lvl1pPr marL="228600" indent="-228600">
              <a:buClr>
                <a:srgbClr val="29588B"/>
              </a:buClr>
              <a:buFont typeface="Wingdings" panose="05000000000000000000" pitchFamily="2" charset="2"/>
              <a:buChar char="§"/>
              <a:defRPr sz="1800" b="1">
                <a:latin typeface="Arial" panose="020B0604020202020204" pitchFamily="34" charset="0"/>
                <a:cs typeface="Arial" panose="020B0604020202020204" pitchFamily="34" charset="0"/>
              </a:defRPr>
            </a:lvl1pPr>
            <a:lvl2pPr marL="685800" indent="-228600">
              <a:buClr>
                <a:srgbClr val="29588B"/>
              </a:buClr>
              <a:defRPr lang="en-US" sz="1600" i="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buClr>
                <a:srgbClr val="29588B"/>
              </a:buClr>
              <a:defRPr lang="en-US" sz="140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defRPr>
            </a:lvl3pPr>
            <a:lvl4pPr marL="2114550" indent="-285750">
              <a:buClr>
                <a:srgbClr val="29588B"/>
              </a:buClr>
              <a:defRPr lang="en-US" sz="130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defRPr>
            </a:lvl4pPr>
            <a:lvl5pPr marL="1600200" indent="-228600">
              <a:buClr>
                <a:srgbClr val="29588B"/>
              </a:buClr>
              <a:defRPr lang="en-US" sz="1200" kern="1200" baseline="0" dirty="0" smtClean="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buClr>
                <a:srgbClr val="29588B"/>
              </a:buClr>
              <a:defRPr lang="en-US" sz="1000" kern="1200" baseline="0" dirty="0">
                <a:solidFill>
                  <a:schemeClr val="tx1"/>
                </a:solidFill>
                <a:latin typeface="+mn-lt"/>
                <a:ea typeface="+mn-ea"/>
                <a:cs typeface="+mn-cs"/>
              </a:defRPr>
            </a:lvl6pPr>
          </a:lstStyle>
          <a:p>
            <a:pPr lvl="0"/>
            <a:r>
              <a:rPr lang="en-US"/>
              <a:t>Click to edit Master text styles</a:t>
            </a:r>
          </a:p>
          <a:p>
            <a:pPr marL="685800" lvl="1" indent="-228600" algn="l" defTabSz="914400" rtl="0" eaLnBrk="1" latinLnBrk="0" hangingPunct="1">
              <a:lnSpc>
                <a:spcPct val="100000"/>
              </a:lnSpc>
              <a:spcBef>
                <a:spcPts val="500"/>
              </a:spcBef>
              <a:buClr>
                <a:srgbClr val="0000FF"/>
              </a:buClr>
              <a:buFont typeface="Courier New" panose="02070309020205020404" pitchFamily="49" charset="0"/>
              <a:buChar char="­"/>
            </a:pPr>
            <a:r>
              <a:rPr lang="en-US"/>
              <a:t>Second level</a:t>
            </a:r>
          </a:p>
          <a:p>
            <a:pPr marL="1143000" lvl="2" indent="-228600" algn="l" defTabSz="914400" rtl="0" eaLnBrk="1" latinLnBrk="0" hangingPunct="1">
              <a:lnSpc>
                <a:spcPct val="100000"/>
              </a:lnSpc>
              <a:spcBef>
                <a:spcPts val="500"/>
              </a:spcBef>
              <a:buClr>
                <a:srgbClr val="0000FF"/>
              </a:buClr>
              <a:buFont typeface="Arial" panose="020B0604020202020204" pitchFamily="34" charset="0"/>
              <a:buChar char="•"/>
            </a:pPr>
            <a:r>
              <a:rPr lang="en-US"/>
              <a:t>Third level</a:t>
            </a:r>
          </a:p>
          <a:p>
            <a:pPr marL="1600200" lvl="3" indent="-228600" algn="l" defTabSz="914400" rtl="0" eaLnBrk="1" latinLnBrk="0" hangingPunct="1">
              <a:lnSpc>
                <a:spcPct val="100000"/>
              </a:lnSpc>
              <a:spcBef>
                <a:spcPts val="500"/>
              </a:spcBef>
              <a:buClr>
                <a:srgbClr val="0000FF"/>
              </a:buClr>
              <a:buFont typeface="Arial" panose="020B0604020202020204" pitchFamily="34" charset="0"/>
              <a:buChar char="-"/>
            </a:pPr>
            <a:r>
              <a:rPr lang="en-US"/>
              <a:t>Fourth level</a:t>
            </a:r>
          </a:p>
          <a:p>
            <a:pPr marL="2057400" lvl="4" indent="-228600" algn="l" defTabSz="914400" rtl="0" eaLnBrk="1" latinLnBrk="0" hangingPunct="1">
              <a:lnSpc>
                <a:spcPct val="100000"/>
              </a:lnSpc>
              <a:spcBef>
                <a:spcPts val="500"/>
              </a:spcBef>
              <a:buClr>
                <a:srgbClr val="0000FF"/>
              </a:buClr>
              <a:buFont typeface="Courier New" panose="02070309020205020404" pitchFamily="49" charset="0"/>
              <a:buChar char="o"/>
            </a:pPr>
            <a:r>
              <a:rPr lang="en-US"/>
              <a:t>Fifth level</a:t>
            </a:r>
          </a:p>
          <a:p>
            <a:pPr marL="2514600" lvl="5" indent="-228600" algn="l" defTabSz="914400" rtl="0" eaLnBrk="1" latinLnBrk="0" hangingPunct="1">
              <a:lnSpc>
                <a:spcPct val="90000"/>
              </a:lnSpc>
              <a:spcBef>
                <a:spcPts val="500"/>
              </a:spcBef>
              <a:buFont typeface="Calibri" panose="020F0502020204030204" pitchFamily="34" charset="0"/>
              <a:buChar char="-"/>
            </a:pPr>
            <a:r>
              <a:rPr lang="en-US"/>
              <a:t>Sixth level</a:t>
            </a:r>
          </a:p>
          <a:p>
            <a:pPr lvl="0"/>
            <a:endParaRPr lang="en-US"/>
          </a:p>
        </p:txBody>
      </p:sp>
      <p:sp>
        <p:nvSpPr>
          <p:cNvPr id="16" name="Title 1"/>
          <p:cNvSpPr>
            <a:spLocks noGrp="1"/>
          </p:cNvSpPr>
          <p:nvPr>
            <p:ph type="title"/>
          </p:nvPr>
        </p:nvSpPr>
        <p:spPr>
          <a:xfrm>
            <a:off x="2121796" y="347795"/>
            <a:ext cx="8579005" cy="434907"/>
          </a:xfrm>
        </p:spPr>
        <p:txBody>
          <a:bodyPr>
            <a:noAutofit/>
          </a:bodyPr>
          <a:lstStyle>
            <a:lvl1pPr algn="l">
              <a:defRPr sz="2500" b="1">
                <a:solidFill>
                  <a:srgbClr val="29588B"/>
                </a:solidFill>
                <a:latin typeface="Arial Black" panose="020B0A04020102020204" pitchFamily="34" charset="0"/>
                <a:cs typeface="Arial" panose="020B0604020202020204" pitchFamily="34" charset="0"/>
              </a:defRPr>
            </a:lvl1pPr>
          </a:lstStyle>
          <a:p>
            <a:r>
              <a:rPr lang="en-US"/>
              <a:t>Click to edit Master title style</a:t>
            </a:r>
          </a:p>
        </p:txBody>
      </p:sp>
      <p:sp>
        <p:nvSpPr>
          <p:cNvPr id="17" name="Rectangle 16"/>
          <p:cNvSpPr>
            <a:spLocks noChangeArrowheads="1"/>
          </p:cNvSpPr>
          <p:nvPr userDrawn="1"/>
        </p:nvSpPr>
        <p:spPr bwMode="auto">
          <a:xfrm>
            <a:off x="11785601" y="6661151"/>
            <a:ext cx="30777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44E9051-2569-4C8A-8F1F-65B2D7B68446}" type="slidenum">
              <a:rPr lang="en-US" altLang="en-US" sz="800" i="1" smtClean="0">
                <a:solidFill>
                  <a:srgbClr val="000000"/>
                </a:solidFill>
              </a:rPr>
              <a:pPr eaLnBrk="1" hangingPunct="1">
                <a:defRPr/>
              </a:pPr>
              <a:t>‹#›</a:t>
            </a:fld>
            <a:endParaRPr lang="en-US" altLang="en-US" sz="800" i="1">
              <a:solidFill>
                <a:srgbClr val="000000"/>
              </a:solidFill>
            </a:endParaRPr>
          </a:p>
        </p:txBody>
      </p:sp>
      <p:sp>
        <p:nvSpPr>
          <p:cNvPr id="18" name="Text Box 14"/>
          <p:cNvSpPr txBox="1">
            <a:spLocks noChangeArrowheads="1"/>
          </p:cNvSpPr>
          <p:nvPr userDrawn="1"/>
        </p:nvSpPr>
        <p:spPr bwMode="auto">
          <a:xfrm>
            <a:off x="4584879" y="6664325"/>
            <a:ext cx="32412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800" i="1" kern="1200">
                <a:solidFill>
                  <a:schemeClr val="tx1"/>
                </a:solidFill>
                <a:effectLst/>
                <a:latin typeface="Arial" panose="020B0604020202020204" pitchFamily="34" charset="0"/>
                <a:ea typeface="ＭＳ Ｐゴシック" charset="-128"/>
                <a:cs typeface="+mn-cs"/>
              </a:rPr>
              <a:t>Pre-decisional – For NASA Internal Use Only</a:t>
            </a:r>
            <a:endParaRPr lang="en-US" altLang="en-US" sz="800" i="1">
              <a:solidFill>
                <a:srgbClr val="000000"/>
              </a:solidFill>
            </a:endParaRPr>
          </a:p>
        </p:txBody>
      </p:sp>
      <p:sp>
        <p:nvSpPr>
          <p:cNvPr id="19" name="Text Box 14"/>
          <p:cNvSpPr txBox="1">
            <a:spLocks noChangeArrowheads="1"/>
          </p:cNvSpPr>
          <p:nvPr userDrawn="1"/>
        </p:nvSpPr>
        <p:spPr bwMode="auto">
          <a:xfrm>
            <a:off x="16932" y="6664325"/>
            <a:ext cx="456794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600" i="1" baseline="0">
                <a:solidFill>
                  <a:srgbClr val="000000"/>
                </a:solidFill>
              </a:rPr>
              <a:t>Short title/description_date</a:t>
            </a:r>
            <a:endParaRPr lang="en-US" altLang="en-US" sz="600" i="1">
              <a:solidFill>
                <a:srgbClr val="000000"/>
              </a:solidFill>
            </a:endParaRPr>
          </a:p>
        </p:txBody>
      </p:sp>
      <p:pic>
        <p:nvPicPr>
          <p:cNvPr id="20" name="Picture 19" descr="A picture containing logo&#10;&#10;Description automatically generated">
            <a:extLst>
              <a:ext uri="{FF2B5EF4-FFF2-40B4-BE49-F238E27FC236}">
                <a16:creationId xmlns:a16="http://schemas.microsoft.com/office/drawing/2014/main" id="{BB7D9EDB-F49B-431A-9031-C2E9FDB956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97" y="49161"/>
            <a:ext cx="1171387" cy="1175867"/>
          </a:xfrm>
          <a:prstGeom prst="rect">
            <a:avLst/>
          </a:prstGeom>
        </p:spPr>
      </p:pic>
      <p:cxnSp>
        <p:nvCxnSpPr>
          <p:cNvPr id="21" name="Straight Connector 20">
            <a:extLst>
              <a:ext uri="{FF2B5EF4-FFF2-40B4-BE49-F238E27FC236}">
                <a16:creationId xmlns:a16="http://schemas.microsoft.com/office/drawing/2014/main" id="{C48976C2-1165-4751-97DA-36EBAE3993D9}"/>
              </a:ext>
            </a:extLst>
          </p:cNvPr>
          <p:cNvCxnSpPr/>
          <p:nvPr userDrawn="1"/>
        </p:nvCxnSpPr>
        <p:spPr>
          <a:xfrm>
            <a:off x="1289269" y="1052434"/>
            <a:ext cx="10902731" cy="0"/>
          </a:xfrm>
          <a:prstGeom prst="line">
            <a:avLst/>
          </a:prstGeom>
          <a:ln w="19050">
            <a:solidFill>
              <a:srgbClr val="29588B"/>
            </a:solidFill>
          </a:ln>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6088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673E0CF6-3058-0DCC-7622-2132EEFEF1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98" y="49161"/>
            <a:ext cx="710218" cy="868680"/>
          </a:xfrm>
          <a:prstGeom prst="rect">
            <a:avLst/>
          </a:prstGeom>
        </p:spPr>
      </p:pic>
      <p:pic>
        <p:nvPicPr>
          <p:cNvPr id="3" name="Picture 2">
            <a:extLst>
              <a:ext uri="{FF2B5EF4-FFF2-40B4-BE49-F238E27FC236}">
                <a16:creationId xmlns:a16="http://schemas.microsoft.com/office/drawing/2014/main" id="{0BD8B5A8-1D1E-A643-1C7B-1C2676B36EF8}"/>
              </a:ext>
            </a:extLst>
          </p:cNvPr>
          <p:cNvPicPr>
            <a:picLocks noChangeAspect="1"/>
          </p:cNvPicPr>
          <p:nvPr userDrawn="1"/>
        </p:nvPicPr>
        <p:blipFill>
          <a:blip r:embed="rId3"/>
          <a:stretch>
            <a:fillRect/>
          </a:stretch>
        </p:blipFill>
        <p:spPr>
          <a:xfrm>
            <a:off x="11302737" y="102093"/>
            <a:ext cx="688179" cy="536885"/>
          </a:xfrm>
          <a:prstGeom prst="rect">
            <a:avLst/>
          </a:prstGeom>
        </p:spPr>
      </p:pic>
      <p:sp>
        <p:nvSpPr>
          <p:cNvPr id="6" name="Title 1">
            <a:extLst>
              <a:ext uri="{FF2B5EF4-FFF2-40B4-BE49-F238E27FC236}">
                <a16:creationId xmlns:a16="http://schemas.microsoft.com/office/drawing/2014/main" id="{A1710EC3-7449-996E-2A4A-1EDA61F12F23}"/>
              </a:ext>
            </a:extLst>
          </p:cNvPr>
          <p:cNvSpPr>
            <a:spLocks noGrp="1"/>
          </p:cNvSpPr>
          <p:nvPr>
            <p:ph type="title" idx="10"/>
          </p:nvPr>
        </p:nvSpPr>
        <p:spPr>
          <a:xfrm>
            <a:off x="1289270" y="215900"/>
            <a:ext cx="10496329" cy="720271"/>
          </a:xfrm>
        </p:spPr>
        <p:txBody>
          <a:bodyPr/>
          <a:lstStyle>
            <a:lvl1pPr algn="l">
              <a:defRPr lang="en-US" sz="2500" b="1" dirty="0">
                <a:solidFill>
                  <a:srgbClr val="29588B"/>
                </a:solidFill>
                <a:latin typeface="Arial Black" panose="020B0A04020102020204" pitchFamily="34" charset="0"/>
                <a:ea typeface="+mj-ea"/>
                <a:cs typeface="Arial" panose="020B0604020202020204" pitchFamily="34" charset="0"/>
              </a:defRPr>
            </a:lvl1pPr>
          </a:lstStyle>
          <a:p>
            <a:r>
              <a:rPr lang="en-US"/>
              <a:t>Click to edit Master title style</a:t>
            </a:r>
          </a:p>
        </p:txBody>
      </p:sp>
      <p:sp>
        <p:nvSpPr>
          <p:cNvPr id="7" name="Content Placeholder 2">
            <a:extLst>
              <a:ext uri="{FF2B5EF4-FFF2-40B4-BE49-F238E27FC236}">
                <a16:creationId xmlns:a16="http://schemas.microsoft.com/office/drawing/2014/main" id="{21582507-E18E-01F6-AA1F-D0C7D1E5DA79}"/>
              </a:ext>
            </a:extLst>
          </p:cNvPr>
          <p:cNvSpPr>
            <a:spLocks noGrp="1"/>
          </p:cNvSpPr>
          <p:nvPr>
            <p:ph idx="1"/>
          </p:nvPr>
        </p:nvSpPr>
        <p:spPr>
          <a:xfrm>
            <a:off x="595745" y="1187017"/>
            <a:ext cx="11038067" cy="5158905"/>
          </a:xfrm>
        </p:spPr>
        <p:txBody>
          <a:bodyPr>
            <a:normAutofit/>
          </a:bodyPr>
          <a:lstStyle>
            <a:lvl1pPr marL="342900" indent="-342900" algn="l" defTabSz="457200" rtl="0" eaLnBrk="1" latinLnBrk="0" hangingPunct="1">
              <a:lnSpc>
                <a:spcPct val="100000"/>
              </a:lnSpc>
              <a:spcBef>
                <a:spcPts val="1000"/>
              </a:spcBef>
              <a:spcAft>
                <a:spcPts val="0"/>
              </a:spcAft>
              <a:buClr>
                <a:srgbClr val="29588B"/>
              </a:buClr>
              <a:buFont typeface="Wingdings" panose="05000000000000000000" pitchFamily="2" charset="2"/>
              <a:buChar char="§"/>
              <a:defRPr lang="en-US" sz="1800" b="1" kern="1200" dirty="0">
                <a:solidFill>
                  <a:schemeClr val="tx1"/>
                </a:solidFill>
                <a:latin typeface="Arial" panose="020B0604020202020204" pitchFamily="34" charset="0"/>
                <a:ea typeface="+mn-ea"/>
                <a:cs typeface="Arial" panose="020B0604020202020204" pitchFamily="34" charset="0"/>
              </a:defRPr>
            </a:lvl1pPr>
            <a:lvl2pPr marL="685800" indent="-228600">
              <a:lnSpc>
                <a:spcPct val="87000"/>
              </a:lnSpc>
              <a:spcBef>
                <a:spcPts val="500"/>
              </a:spcBef>
              <a:buClr>
                <a:srgbClr val="29588B"/>
              </a:buClr>
              <a:buFont typeface="Courier New" panose="02070309020205020404" pitchFamily="49" charset="0"/>
              <a:buChar char="­"/>
              <a:defRPr sz="1600" b="0" i="1" baseline="0">
                <a:solidFill>
                  <a:srgbClr val="20456E"/>
                </a:solidFill>
                <a:latin typeface="Arial" panose="020B0604020202020204" pitchFamily="34" charset="0"/>
                <a:cs typeface="Arial" panose="020B0604020202020204" pitchFamily="34" charset="0"/>
              </a:defRPr>
            </a:lvl2pPr>
            <a:lvl3pPr marL="1143000" indent="-228600">
              <a:lnSpc>
                <a:spcPct val="87000"/>
              </a:lnSpc>
              <a:buClr>
                <a:srgbClr val="29588B"/>
              </a:buClr>
              <a:buFont typeface="Arial" panose="020B0604020202020204" pitchFamily="34" charset="0"/>
              <a:buChar char="•"/>
              <a:tabLst>
                <a:tab pos="274320" algn="l"/>
              </a:tabLst>
              <a:defRPr sz="1400" baseline="0">
                <a:solidFill>
                  <a:schemeClr val="tx1">
                    <a:lumMod val="85000"/>
                    <a:lumOff val="15000"/>
                  </a:schemeClr>
                </a:solidFill>
                <a:latin typeface="Arial" panose="020B0604020202020204" pitchFamily="34" charset="0"/>
                <a:cs typeface="Arial" panose="020B0604020202020204" pitchFamily="34" charset="0"/>
              </a:defRPr>
            </a:lvl3pPr>
            <a:lvl4pPr marL="1600200" indent="-228600">
              <a:lnSpc>
                <a:spcPct val="87000"/>
              </a:lnSpc>
              <a:buClr>
                <a:srgbClr val="0000FF"/>
              </a:buClr>
              <a:buFont typeface="Courier New" panose="02070309020205020404" pitchFamily="49" charset="0"/>
              <a:buChar char="­"/>
              <a:defRPr sz="1300" baseline="0">
                <a:solidFill>
                  <a:srgbClr val="29588B"/>
                </a:solidFill>
                <a:latin typeface="Arial" panose="020B0604020202020204" pitchFamily="34" charset="0"/>
                <a:cs typeface="Arial" panose="020B0604020202020204" pitchFamily="34" charset="0"/>
              </a:defRPr>
            </a:lvl4pPr>
            <a:lvl5pPr>
              <a:lnSpc>
                <a:spcPct val="87000"/>
              </a:lnSpc>
              <a:buClr>
                <a:srgbClr val="0000FF"/>
              </a:buClr>
              <a:defRPr sz="1200" baseline="0">
                <a:solidFill>
                  <a:srgbClr val="29588B"/>
                </a:solidFill>
                <a:latin typeface="Arial" panose="020B0604020202020204" pitchFamily="34" charset="0"/>
                <a:cs typeface="Arial" panose="020B0604020202020204" pitchFamily="34" charset="0"/>
              </a:defRPr>
            </a:lvl5pPr>
            <a:lvl6pPr marL="2514600" indent="-228600">
              <a:lnSpc>
                <a:spcPct val="87000"/>
              </a:lnSpc>
              <a:buClr>
                <a:srgbClr val="000090"/>
              </a:buClr>
              <a:buFont typeface="Arial" panose="020B0604020202020204" pitchFamily="34" charset="0"/>
              <a:buChar char="-"/>
              <a:defRPr sz="1000">
                <a:solidFill>
                  <a:srgbClr val="29588B"/>
                </a:solidFill>
                <a:latin typeface="Arial" panose="020B0604020202020204" pitchFamily="34" charset="0"/>
                <a:cs typeface="Arial" panose="020B06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1000">
                <a:latin typeface="Arial" panose="020B0604020202020204" pitchFamily="34" charset="0"/>
                <a:cs typeface="Arial" panose="020B0604020202020204" pitchFamily="34" charset="0"/>
              </a:rPr>
              <a:t>Sixth level</a:t>
            </a:r>
            <a:endParaRPr lang="en-US"/>
          </a:p>
        </p:txBody>
      </p:sp>
      <p:cxnSp>
        <p:nvCxnSpPr>
          <p:cNvPr id="8" name="Straight Connector 7">
            <a:extLst>
              <a:ext uri="{FF2B5EF4-FFF2-40B4-BE49-F238E27FC236}">
                <a16:creationId xmlns:a16="http://schemas.microsoft.com/office/drawing/2014/main" id="{18666BB1-23B5-8286-EA28-6DF54BC89C97}"/>
              </a:ext>
            </a:extLst>
          </p:cNvPr>
          <p:cNvCxnSpPr>
            <a:cxnSpLocks/>
          </p:cNvCxnSpPr>
          <p:nvPr userDrawn="1"/>
        </p:nvCxnSpPr>
        <p:spPr>
          <a:xfrm>
            <a:off x="1153653" y="1052434"/>
            <a:ext cx="11038348" cy="0"/>
          </a:xfrm>
          <a:prstGeom prst="line">
            <a:avLst/>
          </a:prstGeom>
          <a:ln w="19050">
            <a:solidFill>
              <a:srgbClr val="29588B"/>
            </a:solidFill>
          </a:ln>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C7D0B6AA-DC82-467A-214C-F1C1C78E0C7B}"/>
              </a:ext>
            </a:extLst>
          </p:cNvPr>
          <p:cNvSpPr>
            <a:spLocks noGrp="1"/>
          </p:cNvSpPr>
          <p:nvPr>
            <p:ph type="sldNum" sz="quarter" idx="12"/>
          </p:nvPr>
        </p:nvSpPr>
        <p:spPr>
          <a:xfrm>
            <a:off x="8610600" y="6356350"/>
            <a:ext cx="2743200" cy="365125"/>
          </a:xfrm>
        </p:spPr>
        <p:txBody>
          <a:bodyPr/>
          <a:lstStyle/>
          <a:p>
            <a:fld id="{48F63A3B-78C7-47BE-AE5E-E10140E04643}" type="slidenum">
              <a:rPr lang="en-US" dirty="0"/>
              <a:t>‹#›</a:t>
            </a:fld>
            <a:endParaRPr lang="en-US" dirty="0"/>
          </a:p>
        </p:txBody>
      </p:sp>
      <p:pic>
        <p:nvPicPr>
          <p:cNvPr id="5" name="Picture 2">
            <a:extLst>
              <a:ext uri="{FF2B5EF4-FFF2-40B4-BE49-F238E27FC236}">
                <a16:creationId xmlns:a16="http://schemas.microsoft.com/office/drawing/2014/main" id="{4788C4A7-C792-D497-B1E5-73F4974B77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8408" y="36576"/>
            <a:ext cx="1085420" cy="76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2919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4901002E-4822-4232-9899-FB313528209D}" type="slidenum">
              <a:rPr lang="en-US">
                <a:solidFill>
                  <a:srgbClr val="FFFFFF">
                    <a:lumMod val="75000"/>
                  </a:srgbClr>
                </a:solidFill>
              </a:rPr>
              <a:pPr>
                <a:defRPr/>
              </a:pPr>
              <a:t>‹#›</a:t>
            </a:fld>
            <a:endParaRPr lang="en-US">
              <a:solidFill>
                <a:srgbClr val="FFFFFF">
                  <a:lumMod val="75000"/>
                </a:srgbClr>
              </a:solidFill>
            </a:endParaRPr>
          </a:p>
        </p:txBody>
      </p:sp>
    </p:spTree>
    <p:extLst>
      <p:ext uri="{BB962C8B-B14F-4D97-AF65-F5344CB8AC3E}">
        <p14:creationId xmlns:p14="http://schemas.microsoft.com/office/powerpoint/2010/main" val="213473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74F3A326-1D18-42B5-9069-CD61ACD9AD45}" type="slidenum">
              <a:rPr lang="en-US">
                <a:solidFill>
                  <a:srgbClr val="FFFFFF">
                    <a:lumMod val="75000"/>
                  </a:srgbClr>
                </a:solidFill>
              </a:rPr>
              <a:pPr>
                <a:defRPr/>
              </a:pPr>
              <a:t>‹#›</a:t>
            </a:fld>
            <a:endParaRPr lang="en-US">
              <a:solidFill>
                <a:srgbClr val="FFFFFF">
                  <a:lumMod val="75000"/>
                </a:srgbClr>
              </a:solidFill>
            </a:endParaRPr>
          </a:p>
        </p:txBody>
      </p:sp>
    </p:spTree>
    <p:extLst>
      <p:ext uri="{BB962C8B-B14F-4D97-AF65-F5344CB8AC3E}">
        <p14:creationId xmlns:p14="http://schemas.microsoft.com/office/powerpoint/2010/main" val="398778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BA48DBE9-E55A-4D03-A6C3-C00FFCAD1616}" type="slidenum">
              <a:rPr lang="en-US">
                <a:solidFill>
                  <a:srgbClr val="FFFFFF">
                    <a:lumMod val="75000"/>
                  </a:srgbClr>
                </a:solidFill>
              </a:rPr>
              <a:pPr>
                <a:defRPr/>
              </a:pPr>
              <a:t>‹#›</a:t>
            </a:fld>
            <a:endParaRPr lang="en-US">
              <a:solidFill>
                <a:srgbClr val="FFFFFF">
                  <a:lumMod val="75000"/>
                </a:srgbClr>
              </a:solidFill>
            </a:endParaRPr>
          </a:p>
        </p:txBody>
      </p:sp>
    </p:spTree>
    <p:extLst>
      <p:ext uri="{BB962C8B-B14F-4D97-AF65-F5344CB8AC3E}">
        <p14:creationId xmlns:p14="http://schemas.microsoft.com/office/powerpoint/2010/main" val="1441856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10972800" cy="1229042"/>
          </a:xfrm>
          <a:prstGeom prst="rect">
            <a:avLst/>
          </a:prstGeom>
        </p:spPr>
        <p:txBody>
          <a:bodyPr/>
          <a:lstStyle>
            <a:lvl1pPr>
              <a:defRPr>
                <a:solidFill>
                  <a:srgbClr val="000090"/>
                </a:solidFill>
              </a:defRPr>
            </a:lvl1pPr>
          </a:lstStyle>
          <a:p>
            <a:r>
              <a:rPr lang="en-US"/>
              <a:t>Click to edit Master title style</a:t>
            </a:r>
          </a:p>
        </p:txBody>
      </p:sp>
      <p:sp>
        <p:nvSpPr>
          <p:cNvPr id="6" name="Rectangle 7"/>
          <p:cNvSpPr>
            <a:spLocks noChangeArrowheads="1"/>
          </p:cNvSpPr>
          <p:nvPr userDrawn="1"/>
        </p:nvSpPr>
        <p:spPr bwMode="auto">
          <a:xfrm>
            <a:off x="11785600" y="6661089"/>
            <a:ext cx="307778" cy="212879"/>
          </a:xfrm>
          <a:prstGeom prst="rect">
            <a:avLst/>
          </a:prstGeom>
          <a:noFill/>
          <a:ln w="12700">
            <a:noFill/>
            <a:miter lim="800000"/>
            <a:headEnd/>
            <a:tailEnd/>
          </a:ln>
          <a:effectLst/>
        </p:spPr>
        <p:txBody>
          <a:bodyPr wrap="none" lIns="90488" tIns="44450" rIns="90488" bIns="44450">
            <a:spAutoFit/>
          </a:bodyPr>
          <a:lstStyle/>
          <a:p>
            <a:pPr>
              <a:defRPr/>
            </a:pPr>
            <a:fld id="{6CEF33FF-3ABD-4DA4-A627-38BD7C62E941}" type="slidenum">
              <a:rPr lang="en-US" sz="800" i="1">
                <a:solidFill>
                  <a:srgbClr val="000000"/>
                </a:solidFill>
                <a:latin typeface="Arial" charset="0"/>
              </a:rPr>
              <a:pPr>
                <a:defRPr/>
              </a:pPr>
              <a:t>‹#›</a:t>
            </a:fld>
            <a:endParaRPr lang="en-US" sz="800" i="1">
              <a:solidFill>
                <a:srgbClr val="000000"/>
              </a:solidFill>
              <a:latin typeface="Arial" charset="0"/>
            </a:endParaRPr>
          </a:p>
        </p:txBody>
      </p:sp>
      <p:pic>
        <p:nvPicPr>
          <p:cNvPr id="7" name="Picture 6" descr="PCOS_Cor Logo.JPG"/>
          <p:cNvPicPr>
            <a:picLocks noChangeAspect="1"/>
          </p:cNvPicPr>
          <p:nvPr userDrawn="1"/>
        </p:nvPicPr>
        <p:blipFill>
          <a:blip r:embed="rId2" cstate="print"/>
          <a:stretch>
            <a:fillRect/>
          </a:stretch>
        </p:blipFill>
        <p:spPr>
          <a:xfrm>
            <a:off x="10485738" y="32631"/>
            <a:ext cx="1624121" cy="1097280"/>
          </a:xfrm>
          <a:prstGeom prst="rect">
            <a:avLst/>
          </a:prstGeom>
        </p:spPr>
      </p:pic>
    </p:spTree>
    <p:extLst>
      <p:ext uri="{BB962C8B-B14F-4D97-AF65-F5344CB8AC3E}">
        <p14:creationId xmlns:p14="http://schemas.microsoft.com/office/powerpoint/2010/main" val="1892179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07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F751F5-51D1-4BFC-8B63-B2280BA7458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CBE9019F-3C63-4F22-8EA6-24FC2EBA9A7F}" type="slidenum">
              <a:rPr lang="en-US">
                <a:solidFill>
                  <a:srgbClr val="FFFFFF">
                    <a:lumMod val="75000"/>
                  </a:srgbClr>
                </a:solidFill>
              </a:rPr>
              <a:pPr>
                <a:defRPr/>
              </a:pPr>
              <a:t>‹#›</a:t>
            </a:fld>
            <a:endParaRPr lang="en-US">
              <a:solidFill>
                <a:srgbClr val="FFFFFF">
                  <a:lumMod val="75000"/>
                </a:srgbClr>
              </a:solidFill>
            </a:endParaRPr>
          </a:p>
        </p:txBody>
      </p:sp>
    </p:spTree>
    <p:extLst>
      <p:ext uri="{BB962C8B-B14F-4D97-AF65-F5344CB8AC3E}">
        <p14:creationId xmlns:p14="http://schemas.microsoft.com/office/powerpoint/2010/main" val="902858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03258002-2864-4B40-89A7-651BC762842B}" type="slidenum">
              <a:rPr lang="en-US">
                <a:solidFill>
                  <a:srgbClr val="FFFFFF">
                    <a:lumMod val="75000"/>
                  </a:srgbClr>
                </a:solidFill>
              </a:rPr>
              <a:pPr>
                <a:defRPr/>
              </a:pPr>
              <a:t>‹#›</a:t>
            </a:fld>
            <a:endParaRPr lang="en-US">
              <a:solidFill>
                <a:srgbClr val="FFFFFF">
                  <a:lumMod val="75000"/>
                </a:srgbClr>
              </a:solidFill>
            </a:endParaRPr>
          </a:p>
        </p:txBody>
      </p:sp>
    </p:spTree>
    <p:extLst>
      <p:ext uri="{BB962C8B-B14F-4D97-AF65-F5344CB8AC3E}">
        <p14:creationId xmlns:p14="http://schemas.microsoft.com/office/powerpoint/2010/main" val="362049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E5D2B998-7929-4A90-BD6C-1E4A919C5EC2}" type="slidenum">
              <a:rPr lang="en-US">
                <a:solidFill>
                  <a:srgbClr val="FFFFFF">
                    <a:lumMod val="75000"/>
                  </a:srgbClr>
                </a:solidFill>
              </a:rPr>
              <a:pPr>
                <a:defRPr/>
              </a:pPr>
              <a:t>‹#›</a:t>
            </a:fld>
            <a:endParaRPr lang="en-US">
              <a:solidFill>
                <a:srgbClr val="FFFFFF">
                  <a:lumMod val="75000"/>
                </a:srgbClr>
              </a:solidFill>
            </a:endParaRPr>
          </a:p>
        </p:txBody>
      </p:sp>
    </p:spTree>
    <p:extLst>
      <p:ext uri="{BB962C8B-B14F-4D97-AF65-F5344CB8AC3E}">
        <p14:creationId xmlns:p14="http://schemas.microsoft.com/office/powerpoint/2010/main" val="2274570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7A025338-251A-47B6-94A0-C7D2C114B41D}" type="slidenum">
              <a:rPr lang="en-US">
                <a:solidFill>
                  <a:srgbClr val="FFFFFF">
                    <a:lumMod val="75000"/>
                  </a:srgbClr>
                </a:solidFill>
              </a:rPr>
              <a:pPr>
                <a:defRPr/>
              </a:pPr>
              <a:t>‹#›</a:t>
            </a:fld>
            <a:endParaRPr lang="en-US">
              <a:solidFill>
                <a:srgbClr val="FFFFFF">
                  <a:lumMod val="75000"/>
                </a:srgbClr>
              </a:solidFill>
            </a:endParaRPr>
          </a:p>
        </p:txBody>
      </p:sp>
    </p:spTree>
    <p:extLst>
      <p:ext uri="{BB962C8B-B14F-4D97-AF65-F5344CB8AC3E}">
        <p14:creationId xmlns:p14="http://schemas.microsoft.com/office/powerpoint/2010/main" val="2567864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000090"/>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r>
              <a:rPr lang="en-US">
                <a:solidFill>
                  <a:srgbClr val="FFFFFF">
                    <a:lumMod val="75000"/>
                  </a:srgbClr>
                </a:solidFill>
              </a:rPr>
              <a:t>8450-78 (07/05/12</a:t>
            </a:r>
          </a:p>
        </p:txBody>
      </p:sp>
    </p:spTree>
    <p:extLst>
      <p:ext uri="{BB962C8B-B14F-4D97-AF65-F5344CB8AC3E}">
        <p14:creationId xmlns:p14="http://schemas.microsoft.com/office/powerpoint/2010/main" val="1918088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5" descr="Template_SMD2"/>
          <p:cNvPicPr>
            <a:picLocks noChangeAspect="1" noChangeArrowheads="1"/>
          </p:cNvPicPr>
          <p:nvPr userDrawn="1"/>
        </p:nvPicPr>
        <p:blipFill>
          <a:blip r:embed="rId2" cstate="print"/>
          <a:srcRect l="2292" t="4662" r="11459"/>
          <a:stretch>
            <a:fillRect/>
          </a:stretch>
        </p:blipFill>
        <p:spPr bwMode="auto">
          <a:xfrm>
            <a:off x="0" y="0"/>
            <a:ext cx="10498667" cy="6858000"/>
          </a:xfrm>
          <a:prstGeom prst="rect">
            <a:avLst/>
          </a:prstGeom>
          <a:noFill/>
          <a:ln w="9525">
            <a:noFill/>
            <a:miter lim="800000"/>
            <a:headEnd/>
            <a:tailEnd/>
          </a:ln>
        </p:spPr>
      </p:pic>
      <p:sp>
        <p:nvSpPr>
          <p:cNvPr id="4"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E94B3494-142F-4704-BC60-6D7BA501A034}" type="slidenum">
              <a:rPr lang="en-US">
                <a:solidFill>
                  <a:srgbClr val="FFFFFF">
                    <a:lumMod val="75000"/>
                  </a:srgbClr>
                </a:solidFill>
              </a:rPr>
              <a:pPr>
                <a:defRPr/>
              </a:pPr>
              <a:t>‹#›</a:t>
            </a:fld>
            <a:endParaRPr lang="en-US">
              <a:solidFill>
                <a:srgbClr val="FFFFFF">
                  <a:lumMod val="75000"/>
                </a:srgbClr>
              </a:solidFill>
            </a:endParaRPr>
          </a:p>
        </p:txBody>
      </p:sp>
      <p:sp>
        <p:nvSpPr>
          <p:cNvPr id="8" name="Title 1"/>
          <p:cNvSpPr>
            <a:spLocks noGrp="1"/>
          </p:cNvSpPr>
          <p:nvPr>
            <p:ph type="ctrTitle"/>
          </p:nvPr>
        </p:nvSpPr>
        <p:spPr>
          <a:xfrm>
            <a:off x="914400" y="1788160"/>
            <a:ext cx="10363200" cy="1788160"/>
          </a:xfrm>
          <a:prstGeom prst="rect">
            <a:avLst/>
          </a:prstGeom>
        </p:spPr>
        <p:txBody>
          <a:bodyPr/>
          <a:lstStyle>
            <a:lvl1pPr>
              <a:defRPr sz="3600">
                <a:solidFill>
                  <a:srgbClr val="000090"/>
                </a:solidFill>
              </a:defRPr>
            </a:lvl1pPr>
          </a:lstStyle>
          <a:p>
            <a:r>
              <a:rPr lang="en-US"/>
              <a:t>Click to edit Master title style</a:t>
            </a:r>
          </a:p>
        </p:txBody>
      </p:sp>
      <p:sp>
        <p:nvSpPr>
          <p:cNvPr id="9" name="Subtitle 2"/>
          <p:cNvSpPr>
            <a:spLocks noGrp="1"/>
          </p:cNvSpPr>
          <p:nvPr>
            <p:ph type="subTitle" idx="1"/>
          </p:nvPr>
        </p:nvSpPr>
        <p:spPr>
          <a:xfrm>
            <a:off x="1828800" y="4348480"/>
            <a:ext cx="8534400" cy="1290320"/>
          </a:xfrm>
          <a:prstGeom prst="rect">
            <a:avLst/>
          </a:prstGeom>
        </p:spPr>
        <p:txBody>
          <a:bodyPr/>
          <a:lstStyle>
            <a:lvl1pPr marL="0" indent="0" algn="ctr">
              <a:buNone/>
              <a:defRPr sz="2400" b="0" i="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7" name="Picture 6" descr="PCOS_Cor Logo.JPG"/>
          <p:cNvPicPr>
            <a:picLocks noChangeAspect="1"/>
          </p:cNvPicPr>
          <p:nvPr userDrawn="1"/>
        </p:nvPicPr>
        <p:blipFill>
          <a:blip r:embed="rId3" cstate="print"/>
          <a:stretch>
            <a:fillRect/>
          </a:stretch>
        </p:blipFill>
        <p:spPr>
          <a:xfrm>
            <a:off x="10485738" y="32631"/>
            <a:ext cx="1624121" cy="1097280"/>
          </a:xfrm>
          <a:prstGeom prst="rect">
            <a:avLst/>
          </a:prstGeom>
        </p:spPr>
      </p:pic>
    </p:spTree>
    <p:extLst>
      <p:ext uri="{BB962C8B-B14F-4D97-AF65-F5344CB8AC3E}">
        <p14:creationId xmlns:p14="http://schemas.microsoft.com/office/powerpoint/2010/main" val="632576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75" descr="Template_SMD2"/>
          <p:cNvPicPr>
            <a:picLocks noChangeAspect="1" noChangeArrowheads="1"/>
          </p:cNvPicPr>
          <p:nvPr userDrawn="1"/>
        </p:nvPicPr>
        <p:blipFill>
          <a:blip r:embed="rId2" cstate="print"/>
          <a:srcRect l="2292" t="4662" r="11459"/>
          <a:stretch>
            <a:fillRect/>
          </a:stretch>
        </p:blipFill>
        <p:spPr bwMode="auto">
          <a:xfrm>
            <a:off x="0" y="0"/>
            <a:ext cx="10498667" cy="6858000"/>
          </a:xfrm>
          <a:prstGeom prst="rect">
            <a:avLst/>
          </a:prstGeom>
          <a:noFill/>
          <a:ln w="9525">
            <a:noFill/>
            <a:miter lim="800000"/>
            <a:headEnd/>
            <a:tailEnd/>
          </a:ln>
        </p:spPr>
      </p:pic>
      <p:sp>
        <p:nvSpPr>
          <p:cNvPr id="2" name="Title 1"/>
          <p:cNvSpPr>
            <a:spLocks noGrp="1"/>
          </p:cNvSpPr>
          <p:nvPr>
            <p:ph type="title"/>
          </p:nvPr>
        </p:nvSpPr>
        <p:spPr>
          <a:xfrm>
            <a:off x="609600" y="274638"/>
            <a:ext cx="10078720" cy="1229042"/>
          </a:xfrm>
          <a:prstGeom prst="rect">
            <a:avLst/>
          </a:prstGeom>
        </p:spPr>
        <p:txBody>
          <a:bodyPr/>
          <a:lstStyle>
            <a:lvl1pPr>
              <a:defRPr>
                <a:solidFill>
                  <a:srgbClr val="000090"/>
                </a:solidFill>
              </a:defRPr>
            </a:lvl1pPr>
          </a:lstStyle>
          <a:p>
            <a:r>
              <a:rPr lang="en-US"/>
              <a:t>Click to edit Master title style</a:t>
            </a:r>
          </a:p>
        </p:txBody>
      </p:sp>
      <p:sp>
        <p:nvSpPr>
          <p:cNvPr id="5" name="Rectangle 7"/>
          <p:cNvSpPr>
            <a:spLocks noChangeArrowheads="1"/>
          </p:cNvSpPr>
          <p:nvPr userDrawn="1"/>
        </p:nvSpPr>
        <p:spPr bwMode="auto">
          <a:xfrm>
            <a:off x="11785600" y="6661089"/>
            <a:ext cx="307778" cy="212879"/>
          </a:xfrm>
          <a:prstGeom prst="rect">
            <a:avLst/>
          </a:prstGeom>
          <a:noFill/>
          <a:ln w="12700">
            <a:noFill/>
            <a:miter lim="800000"/>
            <a:headEnd/>
            <a:tailEnd/>
          </a:ln>
          <a:effectLst/>
        </p:spPr>
        <p:txBody>
          <a:bodyPr wrap="none" lIns="90488" tIns="44450" rIns="90488" bIns="44450">
            <a:spAutoFit/>
          </a:bodyPr>
          <a:lstStyle/>
          <a:p>
            <a:pPr>
              <a:defRPr/>
            </a:pPr>
            <a:fld id="{6CEF33FF-3ABD-4DA4-A627-38BD7C62E941}" type="slidenum">
              <a:rPr lang="en-US" sz="800" i="1">
                <a:solidFill>
                  <a:srgbClr val="000000"/>
                </a:solidFill>
                <a:latin typeface="Arial" charset="0"/>
              </a:rPr>
              <a:pPr>
                <a:defRPr/>
              </a:pPr>
              <a:t>‹#›</a:t>
            </a:fld>
            <a:endParaRPr lang="en-US" sz="800" i="1">
              <a:solidFill>
                <a:srgbClr val="000000"/>
              </a:solidFill>
              <a:latin typeface="Arial" charset="0"/>
            </a:endParaRPr>
          </a:p>
        </p:txBody>
      </p:sp>
      <p:pic>
        <p:nvPicPr>
          <p:cNvPr id="7" name="Picture 6" descr="PCOS_Cor Logo.JPG"/>
          <p:cNvPicPr>
            <a:picLocks noChangeAspect="1"/>
          </p:cNvPicPr>
          <p:nvPr userDrawn="1"/>
        </p:nvPicPr>
        <p:blipFill>
          <a:blip r:embed="rId3" cstate="print"/>
          <a:stretch>
            <a:fillRect/>
          </a:stretch>
        </p:blipFill>
        <p:spPr>
          <a:xfrm>
            <a:off x="10485738" y="32631"/>
            <a:ext cx="1624121" cy="1097280"/>
          </a:xfrm>
          <a:prstGeom prst="rect">
            <a:avLst/>
          </a:prstGeom>
        </p:spPr>
      </p:pic>
    </p:spTree>
    <p:extLst>
      <p:ext uri="{BB962C8B-B14F-4D97-AF65-F5344CB8AC3E}">
        <p14:creationId xmlns:p14="http://schemas.microsoft.com/office/powerpoint/2010/main" val="2360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4901002E-4822-4232-9899-FB313528209D}" type="slidenum">
              <a:rPr lang="en-US">
                <a:solidFill>
                  <a:srgbClr val="FFFFFF">
                    <a:lumMod val="75000"/>
                  </a:srgbClr>
                </a:solidFill>
              </a:rPr>
              <a:pPr>
                <a:defRPr/>
              </a:pPr>
              <a:t>‹#›</a:t>
            </a:fld>
            <a:endParaRPr lang="en-US">
              <a:solidFill>
                <a:srgbClr val="FFFFFF">
                  <a:lumMod val="75000"/>
                </a:srgbClr>
              </a:solidFill>
            </a:endParaRPr>
          </a:p>
        </p:txBody>
      </p:sp>
    </p:spTree>
    <p:extLst>
      <p:ext uri="{BB962C8B-B14F-4D97-AF65-F5344CB8AC3E}">
        <p14:creationId xmlns:p14="http://schemas.microsoft.com/office/powerpoint/2010/main" val="2303942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74F3A326-1D18-42B5-9069-CD61ACD9AD45}" type="slidenum">
              <a:rPr lang="en-US">
                <a:solidFill>
                  <a:srgbClr val="FFFFFF">
                    <a:lumMod val="75000"/>
                  </a:srgbClr>
                </a:solidFill>
              </a:rPr>
              <a:pPr>
                <a:defRPr/>
              </a:pPr>
              <a:t>‹#›</a:t>
            </a:fld>
            <a:endParaRPr lang="en-US">
              <a:solidFill>
                <a:srgbClr val="FFFFFF">
                  <a:lumMod val="75000"/>
                </a:srgbClr>
              </a:solidFill>
            </a:endParaRPr>
          </a:p>
        </p:txBody>
      </p:sp>
    </p:spTree>
    <p:extLst>
      <p:ext uri="{BB962C8B-B14F-4D97-AF65-F5344CB8AC3E}">
        <p14:creationId xmlns:p14="http://schemas.microsoft.com/office/powerpoint/2010/main" val="2375760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BA48DBE9-E55A-4D03-A6C3-C00FFCAD1616}" type="slidenum">
              <a:rPr lang="en-US">
                <a:solidFill>
                  <a:srgbClr val="FFFFFF">
                    <a:lumMod val="75000"/>
                  </a:srgbClr>
                </a:solidFill>
              </a:rPr>
              <a:pPr>
                <a:defRPr/>
              </a:pPr>
              <a:t>‹#›</a:t>
            </a:fld>
            <a:endParaRPr lang="en-US">
              <a:solidFill>
                <a:srgbClr val="FFFFFF">
                  <a:lumMod val="75000"/>
                </a:srgbClr>
              </a:solidFill>
            </a:endParaRPr>
          </a:p>
        </p:txBody>
      </p:sp>
    </p:spTree>
    <p:extLst>
      <p:ext uri="{BB962C8B-B14F-4D97-AF65-F5344CB8AC3E}">
        <p14:creationId xmlns:p14="http://schemas.microsoft.com/office/powerpoint/2010/main" val="308199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DD03B-EC98-47CF-8D07-6EFEBD25D14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000090"/>
                </a:solidFill>
              </a:defRPr>
            </a:lvl1pPr>
          </a:lstStyle>
          <a:p>
            <a:r>
              <a:rPr lang="en-US"/>
              <a:t>Click to edit Master title style</a:t>
            </a:r>
          </a:p>
        </p:txBody>
      </p:sp>
      <p:sp>
        <p:nvSpPr>
          <p:cNvPr id="7" name="Slide Number Placeholder 5"/>
          <p:cNvSpPr>
            <a:spLocks noGrp="1"/>
          </p:cNvSpPr>
          <p:nvPr>
            <p:ph type="sldNum" sz="quarter" idx="4"/>
          </p:nvPr>
        </p:nvSpPr>
        <p:spPr>
          <a:xfrm>
            <a:off x="9333654" y="6644641"/>
            <a:ext cx="2831253" cy="198755"/>
          </a:xfrm>
          <a:prstGeom prst="rect">
            <a:avLst/>
          </a:prstGeom>
        </p:spPr>
        <p:txBody>
          <a:bodyPr vert="horz" lIns="91440" tIns="45720" rIns="91440" bIns="45720" rtlCol="0" anchor="ctr"/>
          <a:lstStyle>
            <a:lvl1pPr algn="r">
              <a:defRPr sz="800" i="1">
                <a:solidFill>
                  <a:schemeClr val="tx1"/>
                </a:solidFill>
              </a:defRPr>
            </a:lvl1pPr>
          </a:lstStyle>
          <a:p>
            <a:fld id="{8F923436-D07E-5549-BBB5-1982D24703C6}" type="slidenum">
              <a:rPr lang="en-US" smtClean="0">
                <a:solidFill>
                  <a:srgbClr val="000000"/>
                </a:solidFill>
              </a:rPr>
              <a:pPr/>
              <a:t>‹#›</a:t>
            </a:fld>
            <a:endParaRPr lang="en-US">
              <a:solidFill>
                <a:srgbClr val="000000"/>
              </a:solidFill>
            </a:endParaRPr>
          </a:p>
        </p:txBody>
      </p:sp>
      <p:pic>
        <p:nvPicPr>
          <p:cNvPr id="4" name="Picture 75" descr="Template_SMD2"/>
          <p:cNvPicPr>
            <a:picLocks noChangeAspect="1" noChangeArrowheads="1"/>
          </p:cNvPicPr>
          <p:nvPr userDrawn="1"/>
        </p:nvPicPr>
        <p:blipFill>
          <a:blip r:embed="rId2" cstate="print"/>
          <a:srcRect l="2292" t="4662" r="11459"/>
          <a:stretch>
            <a:fillRect/>
          </a:stretch>
        </p:blipFill>
        <p:spPr bwMode="auto">
          <a:xfrm>
            <a:off x="0" y="0"/>
            <a:ext cx="10498667" cy="6858000"/>
          </a:xfrm>
          <a:prstGeom prst="rect">
            <a:avLst/>
          </a:prstGeom>
          <a:noFill/>
          <a:ln w="9525">
            <a:noFill/>
            <a:miter lim="800000"/>
            <a:headEnd/>
            <a:tailEnd/>
          </a:ln>
        </p:spPr>
      </p:pic>
      <p:sp>
        <p:nvSpPr>
          <p:cNvPr id="5" name="Title 1"/>
          <p:cNvSpPr txBox="1">
            <a:spLocks/>
          </p:cNvSpPr>
          <p:nvPr userDrawn="1"/>
        </p:nvSpPr>
        <p:spPr>
          <a:xfrm>
            <a:off x="609600" y="274638"/>
            <a:ext cx="10972800" cy="1178242"/>
          </a:xfrm>
          <a:prstGeom prst="rect">
            <a:avLst/>
          </a:prstGeom>
        </p:spPr>
        <p:txBody>
          <a:bodyPr anchor="t">
            <a:normAutofit/>
          </a:bodyPr>
          <a:lstStyle>
            <a:lvl1pPr algn="ctr">
              <a:defRPr sz="2400">
                <a:solidFill>
                  <a:srgbClr val="000090"/>
                </a:solidFill>
                <a:latin typeface="Helvetica" pitchFamily="34" charset="0"/>
                <a:cs typeface="Helvetica" pitchFamily="34" charset="0"/>
              </a:defRPr>
            </a:lvl1pPr>
          </a:lstStyle>
          <a:p>
            <a:pPr eaLnBrk="0" hangingPunct="0">
              <a:defRPr/>
            </a:pPr>
            <a:r>
              <a:rPr lang="en-US" sz="2400" b="1" kern="0"/>
              <a:t>Click to edit Master title style</a:t>
            </a:r>
          </a:p>
        </p:txBody>
      </p:sp>
    </p:spTree>
    <p:extLst>
      <p:ext uri="{BB962C8B-B14F-4D97-AF65-F5344CB8AC3E}">
        <p14:creationId xmlns:p14="http://schemas.microsoft.com/office/powerpoint/2010/main" val="3196418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035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xfrm>
            <a:off x="11580285" y="6608764"/>
            <a:ext cx="611716" cy="249237"/>
          </a:xfrm>
          <a:prstGeom prst="rect">
            <a:avLst/>
          </a:prstGeom>
          <a:ln/>
        </p:spPr>
        <p:txBody>
          <a:bodyPr/>
          <a:lstStyle>
            <a:lvl1pPr>
              <a:defRPr/>
            </a:lvl1pPr>
          </a:lstStyle>
          <a:p>
            <a:pPr>
              <a:defRPr/>
            </a:pPr>
            <a:fld id="{CBE9019F-3C63-4F22-8EA6-24FC2EBA9A7F}" type="slidenum">
              <a:rPr lang="en-US">
                <a:solidFill>
                  <a:srgbClr val="FFFFFF">
                    <a:lumMod val="75000"/>
                  </a:srgbClr>
                </a:solidFill>
              </a:rPr>
              <a:pPr>
                <a:defRPr/>
              </a:pPr>
              <a:t>‹#›</a:t>
            </a:fld>
            <a:endParaRPr lang="en-US">
              <a:solidFill>
                <a:srgbClr val="FFFFFF">
                  <a:lumMod val="75000"/>
                </a:srgbClr>
              </a:solidFill>
            </a:endParaRPr>
          </a:p>
        </p:txBody>
      </p:sp>
    </p:spTree>
    <p:extLst>
      <p:ext uri="{BB962C8B-B14F-4D97-AF65-F5344CB8AC3E}">
        <p14:creationId xmlns:p14="http://schemas.microsoft.com/office/powerpoint/2010/main" val="3273801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0697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385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18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000090"/>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r>
              <a:rPr lang="en-US">
                <a:solidFill>
                  <a:srgbClr val="FFFFFF">
                    <a:lumMod val="75000"/>
                  </a:srgbClr>
                </a:solidFill>
              </a:rPr>
              <a:t>8450-78 (07/05/12</a:t>
            </a:r>
          </a:p>
        </p:txBody>
      </p:sp>
    </p:spTree>
    <p:extLst>
      <p:ext uri="{BB962C8B-B14F-4D97-AF65-F5344CB8AC3E}">
        <p14:creationId xmlns:p14="http://schemas.microsoft.com/office/powerpoint/2010/main" val="1423252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chor="t"/>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pPr/>
              <a:t>‹#›</a:t>
            </a:fld>
            <a:endParaRPr lang="en-US"/>
          </a:p>
        </p:txBody>
      </p:sp>
      <p:sp>
        <p:nvSpPr>
          <p:cNvPr id="7" name="Rectangle 6"/>
          <p:cNvSpPr/>
          <p:nvPr userDrawn="1"/>
        </p:nvSpPr>
        <p:spPr>
          <a:xfrm>
            <a:off x="10410091" y="0"/>
            <a:ext cx="1781909" cy="1426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521663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5" descr="Template_SMD2"/>
          <p:cNvPicPr>
            <a:picLocks noChangeAspect="1" noChangeArrowheads="1"/>
          </p:cNvPicPr>
          <p:nvPr userDrawn="1"/>
        </p:nvPicPr>
        <p:blipFill>
          <a:blip r:embed="rId2" cstate="print"/>
          <a:srcRect l="2292" t="4662" r="11459" b="70082"/>
          <a:stretch>
            <a:fillRect/>
          </a:stretch>
        </p:blipFill>
        <p:spPr bwMode="auto">
          <a:xfrm>
            <a:off x="0" y="0"/>
            <a:ext cx="10515600" cy="1816768"/>
          </a:xfrm>
          <a:prstGeom prst="rect">
            <a:avLst/>
          </a:prstGeom>
          <a:noFill/>
          <a:ln w="9525">
            <a:noFill/>
            <a:miter lim="800000"/>
            <a:headEnd/>
            <a:tailEnd/>
          </a:ln>
        </p:spPr>
      </p:pic>
      <p:sp>
        <p:nvSpPr>
          <p:cNvPr id="9" name="Title 1"/>
          <p:cNvSpPr>
            <a:spLocks noGrp="1"/>
          </p:cNvSpPr>
          <p:nvPr>
            <p:ph type="title"/>
          </p:nvPr>
        </p:nvSpPr>
        <p:spPr>
          <a:xfrm>
            <a:off x="609600" y="274638"/>
            <a:ext cx="10972800" cy="1178242"/>
          </a:xfrm>
          <a:prstGeom prst="rect">
            <a:avLst/>
          </a:prstGeom>
        </p:spPr>
        <p:txBody>
          <a:bodyPr anchor="t">
            <a:normAutofit/>
          </a:bodyPr>
          <a:lstStyle>
            <a:lvl1pPr algn="ctr">
              <a:defRPr sz="2400">
                <a:solidFill>
                  <a:srgbClr val="000090"/>
                </a:solidFill>
                <a:latin typeface="Helvetica" pitchFamily="34" charset="0"/>
                <a:cs typeface="Helvetica" pitchFamily="34" charset="0"/>
              </a:defRPr>
            </a:lvl1pPr>
          </a:lstStyle>
          <a:p>
            <a:r>
              <a:rPr lang="en-US"/>
              <a:t>Click to edit Master title style</a:t>
            </a:r>
          </a:p>
        </p:txBody>
      </p:sp>
      <p:sp>
        <p:nvSpPr>
          <p:cNvPr id="11" name="Rectangle 7"/>
          <p:cNvSpPr>
            <a:spLocks noChangeArrowheads="1"/>
          </p:cNvSpPr>
          <p:nvPr userDrawn="1"/>
        </p:nvSpPr>
        <p:spPr bwMode="auto">
          <a:xfrm>
            <a:off x="11785600" y="6661089"/>
            <a:ext cx="307778" cy="212879"/>
          </a:xfrm>
          <a:prstGeom prst="rect">
            <a:avLst/>
          </a:prstGeom>
          <a:noFill/>
          <a:ln w="12700">
            <a:noFill/>
            <a:miter lim="800000"/>
            <a:headEnd/>
            <a:tailEnd/>
          </a:ln>
          <a:effectLst/>
        </p:spPr>
        <p:txBody>
          <a:bodyPr wrap="none" lIns="90488" tIns="44450" rIns="90488" bIns="44450">
            <a:spAutoFit/>
          </a:bodyPr>
          <a:lstStyle/>
          <a:p>
            <a:pPr>
              <a:defRPr/>
            </a:pPr>
            <a:fld id="{6CEF33FF-3ABD-4DA4-A627-38BD7C62E941}" type="slidenum">
              <a:rPr lang="en-US" sz="800" i="1">
                <a:solidFill>
                  <a:prstClr val="black"/>
                </a:solidFill>
                <a:latin typeface="Arial" charset="0"/>
                <a:ea typeface="ＭＳ Ｐゴシック" charset="-128"/>
              </a:rPr>
              <a:pPr>
                <a:defRPr/>
              </a:pPr>
              <a:t>‹#›</a:t>
            </a:fld>
            <a:endParaRPr lang="en-US" sz="800" i="1">
              <a:solidFill>
                <a:prstClr val="black"/>
              </a:solidFill>
              <a:latin typeface="Arial" charset="0"/>
              <a:ea typeface="ＭＳ Ｐゴシック" charset="-128"/>
            </a:endParaRPr>
          </a:p>
        </p:txBody>
      </p:sp>
      <p:pic>
        <p:nvPicPr>
          <p:cNvPr id="6" name="Picture 5" descr="PCOS_Cor Logo.JPG"/>
          <p:cNvPicPr>
            <a:picLocks noChangeAspect="1"/>
          </p:cNvPicPr>
          <p:nvPr userDrawn="1"/>
        </p:nvPicPr>
        <p:blipFill>
          <a:blip r:embed="rId3" cstate="print"/>
          <a:stretch>
            <a:fillRect/>
          </a:stretch>
        </p:blipFill>
        <p:spPr>
          <a:xfrm>
            <a:off x="10485738" y="32631"/>
            <a:ext cx="1624121" cy="1097280"/>
          </a:xfrm>
          <a:prstGeom prst="rect">
            <a:avLst/>
          </a:prstGeom>
        </p:spPr>
      </p:pic>
    </p:spTree>
    <p:extLst>
      <p:ext uri="{BB962C8B-B14F-4D97-AF65-F5344CB8AC3E}">
        <p14:creationId xmlns:p14="http://schemas.microsoft.com/office/powerpoint/2010/main" val="823437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pPr/>
              <a:t>‹#›</a:t>
            </a:fld>
            <a:endParaRPr lang="en-US"/>
          </a:p>
        </p:txBody>
      </p:sp>
      <p:pic>
        <p:nvPicPr>
          <p:cNvPr id="7" name="Picture 6"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pic>
        <p:nvPicPr>
          <p:cNvPr id="8" name="Picture 75" descr="Template_SMD2"/>
          <p:cNvPicPr>
            <a:picLocks noChangeAspect="1" noChangeArrowheads="1"/>
          </p:cNvPicPr>
          <p:nvPr userDrawn="1"/>
        </p:nvPicPr>
        <p:blipFill>
          <a:blip r:embed="rId3" cstate="print"/>
          <a:srcRect l="2292" t="4662" r="11459" b="70082"/>
          <a:stretch>
            <a:fillRect/>
          </a:stretch>
        </p:blipFill>
        <p:spPr bwMode="auto">
          <a:xfrm>
            <a:off x="0" y="0"/>
            <a:ext cx="10515600" cy="1816768"/>
          </a:xfrm>
          <a:prstGeom prst="rect">
            <a:avLst/>
          </a:prstGeom>
          <a:noFill/>
          <a:ln w="9525">
            <a:noFill/>
            <a:miter lim="800000"/>
            <a:headEnd/>
            <a:tailEnd/>
          </a:ln>
        </p:spPr>
      </p:pic>
    </p:spTree>
    <p:extLst>
      <p:ext uri="{BB962C8B-B14F-4D97-AF65-F5344CB8AC3E}">
        <p14:creationId xmlns:p14="http://schemas.microsoft.com/office/powerpoint/2010/main" val="50575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B004B7-0966-4023-B14E-B7878D24A30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pPr/>
              <a:t>‹#›</a:t>
            </a:fld>
            <a:endParaRPr lang="en-US"/>
          </a:p>
        </p:txBody>
      </p:sp>
      <p:pic>
        <p:nvPicPr>
          <p:cNvPr id="8" name="Picture 7"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1004634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9" name="Slide Number Placeholder 8"/>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pPr/>
              <a:t>‹#›</a:t>
            </a:fld>
            <a:endParaRPr lang="en-US"/>
          </a:p>
        </p:txBody>
      </p:sp>
      <p:pic>
        <p:nvPicPr>
          <p:cNvPr id="10" name="Picture 9"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3164204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pPr/>
              <a:t>‹#›</a:t>
            </a:fld>
            <a:endParaRPr lang="en-US"/>
          </a:p>
        </p:txBody>
      </p:sp>
      <p:pic>
        <p:nvPicPr>
          <p:cNvPr id="6" name="Picture 5"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467735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4" name="Slide Number Placeholder 3"/>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pPr/>
              <a:t>‹#›</a:t>
            </a:fld>
            <a:endParaRPr lang="en-US"/>
          </a:p>
        </p:txBody>
      </p:sp>
      <p:pic>
        <p:nvPicPr>
          <p:cNvPr id="5" name="Picture 4"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1337066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pPr/>
              <a:t>‹#›</a:t>
            </a:fld>
            <a:endParaRPr lang="en-US"/>
          </a:p>
        </p:txBody>
      </p:sp>
      <p:pic>
        <p:nvPicPr>
          <p:cNvPr id="8" name="Picture 7"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164804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pPr/>
              <a:t>‹#›</a:t>
            </a:fld>
            <a:endParaRPr lang="en-US"/>
          </a:p>
        </p:txBody>
      </p:sp>
      <p:pic>
        <p:nvPicPr>
          <p:cNvPr id="8" name="Picture 7"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4206623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pPr/>
              <a:t>‹#›</a:t>
            </a:fld>
            <a:endParaRPr lang="en-US"/>
          </a:p>
        </p:txBody>
      </p:sp>
      <p:pic>
        <p:nvPicPr>
          <p:cNvPr id="7" name="Picture 6"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3335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pPr/>
              <a:t>‹#›</a:t>
            </a:fld>
            <a:endParaRPr lang="en-US"/>
          </a:p>
        </p:txBody>
      </p:sp>
      <p:pic>
        <p:nvPicPr>
          <p:cNvPr id="7" name="Picture 6"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1520290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chor="t"/>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latin typeface="Calibri"/>
              </a:rPr>
              <a:pPr/>
              <a:t>‹#›</a:t>
            </a:fld>
            <a:endParaRPr lang="en-US">
              <a:latin typeface="Calibri"/>
            </a:endParaRPr>
          </a:p>
        </p:txBody>
      </p:sp>
      <p:sp>
        <p:nvSpPr>
          <p:cNvPr id="7" name="Rectangle 6"/>
          <p:cNvSpPr/>
          <p:nvPr userDrawn="1"/>
        </p:nvSpPr>
        <p:spPr>
          <a:xfrm>
            <a:off x="10410091" y="0"/>
            <a:ext cx="1781909" cy="1426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2012859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5" descr="Template_SMD2"/>
          <p:cNvPicPr>
            <a:picLocks noChangeAspect="1" noChangeArrowheads="1"/>
          </p:cNvPicPr>
          <p:nvPr userDrawn="1"/>
        </p:nvPicPr>
        <p:blipFill>
          <a:blip r:embed="rId2" cstate="print"/>
          <a:srcRect l="2292" t="4662" r="11459" b="70082"/>
          <a:stretch>
            <a:fillRect/>
          </a:stretch>
        </p:blipFill>
        <p:spPr bwMode="auto">
          <a:xfrm>
            <a:off x="0" y="0"/>
            <a:ext cx="10515600" cy="1816768"/>
          </a:xfrm>
          <a:prstGeom prst="rect">
            <a:avLst/>
          </a:prstGeom>
          <a:noFill/>
          <a:ln w="9525">
            <a:noFill/>
            <a:miter lim="800000"/>
            <a:headEnd/>
            <a:tailEnd/>
          </a:ln>
        </p:spPr>
      </p:pic>
      <p:sp>
        <p:nvSpPr>
          <p:cNvPr id="9" name="Title 1"/>
          <p:cNvSpPr>
            <a:spLocks noGrp="1"/>
          </p:cNvSpPr>
          <p:nvPr>
            <p:ph type="title"/>
          </p:nvPr>
        </p:nvSpPr>
        <p:spPr>
          <a:xfrm>
            <a:off x="609600" y="274638"/>
            <a:ext cx="10972800" cy="1178242"/>
          </a:xfrm>
          <a:prstGeom prst="rect">
            <a:avLst/>
          </a:prstGeom>
        </p:spPr>
        <p:txBody>
          <a:bodyPr anchor="t">
            <a:normAutofit/>
          </a:bodyPr>
          <a:lstStyle>
            <a:lvl1pPr algn="ctr">
              <a:defRPr sz="2400">
                <a:solidFill>
                  <a:srgbClr val="000090"/>
                </a:solidFill>
                <a:latin typeface="Helvetica" pitchFamily="34" charset="0"/>
                <a:cs typeface="Helvetica" pitchFamily="34" charset="0"/>
              </a:defRPr>
            </a:lvl1pPr>
          </a:lstStyle>
          <a:p>
            <a:r>
              <a:rPr lang="en-US"/>
              <a:t>Click to edit Master title style</a:t>
            </a:r>
          </a:p>
        </p:txBody>
      </p:sp>
      <p:sp>
        <p:nvSpPr>
          <p:cNvPr id="11" name="Rectangle 7"/>
          <p:cNvSpPr>
            <a:spLocks noChangeArrowheads="1"/>
          </p:cNvSpPr>
          <p:nvPr userDrawn="1"/>
        </p:nvSpPr>
        <p:spPr bwMode="auto">
          <a:xfrm>
            <a:off x="11785600" y="6661089"/>
            <a:ext cx="307778" cy="212879"/>
          </a:xfrm>
          <a:prstGeom prst="rect">
            <a:avLst/>
          </a:prstGeom>
          <a:noFill/>
          <a:ln w="12700">
            <a:noFill/>
            <a:miter lim="800000"/>
            <a:headEnd/>
            <a:tailEnd/>
          </a:ln>
          <a:effectLst/>
        </p:spPr>
        <p:txBody>
          <a:bodyPr wrap="none" lIns="90488" tIns="44450" rIns="90488" bIns="44450">
            <a:spAutoFit/>
          </a:bodyPr>
          <a:lstStyle/>
          <a:p>
            <a:pPr>
              <a:defRPr/>
            </a:pPr>
            <a:fld id="{6CEF33FF-3ABD-4DA4-A627-38BD7C62E941}" type="slidenum">
              <a:rPr lang="en-US" sz="800" i="1">
                <a:solidFill>
                  <a:prstClr val="black"/>
                </a:solidFill>
                <a:latin typeface="Arial" charset="0"/>
                <a:ea typeface="ＭＳ Ｐゴシック" charset="-128"/>
              </a:rPr>
              <a:pPr>
                <a:defRPr/>
              </a:pPr>
              <a:t>‹#›</a:t>
            </a:fld>
            <a:endParaRPr lang="en-US" sz="800" i="1">
              <a:solidFill>
                <a:prstClr val="black"/>
              </a:solidFill>
              <a:latin typeface="Arial" charset="0"/>
              <a:ea typeface="ＭＳ Ｐゴシック" charset="-128"/>
            </a:endParaRPr>
          </a:p>
        </p:txBody>
      </p:sp>
      <p:pic>
        <p:nvPicPr>
          <p:cNvPr id="6" name="Picture 5" descr="PCOS_Cor Logo.JPG"/>
          <p:cNvPicPr>
            <a:picLocks noChangeAspect="1"/>
          </p:cNvPicPr>
          <p:nvPr userDrawn="1"/>
        </p:nvPicPr>
        <p:blipFill>
          <a:blip r:embed="rId3" cstate="print"/>
          <a:stretch>
            <a:fillRect/>
          </a:stretch>
        </p:blipFill>
        <p:spPr>
          <a:xfrm>
            <a:off x="10485738" y="32631"/>
            <a:ext cx="1624121" cy="1097280"/>
          </a:xfrm>
          <a:prstGeom prst="rect">
            <a:avLst/>
          </a:prstGeom>
        </p:spPr>
      </p:pic>
    </p:spTree>
    <p:extLst>
      <p:ext uri="{BB962C8B-B14F-4D97-AF65-F5344CB8AC3E}">
        <p14:creationId xmlns:p14="http://schemas.microsoft.com/office/powerpoint/2010/main" val="312480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BDBA08-CADD-4EB7-B29D-D2B568D00ABB}"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latin typeface="Calibri"/>
              </a:rPr>
              <a:pPr/>
              <a:t>‹#›</a:t>
            </a:fld>
            <a:endParaRPr lang="en-US">
              <a:latin typeface="Calibri"/>
            </a:endParaRPr>
          </a:p>
        </p:txBody>
      </p:sp>
      <p:pic>
        <p:nvPicPr>
          <p:cNvPr id="7" name="Picture 6"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pic>
        <p:nvPicPr>
          <p:cNvPr id="8" name="Picture 75" descr="Template_SMD2"/>
          <p:cNvPicPr>
            <a:picLocks noChangeAspect="1" noChangeArrowheads="1"/>
          </p:cNvPicPr>
          <p:nvPr userDrawn="1"/>
        </p:nvPicPr>
        <p:blipFill>
          <a:blip r:embed="rId3" cstate="print"/>
          <a:srcRect l="2292" t="4662" r="11459" b="70082"/>
          <a:stretch>
            <a:fillRect/>
          </a:stretch>
        </p:blipFill>
        <p:spPr bwMode="auto">
          <a:xfrm>
            <a:off x="0" y="0"/>
            <a:ext cx="10515600" cy="1816768"/>
          </a:xfrm>
          <a:prstGeom prst="rect">
            <a:avLst/>
          </a:prstGeom>
          <a:noFill/>
          <a:ln w="9525">
            <a:noFill/>
            <a:miter lim="800000"/>
            <a:headEnd/>
            <a:tailEnd/>
          </a:ln>
        </p:spPr>
      </p:pic>
    </p:spTree>
    <p:extLst>
      <p:ext uri="{BB962C8B-B14F-4D97-AF65-F5344CB8AC3E}">
        <p14:creationId xmlns:p14="http://schemas.microsoft.com/office/powerpoint/2010/main" val="3648425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latin typeface="Calibri"/>
              </a:rPr>
              <a:pPr/>
              <a:t>‹#›</a:t>
            </a:fld>
            <a:endParaRPr lang="en-US">
              <a:latin typeface="Calibri"/>
            </a:endParaRPr>
          </a:p>
        </p:txBody>
      </p:sp>
      <p:pic>
        <p:nvPicPr>
          <p:cNvPr id="8" name="Picture 7"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2933214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9" name="Slide Number Placeholder 8"/>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latin typeface="Calibri"/>
              </a:rPr>
              <a:pPr/>
              <a:t>‹#›</a:t>
            </a:fld>
            <a:endParaRPr lang="en-US">
              <a:latin typeface="Calibri"/>
            </a:endParaRPr>
          </a:p>
        </p:txBody>
      </p:sp>
      <p:pic>
        <p:nvPicPr>
          <p:cNvPr id="10" name="Picture 9"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8694612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5" name="Slide Number Placeholder 4"/>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latin typeface="Calibri"/>
              </a:rPr>
              <a:pPr/>
              <a:t>‹#›</a:t>
            </a:fld>
            <a:endParaRPr lang="en-US">
              <a:latin typeface="Calibri"/>
            </a:endParaRPr>
          </a:p>
        </p:txBody>
      </p:sp>
      <p:pic>
        <p:nvPicPr>
          <p:cNvPr id="6" name="Picture 5"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125667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4" name="Slide Number Placeholder 3"/>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latin typeface="Calibri"/>
              </a:rPr>
              <a:pPr/>
              <a:t>‹#›</a:t>
            </a:fld>
            <a:endParaRPr lang="en-US">
              <a:latin typeface="Calibri"/>
            </a:endParaRPr>
          </a:p>
        </p:txBody>
      </p:sp>
      <p:pic>
        <p:nvPicPr>
          <p:cNvPr id="5" name="Picture 4"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12233845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latin typeface="Calibri"/>
              </a:rPr>
              <a:pPr/>
              <a:t>‹#›</a:t>
            </a:fld>
            <a:endParaRPr lang="en-US">
              <a:latin typeface="Calibri"/>
            </a:endParaRPr>
          </a:p>
        </p:txBody>
      </p:sp>
      <p:pic>
        <p:nvPicPr>
          <p:cNvPr id="8" name="Picture 7"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1442764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latin typeface="Calibri"/>
              </a:rPr>
              <a:pPr/>
              <a:t>‹#›</a:t>
            </a:fld>
            <a:endParaRPr lang="en-US">
              <a:latin typeface="Calibri"/>
            </a:endParaRPr>
          </a:p>
        </p:txBody>
      </p:sp>
      <p:pic>
        <p:nvPicPr>
          <p:cNvPr id="8" name="Picture 7"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2791056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latin typeface="Calibri"/>
              </a:rPr>
              <a:pPr/>
              <a:t>‹#›</a:t>
            </a:fld>
            <a:endParaRPr lang="en-US">
              <a:latin typeface="Calibri"/>
            </a:endParaRPr>
          </a:p>
        </p:txBody>
      </p:sp>
      <p:pic>
        <p:nvPicPr>
          <p:cNvPr id="7" name="Picture 6"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3128586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9B0392C-5BE7-214B-9E5F-CC8853CBAA6A}" type="slidenum">
              <a:rPr lang="en-US" smtClean="0">
                <a:latin typeface="Calibri"/>
              </a:rPr>
              <a:pPr/>
              <a:t>‹#›</a:t>
            </a:fld>
            <a:endParaRPr lang="en-US">
              <a:latin typeface="Calibri"/>
            </a:endParaRPr>
          </a:p>
        </p:txBody>
      </p:sp>
      <p:pic>
        <p:nvPicPr>
          <p:cNvPr id="7" name="Picture 6"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357070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chor="t"/>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B9B0392C-5BE7-214B-9E5F-CC8853CBAA6A}" type="slidenum">
              <a:rPr lang="en-US" sz="2000" smtClean="0">
                <a:latin typeface="Arial" charset="0"/>
                <a:ea typeface="ＭＳ Ｐゴシック" charset="-128"/>
              </a:rPr>
              <a:pPr/>
              <a:t>‹#›</a:t>
            </a:fld>
            <a:endParaRPr lang="en-US" sz="2000">
              <a:latin typeface="Arial" charset="0"/>
              <a:ea typeface="ＭＳ Ｐゴシック" charset="-128"/>
            </a:endParaRPr>
          </a:p>
        </p:txBody>
      </p:sp>
      <p:sp>
        <p:nvSpPr>
          <p:cNvPr id="7" name="Rectangle 6"/>
          <p:cNvSpPr/>
          <p:nvPr userDrawn="1"/>
        </p:nvSpPr>
        <p:spPr>
          <a:xfrm>
            <a:off x="10410091" y="0"/>
            <a:ext cx="1781909" cy="1426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00931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385FAD-D2E1-4427-B0A5-C591B120ADA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5" descr="Template_SMD2"/>
          <p:cNvPicPr>
            <a:picLocks noChangeAspect="1" noChangeArrowheads="1"/>
          </p:cNvPicPr>
          <p:nvPr userDrawn="1"/>
        </p:nvPicPr>
        <p:blipFill>
          <a:blip r:embed="rId2" cstate="print"/>
          <a:srcRect l="2292" t="4662" r="11459" b="70082"/>
          <a:stretch>
            <a:fillRect/>
          </a:stretch>
        </p:blipFill>
        <p:spPr bwMode="auto">
          <a:xfrm>
            <a:off x="0" y="0"/>
            <a:ext cx="10515600" cy="1816768"/>
          </a:xfrm>
          <a:prstGeom prst="rect">
            <a:avLst/>
          </a:prstGeom>
          <a:noFill/>
          <a:ln w="9525">
            <a:noFill/>
            <a:miter lim="800000"/>
            <a:headEnd/>
            <a:tailEnd/>
          </a:ln>
        </p:spPr>
      </p:pic>
      <p:sp>
        <p:nvSpPr>
          <p:cNvPr id="9" name="Title 1"/>
          <p:cNvSpPr>
            <a:spLocks noGrp="1"/>
          </p:cNvSpPr>
          <p:nvPr>
            <p:ph type="title"/>
          </p:nvPr>
        </p:nvSpPr>
        <p:spPr>
          <a:xfrm>
            <a:off x="609600" y="274638"/>
            <a:ext cx="10972800" cy="1178242"/>
          </a:xfrm>
          <a:prstGeom prst="rect">
            <a:avLst/>
          </a:prstGeom>
        </p:spPr>
        <p:txBody>
          <a:bodyPr anchor="t">
            <a:normAutofit/>
          </a:bodyPr>
          <a:lstStyle>
            <a:lvl1pPr algn="ctr">
              <a:defRPr sz="2400">
                <a:solidFill>
                  <a:srgbClr val="000090"/>
                </a:solidFill>
                <a:latin typeface="Helvetica" pitchFamily="34" charset="0"/>
                <a:cs typeface="Helvetica" pitchFamily="34" charset="0"/>
              </a:defRPr>
            </a:lvl1pPr>
          </a:lstStyle>
          <a:p>
            <a:r>
              <a:rPr lang="en-US"/>
              <a:t>Click to edit Master title style</a:t>
            </a:r>
          </a:p>
        </p:txBody>
      </p:sp>
      <p:sp>
        <p:nvSpPr>
          <p:cNvPr id="10" name="Rectangle 7"/>
          <p:cNvSpPr>
            <a:spLocks noChangeArrowheads="1"/>
          </p:cNvSpPr>
          <p:nvPr userDrawn="1"/>
        </p:nvSpPr>
        <p:spPr bwMode="auto">
          <a:xfrm>
            <a:off x="11785600" y="6661089"/>
            <a:ext cx="307778" cy="212879"/>
          </a:xfrm>
          <a:prstGeom prst="rect">
            <a:avLst/>
          </a:prstGeom>
          <a:noFill/>
          <a:ln w="12700">
            <a:noFill/>
            <a:miter lim="800000"/>
            <a:headEnd/>
            <a:tailEnd/>
          </a:ln>
          <a:effectLst/>
        </p:spPr>
        <p:txBody>
          <a:bodyPr wrap="none" lIns="90488" tIns="44450" rIns="90488" bIns="44450">
            <a:spAutoFit/>
          </a:bodyPr>
          <a:lstStyle/>
          <a:p>
            <a:pPr>
              <a:defRPr/>
            </a:pPr>
            <a:fld id="{6CEF33FF-3ABD-4DA4-A627-38BD7C62E941}" type="slidenum">
              <a:rPr lang="en-US" sz="800" i="1">
                <a:solidFill>
                  <a:prstClr val="black"/>
                </a:solidFill>
                <a:latin typeface="Arial" charset="0"/>
                <a:ea typeface="ＭＳ Ｐゴシック" charset="-128"/>
              </a:rPr>
              <a:pPr>
                <a:defRPr/>
              </a:pPr>
              <a:t>‹#›</a:t>
            </a:fld>
            <a:endParaRPr lang="en-US" sz="800" i="1">
              <a:solidFill>
                <a:prstClr val="black"/>
              </a:solidFill>
              <a:latin typeface="Arial" charset="0"/>
              <a:ea typeface="ＭＳ Ｐゴシック" charset="-128"/>
            </a:endParaRPr>
          </a:p>
        </p:txBody>
      </p:sp>
      <p:pic>
        <p:nvPicPr>
          <p:cNvPr id="6" name="Picture 5" descr="PCOS_Cor Logo.JPG"/>
          <p:cNvPicPr>
            <a:picLocks noChangeAspect="1"/>
          </p:cNvPicPr>
          <p:nvPr userDrawn="1"/>
        </p:nvPicPr>
        <p:blipFill>
          <a:blip r:embed="rId3" cstate="print"/>
          <a:stretch>
            <a:fillRect/>
          </a:stretch>
        </p:blipFill>
        <p:spPr>
          <a:xfrm>
            <a:off x="10485738" y="32631"/>
            <a:ext cx="1624121" cy="1097280"/>
          </a:xfrm>
          <a:prstGeom prst="rect">
            <a:avLst/>
          </a:prstGeom>
        </p:spPr>
      </p:pic>
    </p:spTree>
    <p:extLst>
      <p:ext uri="{BB962C8B-B14F-4D97-AF65-F5344CB8AC3E}">
        <p14:creationId xmlns:p14="http://schemas.microsoft.com/office/powerpoint/2010/main" val="2471170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B9B0392C-5BE7-214B-9E5F-CC8853CBAA6A}" type="slidenum">
              <a:rPr lang="en-US" sz="2000" smtClean="0">
                <a:latin typeface="Arial" charset="0"/>
                <a:ea typeface="ＭＳ Ｐゴシック" charset="-128"/>
              </a:rPr>
              <a:pPr/>
              <a:t>‹#›</a:t>
            </a:fld>
            <a:endParaRPr lang="en-US" sz="2000">
              <a:latin typeface="Arial" charset="0"/>
              <a:ea typeface="ＭＳ Ｐゴシック" charset="-128"/>
            </a:endParaRPr>
          </a:p>
        </p:txBody>
      </p:sp>
      <p:pic>
        <p:nvPicPr>
          <p:cNvPr id="7" name="Picture 6"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pic>
        <p:nvPicPr>
          <p:cNvPr id="8" name="Picture 75" descr="Template_SMD2"/>
          <p:cNvPicPr>
            <a:picLocks noChangeAspect="1" noChangeArrowheads="1"/>
          </p:cNvPicPr>
          <p:nvPr userDrawn="1"/>
        </p:nvPicPr>
        <p:blipFill>
          <a:blip r:embed="rId3" cstate="print"/>
          <a:srcRect l="2292" t="4662" r="11459" b="70082"/>
          <a:stretch>
            <a:fillRect/>
          </a:stretch>
        </p:blipFill>
        <p:spPr bwMode="auto">
          <a:xfrm>
            <a:off x="0" y="0"/>
            <a:ext cx="10515600" cy="1816768"/>
          </a:xfrm>
          <a:prstGeom prst="rect">
            <a:avLst/>
          </a:prstGeom>
          <a:noFill/>
          <a:ln w="9525">
            <a:noFill/>
            <a:miter lim="800000"/>
            <a:headEnd/>
            <a:tailEnd/>
          </a:ln>
        </p:spPr>
      </p:pic>
    </p:spTree>
    <p:extLst>
      <p:ext uri="{BB962C8B-B14F-4D97-AF65-F5344CB8AC3E}">
        <p14:creationId xmlns:p14="http://schemas.microsoft.com/office/powerpoint/2010/main" val="2153544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B9B0392C-5BE7-214B-9E5F-CC8853CBAA6A}" type="slidenum">
              <a:rPr lang="en-US" sz="2000" smtClean="0">
                <a:latin typeface="Arial" charset="0"/>
                <a:ea typeface="ＭＳ Ｐゴシック" charset="-128"/>
              </a:rPr>
              <a:pPr/>
              <a:t>‹#›</a:t>
            </a:fld>
            <a:endParaRPr lang="en-US" sz="2000">
              <a:latin typeface="Arial" charset="0"/>
              <a:ea typeface="ＭＳ Ｐゴシック" charset="-128"/>
            </a:endParaRPr>
          </a:p>
        </p:txBody>
      </p:sp>
      <p:pic>
        <p:nvPicPr>
          <p:cNvPr id="8" name="Picture 7"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209037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B9B0392C-5BE7-214B-9E5F-CC8853CBAA6A}" type="slidenum">
              <a:rPr lang="en-US" sz="2000" smtClean="0">
                <a:latin typeface="Arial" charset="0"/>
                <a:ea typeface="ＭＳ Ｐゴシック" charset="-128"/>
              </a:rPr>
              <a:pPr/>
              <a:t>‹#›</a:t>
            </a:fld>
            <a:endParaRPr lang="en-US" sz="2000">
              <a:latin typeface="Arial" charset="0"/>
              <a:ea typeface="ＭＳ Ｐゴシック" charset="-128"/>
            </a:endParaRPr>
          </a:p>
        </p:txBody>
      </p:sp>
      <p:pic>
        <p:nvPicPr>
          <p:cNvPr id="10" name="Picture 9"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31869551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B9B0392C-5BE7-214B-9E5F-CC8853CBAA6A}" type="slidenum">
              <a:rPr lang="en-US" sz="2000" smtClean="0">
                <a:latin typeface="Arial" charset="0"/>
                <a:ea typeface="ＭＳ Ｐゴシック" charset="-128"/>
              </a:rPr>
              <a:pPr/>
              <a:t>‹#›</a:t>
            </a:fld>
            <a:endParaRPr lang="en-US" sz="2000">
              <a:latin typeface="Arial" charset="0"/>
              <a:ea typeface="ＭＳ Ｐゴシック" charset="-128"/>
            </a:endParaRPr>
          </a:p>
        </p:txBody>
      </p:sp>
      <p:pic>
        <p:nvPicPr>
          <p:cNvPr id="6" name="Picture 5"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1071606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B9B0392C-5BE7-214B-9E5F-CC8853CBAA6A}" type="slidenum">
              <a:rPr lang="en-US" sz="2000" smtClean="0">
                <a:latin typeface="Arial" charset="0"/>
                <a:ea typeface="ＭＳ Ｐゴシック" charset="-128"/>
              </a:rPr>
              <a:pPr/>
              <a:t>‹#›</a:t>
            </a:fld>
            <a:endParaRPr lang="en-US" sz="2000">
              <a:latin typeface="Arial" charset="0"/>
              <a:ea typeface="ＭＳ Ｐゴシック" charset="-128"/>
            </a:endParaRPr>
          </a:p>
        </p:txBody>
      </p:sp>
      <p:pic>
        <p:nvPicPr>
          <p:cNvPr id="5" name="Picture 4"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2301134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B9B0392C-5BE7-214B-9E5F-CC8853CBAA6A}" type="slidenum">
              <a:rPr lang="en-US" sz="2000" smtClean="0">
                <a:latin typeface="Arial" charset="0"/>
                <a:ea typeface="ＭＳ Ｐゴシック" charset="-128"/>
              </a:rPr>
              <a:pPr/>
              <a:t>‹#›</a:t>
            </a:fld>
            <a:endParaRPr lang="en-US" sz="2000">
              <a:latin typeface="Arial" charset="0"/>
              <a:ea typeface="ＭＳ Ｐゴシック" charset="-128"/>
            </a:endParaRPr>
          </a:p>
        </p:txBody>
      </p:sp>
      <p:pic>
        <p:nvPicPr>
          <p:cNvPr id="8" name="Picture 7"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9390745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B9B0392C-5BE7-214B-9E5F-CC8853CBAA6A}" type="slidenum">
              <a:rPr lang="en-US" sz="2000" smtClean="0">
                <a:latin typeface="Arial" charset="0"/>
                <a:ea typeface="ＭＳ Ｐゴシック" charset="-128"/>
              </a:rPr>
              <a:pPr/>
              <a:t>‹#›</a:t>
            </a:fld>
            <a:endParaRPr lang="en-US" sz="2000">
              <a:latin typeface="Arial" charset="0"/>
              <a:ea typeface="ＭＳ Ｐゴシック" charset="-128"/>
            </a:endParaRPr>
          </a:p>
        </p:txBody>
      </p:sp>
      <p:pic>
        <p:nvPicPr>
          <p:cNvPr id="8" name="Picture 7"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35857373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B9B0392C-5BE7-214B-9E5F-CC8853CBAA6A}" type="slidenum">
              <a:rPr lang="en-US" sz="2000" smtClean="0">
                <a:latin typeface="Arial" charset="0"/>
                <a:ea typeface="ＭＳ Ｐゴシック" charset="-128"/>
              </a:rPr>
              <a:pPr/>
              <a:t>‹#›</a:t>
            </a:fld>
            <a:endParaRPr lang="en-US" sz="2000">
              <a:latin typeface="Arial" charset="0"/>
              <a:ea typeface="ＭＳ Ｐゴシック" charset="-128"/>
            </a:endParaRPr>
          </a:p>
        </p:txBody>
      </p:sp>
      <p:pic>
        <p:nvPicPr>
          <p:cNvPr id="7" name="Picture 6"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4248244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4080933" cy="365125"/>
          </a:xfrm>
          <a:prstGeom prst="rect">
            <a:avLst/>
          </a:prstGeom>
        </p:spPr>
        <p:txBody>
          <a:bodyPr/>
          <a:lstStyle>
            <a:lvl1pPr>
              <a:defRPr>
                <a:solidFill>
                  <a:srgbClr val="000000"/>
                </a:solidFill>
              </a:defRPr>
            </a:lvl1pPr>
          </a:lstStyle>
          <a:p>
            <a:pPr defTabSz="457200" fontAlgn="auto">
              <a:spcBef>
                <a:spcPts val="0"/>
              </a:spcBef>
              <a:spcAft>
                <a:spcPts val="0"/>
              </a:spcAft>
            </a:pPr>
            <a:endParaRPr lang="en-US">
              <a:latin typeface="Calibri"/>
              <a:ea typeface="ＭＳ Ｐゴシック"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B9B0392C-5BE7-214B-9E5F-CC8853CBAA6A}" type="slidenum">
              <a:rPr lang="en-US" sz="2000" smtClean="0">
                <a:latin typeface="Arial" charset="0"/>
                <a:ea typeface="ＭＳ Ｐゴシック" charset="-128"/>
              </a:rPr>
              <a:pPr/>
              <a:t>‹#›</a:t>
            </a:fld>
            <a:endParaRPr lang="en-US" sz="2000">
              <a:latin typeface="Arial" charset="0"/>
              <a:ea typeface="ＭＳ Ｐゴシック" charset="-128"/>
            </a:endParaRPr>
          </a:p>
        </p:txBody>
      </p:sp>
      <p:pic>
        <p:nvPicPr>
          <p:cNvPr id="7" name="Picture 6" descr="PCOS_Cor Logo.JPG"/>
          <p:cNvPicPr>
            <a:picLocks noChangeAspect="1"/>
          </p:cNvPicPr>
          <p:nvPr userDrawn="1"/>
        </p:nvPicPr>
        <p:blipFill>
          <a:blip r:embed="rId2" cstate="print"/>
          <a:stretch>
            <a:fillRect/>
          </a:stretch>
        </p:blipFill>
        <p:spPr>
          <a:xfrm>
            <a:off x="10431552" y="124071"/>
            <a:ext cx="1624121" cy="1097280"/>
          </a:xfrm>
          <a:prstGeom prst="rect">
            <a:avLst/>
          </a:prstGeom>
        </p:spPr>
      </p:pic>
    </p:spTree>
    <p:extLst>
      <p:ext uri="{BB962C8B-B14F-4D97-AF65-F5344CB8AC3E}">
        <p14:creationId xmlns:p14="http://schemas.microsoft.com/office/powerpoint/2010/main" val="306601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A56DED-3AAC-4D2D-981D-4506428FB703}"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0409768" y="1"/>
            <a:ext cx="1782233" cy="14271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914400" y="2130426"/>
            <a:ext cx="10363200" cy="1470025"/>
          </a:xfrm>
        </p:spPr>
        <p:txBody>
          <a:bodyPr anchor="t"/>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609600" y="6356351"/>
            <a:ext cx="4080933" cy="365125"/>
          </a:xfrm>
          <a:prstGeom prst="rect">
            <a:avLst/>
          </a:prstGeom>
        </p:spPr>
        <p:txBody>
          <a:bodyPr/>
          <a:lstStyle>
            <a:lvl1pPr fontAlgn="auto">
              <a:spcBef>
                <a:spcPts val="0"/>
              </a:spcBef>
              <a:spcAft>
                <a:spcPts val="0"/>
              </a:spcAft>
              <a:defRPr>
                <a:solidFill>
                  <a:srgbClr val="000000"/>
                </a:solidFill>
                <a:latin typeface="+mn-lt"/>
                <a:ea typeface="+mn-ea"/>
                <a:cs typeface="+mn-cs"/>
              </a:defRPr>
            </a:lvl1pPr>
          </a:lstStyle>
          <a:p>
            <a:pPr defTabSz="457200">
              <a:defRPr/>
            </a:pPr>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457200">
              <a:defRPr/>
            </a:pPr>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C0C68C76-4104-40A9-9D62-0C75793F4063}" type="slidenum">
              <a:rPr lang="en-US" sz="2000">
                <a:latin typeface="Arial" charset="0"/>
                <a:ea typeface="ＭＳ Ｐゴシック" charset="-128"/>
              </a:rPr>
              <a:pPr/>
              <a:t>‹#›</a:t>
            </a:fld>
            <a:endParaRPr lang="en-US" sz="2000">
              <a:latin typeface="Arial" charset="0"/>
              <a:ea typeface="ＭＳ Ｐゴシック" charset="-128"/>
            </a:endParaRPr>
          </a:p>
        </p:txBody>
      </p:sp>
    </p:spTree>
    <p:extLst>
      <p:ext uri="{BB962C8B-B14F-4D97-AF65-F5344CB8AC3E}">
        <p14:creationId xmlns:p14="http://schemas.microsoft.com/office/powerpoint/2010/main" val="14779929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75" descr="Template_SMD2"/>
          <p:cNvPicPr>
            <a:picLocks noChangeAspect="1" noChangeArrowheads="1"/>
          </p:cNvPicPr>
          <p:nvPr userDrawn="1"/>
        </p:nvPicPr>
        <p:blipFill>
          <a:blip r:embed="rId2" cstate="print"/>
          <a:srcRect l="2292" t="4662" r="11459" b="70082"/>
          <a:stretch>
            <a:fillRect/>
          </a:stretch>
        </p:blipFill>
        <p:spPr bwMode="auto">
          <a:xfrm>
            <a:off x="0" y="0"/>
            <a:ext cx="10515600" cy="1816100"/>
          </a:xfrm>
          <a:prstGeom prst="rect">
            <a:avLst/>
          </a:prstGeom>
          <a:noFill/>
          <a:ln w="9525">
            <a:noFill/>
            <a:miter lim="800000"/>
            <a:headEnd/>
            <a:tailEnd/>
          </a:ln>
        </p:spPr>
      </p:pic>
      <p:sp>
        <p:nvSpPr>
          <p:cNvPr id="7" name="Title 1"/>
          <p:cNvSpPr>
            <a:spLocks noGrp="1"/>
          </p:cNvSpPr>
          <p:nvPr>
            <p:ph type="title"/>
          </p:nvPr>
        </p:nvSpPr>
        <p:spPr>
          <a:xfrm>
            <a:off x="609600" y="274638"/>
            <a:ext cx="10972800" cy="1178242"/>
          </a:xfrm>
          <a:prstGeom prst="rect">
            <a:avLst/>
          </a:prstGeom>
        </p:spPr>
        <p:txBody>
          <a:bodyPr anchor="t">
            <a:normAutofit/>
          </a:bodyPr>
          <a:lstStyle>
            <a:lvl1pPr algn="ctr">
              <a:defRPr sz="2400">
                <a:solidFill>
                  <a:srgbClr val="000090"/>
                </a:solidFill>
                <a:latin typeface="Helvetica" pitchFamily="34" charset="0"/>
                <a:cs typeface="Helvetica" pitchFamily="34" charset="0"/>
              </a:defRPr>
            </a:lvl1pPr>
          </a:lstStyle>
          <a:p>
            <a:r>
              <a:rPr lang="en-US"/>
              <a:t>Click to edit Master title style</a:t>
            </a:r>
          </a:p>
        </p:txBody>
      </p:sp>
      <p:sp>
        <p:nvSpPr>
          <p:cNvPr id="8" name="Rectangle 7"/>
          <p:cNvSpPr>
            <a:spLocks noChangeArrowheads="1"/>
          </p:cNvSpPr>
          <p:nvPr userDrawn="1"/>
        </p:nvSpPr>
        <p:spPr bwMode="auto">
          <a:xfrm>
            <a:off x="11785600" y="6661089"/>
            <a:ext cx="307778" cy="212879"/>
          </a:xfrm>
          <a:prstGeom prst="rect">
            <a:avLst/>
          </a:prstGeom>
          <a:noFill/>
          <a:ln w="12700">
            <a:noFill/>
            <a:miter lim="800000"/>
            <a:headEnd/>
            <a:tailEnd/>
          </a:ln>
          <a:effectLst/>
        </p:spPr>
        <p:txBody>
          <a:bodyPr wrap="none" lIns="90488" tIns="44450" rIns="90488" bIns="44450">
            <a:spAutoFit/>
          </a:bodyPr>
          <a:lstStyle/>
          <a:p>
            <a:pPr>
              <a:defRPr/>
            </a:pPr>
            <a:fld id="{6CEF33FF-3ABD-4DA4-A627-38BD7C62E941}" type="slidenum">
              <a:rPr lang="en-US" sz="800" i="1">
                <a:solidFill>
                  <a:prstClr val="black"/>
                </a:solidFill>
                <a:latin typeface="Arial" charset="0"/>
                <a:ea typeface="ＭＳ Ｐゴシック" charset="-128"/>
              </a:rPr>
              <a:pPr>
                <a:defRPr/>
              </a:pPr>
              <a:t>‹#›</a:t>
            </a:fld>
            <a:endParaRPr lang="en-US" sz="800" i="1">
              <a:solidFill>
                <a:prstClr val="black"/>
              </a:solidFill>
              <a:latin typeface="Arial" charset="0"/>
              <a:ea typeface="ＭＳ Ｐゴシック" charset="-128"/>
            </a:endParaRPr>
          </a:p>
        </p:txBody>
      </p:sp>
      <p:pic>
        <p:nvPicPr>
          <p:cNvPr id="6" name="Picture 5" descr="PCOS_Cor Logo.JPG"/>
          <p:cNvPicPr>
            <a:picLocks noChangeAspect="1"/>
          </p:cNvPicPr>
          <p:nvPr userDrawn="1"/>
        </p:nvPicPr>
        <p:blipFill>
          <a:blip r:embed="rId3" cstate="print"/>
          <a:stretch>
            <a:fillRect/>
          </a:stretch>
        </p:blipFill>
        <p:spPr>
          <a:xfrm>
            <a:off x="10485738" y="32631"/>
            <a:ext cx="1624121" cy="1097280"/>
          </a:xfrm>
          <a:prstGeom prst="rect">
            <a:avLst/>
          </a:prstGeom>
        </p:spPr>
      </p:pic>
    </p:spTree>
    <p:extLst>
      <p:ext uri="{BB962C8B-B14F-4D97-AF65-F5344CB8AC3E}">
        <p14:creationId xmlns:p14="http://schemas.microsoft.com/office/powerpoint/2010/main" val="2226098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PCOS_Cor Logo.JPG"/>
          <p:cNvPicPr>
            <a:picLocks noChangeAspect="1"/>
          </p:cNvPicPr>
          <p:nvPr userDrawn="1"/>
        </p:nvPicPr>
        <p:blipFill>
          <a:blip r:embed="rId2" cstate="print"/>
          <a:srcRect/>
          <a:stretch>
            <a:fillRect/>
          </a:stretch>
        </p:blipFill>
        <p:spPr bwMode="auto">
          <a:xfrm>
            <a:off x="10430933" y="123826"/>
            <a:ext cx="1625600" cy="1096963"/>
          </a:xfrm>
          <a:prstGeom prst="rect">
            <a:avLst/>
          </a:prstGeom>
          <a:noFill/>
          <a:ln w="9525">
            <a:noFill/>
            <a:miter lim="800000"/>
            <a:headEnd/>
            <a:tailEnd/>
          </a:ln>
        </p:spPr>
      </p:pic>
      <p:pic>
        <p:nvPicPr>
          <p:cNvPr id="5" name="Picture 75" descr="Template_SMD2"/>
          <p:cNvPicPr>
            <a:picLocks noChangeAspect="1" noChangeArrowheads="1"/>
          </p:cNvPicPr>
          <p:nvPr userDrawn="1"/>
        </p:nvPicPr>
        <p:blipFill>
          <a:blip r:embed="rId3" cstate="print"/>
          <a:srcRect l="2292" t="4662" r="11459" b="70082"/>
          <a:stretch>
            <a:fillRect/>
          </a:stretch>
        </p:blipFill>
        <p:spPr bwMode="auto">
          <a:xfrm>
            <a:off x="0" y="0"/>
            <a:ext cx="10515600" cy="1816100"/>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10"/>
          </p:nvPr>
        </p:nvSpPr>
        <p:spPr>
          <a:xfrm>
            <a:off x="4165600" y="6356351"/>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457200">
              <a:defRPr/>
            </a:pPr>
            <a:endParaRPr lang="en-US"/>
          </a:p>
        </p:txBody>
      </p:sp>
      <p:sp>
        <p:nvSpPr>
          <p:cNvPr id="7" name="Slide Number Placeholder 5"/>
          <p:cNvSpPr>
            <a:spLocks noGrp="1"/>
          </p:cNvSpPr>
          <p:nvPr>
            <p:ph type="sldNum" sz="quarter" idx="11"/>
          </p:nvPr>
        </p:nvSpPr>
        <p:spPr>
          <a:xfrm>
            <a:off x="8737600" y="6356351"/>
            <a:ext cx="2844800" cy="365125"/>
          </a:xfrm>
          <a:prstGeom prst="rect">
            <a:avLst/>
          </a:prstGeom>
        </p:spPr>
        <p:txBody>
          <a:bodyPr/>
          <a:lstStyle>
            <a:lvl1pPr>
              <a:defRPr>
                <a:solidFill>
                  <a:srgbClr val="000000"/>
                </a:solidFill>
              </a:defRPr>
            </a:lvl1pPr>
          </a:lstStyle>
          <a:p>
            <a:fld id="{F47655E6-549C-46B0-ABB2-E933B776B7B4}" type="slidenum">
              <a:rPr lang="en-US" sz="2000">
                <a:latin typeface="Arial" charset="0"/>
                <a:ea typeface="ＭＳ Ｐゴシック" charset="-128"/>
              </a:rPr>
              <a:pPr/>
              <a:t>‹#›</a:t>
            </a:fld>
            <a:endParaRPr lang="en-US" sz="2000">
              <a:latin typeface="Arial" charset="0"/>
              <a:ea typeface="ＭＳ Ｐゴシック" charset="-128"/>
            </a:endParaRPr>
          </a:p>
        </p:txBody>
      </p:sp>
    </p:spTree>
    <p:extLst>
      <p:ext uri="{BB962C8B-B14F-4D97-AF65-F5344CB8AC3E}">
        <p14:creationId xmlns:p14="http://schemas.microsoft.com/office/powerpoint/2010/main" val="31383891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PCOS_Cor Logo.JPG"/>
          <p:cNvPicPr>
            <a:picLocks noChangeAspect="1"/>
          </p:cNvPicPr>
          <p:nvPr userDrawn="1"/>
        </p:nvPicPr>
        <p:blipFill>
          <a:blip r:embed="rId2" cstate="print"/>
          <a:srcRect/>
          <a:stretch>
            <a:fillRect/>
          </a:stretch>
        </p:blipFill>
        <p:spPr bwMode="auto">
          <a:xfrm>
            <a:off x="10430933" y="123826"/>
            <a:ext cx="1625600" cy="10969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609600" y="6356351"/>
            <a:ext cx="4080933" cy="365125"/>
          </a:xfrm>
          <a:prstGeom prst="rect">
            <a:avLst/>
          </a:prstGeom>
        </p:spPr>
        <p:txBody>
          <a:bodyPr/>
          <a:lstStyle>
            <a:lvl1pPr fontAlgn="auto">
              <a:spcBef>
                <a:spcPts val="0"/>
              </a:spcBef>
              <a:spcAft>
                <a:spcPts val="0"/>
              </a:spcAft>
              <a:defRPr>
                <a:solidFill>
                  <a:srgbClr val="000000"/>
                </a:solidFill>
                <a:latin typeface="+mn-lt"/>
                <a:ea typeface="+mn-ea"/>
                <a:cs typeface="+mn-cs"/>
              </a:defRPr>
            </a:lvl1pPr>
          </a:lstStyle>
          <a:p>
            <a:pPr defTabSz="457200">
              <a:defRPr/>
            </a:pPr>
            <a:endParaRPr lang="en-US"/>
          </a:p>
        </p:txBody>
      </p:sp>
      <p:sp>
        <p:nvSpPr>
          <p:cNvPr id="7"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457200">
              <a:defRPr/>
            </a:pPr>
            <a:endParaRPr lang="en-US"/>
          </a:p>
        </p:txBody>
      </p:sp>
      <p:sp>
        <p:nvSpPr>
          <p:cNvPr id="8" name="Slide Number Placeholder 6"/>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F8BFE51E-14A8-4AE5-8813-590FFB91F3C5}" type="slidenum">
              <a:rPr lang="en-US" sz="2000">
                <a:latin typeface="Arial" charset="0"/>
                <a:ea typeface="ＭＳ Ｐゴシック" charset="-128"/>
              </a:rPr>
              <a:pPr/>
              <a:t>‹#›</a:t>
            </a:fld>
            <a:endParaRPr lang="en-US" sz="2000">
              <a:latin typeface="Arial" charset="0"/>
              <a:ea typeface="ＭＳ Ｐゴシック" charset="-128"/>
            </a:endParaRPr>
          </a:p>
        </p:txBody>
      </p:sp>
    </p:spTree>
    <p:extLst>
      <p:ext uri="{BB962C8B-B14F-4D97-AF65-F5344CB8AC3E}">
        <p14:creationId xmlns:p14="http://schemas.microsoft.com/office/powerpoint/2010/main" val="2177484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PCOS_Cor Logo.JPG"/>
          <p:cNvPicPr>
            <a:picLocks noChangeAspect="1"/>
          </p:cNvPicPr>
          <p:nvPr userDrawn="1"/>
        </p:nvPicPr>
        <p:blipFill>
          <a:blip r:embed="rId2" cstate="print"/>
          <a:srcRect/>
          <a:stretch>
            <a:fillRect/>
          </a:stretch>
        </p:blipFill>
        <p:spPr bwMode="auto">
          <a:xfrm>
            <a:off x="10430933" y="123826"/>
            <a:ext cx="1625600" cy="1096963"/>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609600" y="6356351"/>
            <a:ext cx="4080933" cy="365125"/>
          </a:xfrm>
          <a:prstGeom prst="rect">
            <a:avLst/>
          </a:prstGeom>
        </p:spPr>
        <p:txBody>
          <a:bodyPr/>
          <a:lstStyle>
            <a:lvl1pPr fontAlgn="auto">
              <a:spcBef>
                <a:spcPts val="0"/>
              </a:spcBef>
              <a:spcAft>
                <a:spcPts val="0"/>
              </a:spcAft>
              <a:defRPr>
                <a:solidFill>
                  <a:srgbClr val="000000"/>
                </a:solidFill>
                <a:latin typeface="+mn-lt"/>
                <a:ea typeface="+mn-ea"/>
                <a:cs typeface="+mn-cs"/>
              </a:defRPr>
            </a:lvl1pPr>
          </a:lstStyle>
          <a:p>
            <a:pPr defTabSz="457200">
              <a:defRPr/>
            </a:pPr>
            <a:endParaRPr lang="en-US"/>
          </a:p>
        </p:txBody>
      </p:sp>
      <p:sp>
        <p:nvSpPr>
          <p:cNvPr id="9"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457200">
              <a:defRPr/>
            </a:pPr>
            <a:endParaRPr lang="en-US"/>
          </a:p>
        </p:txBody>
      </p:sp>
      <p:sp>
        <p:nvSpPr>
          <p:cNvPr id="10" name="Slide Number Placeholder 8"/>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246465FC-50F6-4CB3-8051-D6D997A3CD2F}" type="slidenum">
              <a:rPr lang="en-US" sz="2000">
                <a:latin typeface="Arial" charset="0"/>
                <a:ea typeface="ＭＳ Ｐゴシック" charset="-128"/>
              </a:rPr>
              <a:pPr/>
              <a:t>‹#›</a:t>
            </a:fld>
            <a:endParaRPr lang="en-US" sz="2000">
              <a:latin typeface="Arial" charset="0"/>
              <a:ea typeface="ＭＳ Ｐゴシック" charset="-128"/>
            </a:endParaRPr>
          </a:p>
        </p:txBody>
      </p:sp>
    </p:spTree>
    <p:extLst>
      <p:ext uri="{BB962C8B-B14F-4D97-AF65-F5344CB8AC3E}">
        <p14:creationId xmlns:p14="http://schemas.microsoft.com/office/powerpoint/2010/main" val="39053946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PCOS_Cor Logo.JPG"/>
          <p:cNvPicPr>
            <a:picLocks noChangeAspect="1"/>
          </p:cNvPicPr>
          <p:nvPr userDrawn="1"/>
        </p:nvPicPr>
        <p:blipFill>
          <a:blip r:embed="rId2" cstate="print"/>
          <a:srcRect/>
          <a:stretch>
            <a:fillRect/>
          </a:stretch>
        </p:blipFill>
        <p:spPr bwMode="auto">
          <a:xfrm>
            <a:off x="10430933" y="123826"/>
            <a:ext cx="1625600" cy="10969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4080933" cy="365125"/>
          </a:xfrm>
          <a:prstGeom prst="rect">
            <a:avLst/>
          </a:prstGeom>
        </p:spPr>
        <p:txBody>
          <a:bodyPr/>
          <a:lstStyle>
            <a:lvl1pPr fontAlgn="auto">
              <a:spcBef>
                <a:spcPts val="0"/>
              </a:spcBef>
              <a:spcAft>
                <a:spcPts val="0"/>
              </a:spcAft>
              <a:defRPr>
                <a:solidFill>
                  <a:srgbClr val="000000"/>
                </a:solidFill>
                <a:latin typeface="+mn-lt"/>
                <a:ea typeface="+mn-ea"/>
                <a:cs typeface="+mn-cs"/>
              </a:defRPr>
            </a:lvl1pPr>
          </a:lstStyle>
          <a:p>
            <a:pPr defTabSz="457200">
              <a:defRPr/>
            </a:pPr>
            <a:endParaRPr lang="en-US"/>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457200">
              <a:defRPr/>
            </a:pPr>
            <a:endParaRPr lang="en-US"/>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E56514F0-75B4-42C2-B9FA-581CFF29AE52}" type="slidenum">
              <a:rPr lang="en-US" sz="2000">
                <a:latin typeface="Arial" charset="0"/>
                <a:ea typeface="ＭＳ Ｐゴシック" charset="-128"/>
              </a:rPr>
              <a:pPr/>
              <a:t>‹#›</a:t>
            </a:fld>
            <a:endParaRPr lang="en-US" sz="2000">
              <a:latin typeface="Arial" charset="0"/>
              <a:ea typeface="ＭＳ Ｐゴシック" charset="-128"/>
            </a:endParaRPr>
          </a:p>
        </p:txBody>
      </p:sp>
    </p:spTree>
    <p:extLst>
      <p:ext uri="{BB962C8B-B14F-4D97-AF65-F5344CB8AC3E}">
        <p14:creationId xmlns:p14="http://schemas.microsoft.com/office/powerpoint/2010/main" val="11538131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PCOS_Cor Logo.JPG"/>
          <p:cNvPicPr>
            <a:picLocks noChangeAspect="1"/>
          </p:cNvPicPr>
          <p:nvPr userDrawn="1"/>
        </p:nvPicPr>
        <p:blipFill>
          <a:blip r:embed="rId2" cstate="print"/>
          <a:srcRect/>
          <a:stretch>
            <a:fillRect/>
          </a:stretch>
        </p:blipFill>
        <p:spPr bwMode="auto">
          <a:xfrm>
            <a:off x="10430933" y="123826"/>
            <a:ext cx="1625600" cy="1096963"/>
          </a:xfrm>
          <a:prstGeom prst="rect">
            <a:avLst/>
          </a:prstGeom>
          <a:noFill/>
          <a:ln w="9525">
            <a:noFill/>
            <a:miter lim="800000"/>
            <a:headEnd/>
            <a:tailEnd/>
          </a:ln>
        </p:spPr>
      </p:pic>
      <p:sp>
        <p:nvSpPr>
          <p:cNvPr id="3" name="Date Placeholder 1"/>
          <p:cNvSpPr>
            <a:spLocks noGrp="1"/>
          </p:cNvSpPr>
          <p:nvPr>
            <p:ph type="dt" sz="half" idx="10"/>
          </p:nvPr>
        </p:nvSpPr>
        <p:spPr>
          <a:xfrm>
            <a:off x="609600" y="6356351"/>
            <a:ext cx="4080933" cy="365125"/>
          </a:xfrm>
          <a:prstGeom prst="rect">
            <a:avLst/>
          </a:prstGeom>
        </p:spPr>
        <p:txBody>
          <a:bodyPr/>
          <a:lstStyle>
            <a:lvl1pPr fontAlgn="auto">
              <a:spcBef>
                <a:spcPts val="0"/>
              </a:spcBef>
              <a:spcAft>
                <a:spcPts val="0"/>
              </a:spcAft>
              <a:defRPr>
                <a:solidFill>
                  <a:srgbClr val="000000"/>
                </a:solidFill>
                <a:latin typeface="+mn-lt"/>
                <a:ea typeface="+mn-ea"/>
                <a:cs typeface="+mn-cs"/>
              </a:defRPr>
            </a:lvl1pPr>
          </a:lstStyle>
          <a:p>
            <a:pPr defTabSz="457200">
              <a:defRPr/>
            </a:pPr>
            <a:endParaRPr lang="en-US"/>
          </a:p>
        </p:txBody>
      </p:sp>
      <p:sp>
        <p:nvSpPr>
          <p:cNvPr id="4"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457200">
              <a:defRPr/>
            </a:pPr>
            <a:endParaRPr lang="en-US"/>
          </a:p>
        </p:txBody>
      </p:sp>
      <p:sp>
        <p:nvSpPr>
          <p:cNvPr id="5" name="Slide Number Placeholder 3"/>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B3B81BFE-DC98-4A34-B746-FDA69343F644}" type="slidenum">
              <a:rPr lang="en-US" sz="2000">
                <a:latin typeface="Arial" charset="0"/>
                <a:ea typeface="ＭＳ Ｐゴシック" charset="-128"/>
              </a:rPr>
              <a:pPr/>
              <a:t>‹#›</a:t>
            </a:fld>
            <a:endParaRPr lang="en-US" sz="2000">
              <a:latin typeface="Arial" charset="0"/>
              <a:ea typeface="ＭＳ Ｐゴシック" charset="-128"/>
            </a:endParaRPr>
          </a:p>
        </p:txBody>
      </p:sp>
    </p:spTree>
    <p:extLst>
      <p:ext uri="{BB962C8B-B14F-4D97-AF65-F5344CB8AC3E}">
        <p14:creationId xmlns:p14="http://schemas.microsoft.com/office/powerpoint/2010/main" val="23272626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COS_Cor Logo.JPG"/>
          <p:cNvPicPr>
            <a:picLocks noChangeAspect="1"/>
          </p:cNvPicPr>
          <p:nvPr userDrawn="1"/>
        </p:nvPicPr>
        <p:blipFill>
          <a:blip r:embed="rId2" cstate="print"/>
          <a:srcRect/>
          <a:stretch>
            <a:fillRect/>
          </a:stretch>
        </p:blipFill>
        <p:spPr bwMode="auto">
          <a:xfrm>
            <a:off x="10430933" y="123826"/>
            <a:ext cx="1625600" cy="1096963"/>
          </a:xfrm>
          <a:prstGeom prst="rect">
            <a:avLst/>
          </a:prstGeom>
          <a:noFill/>
          <a:ln w="9525">
            <a:noFill/>
            <a:miter lim="800000"/>
            <a:headEnd/>
            <a:tailEnd/>
          </a:ln>
        </p:spPr>
      </p:pic>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609600" y="6356351"/>
            <a:ext cx="4080933" cy="365125"/>
          </a:xfrm>
          <a:prstGeom prst="rect">
            <a:avLst/>
          </a:prstGeom>
        </p:spPr>
        <p:txBody>
          <a:bodyPr/>
          <a:lstStyle>
            <a:lvl1pPr fontAlgn="auto">
              <a:spcBef>
                <a:spcPts val="0"/>
              </a:spcBef>
              <a:spcAft>
                <a:spcPts val="0"/>
              </a:spcAft>
              <a:defRPr>
                <a:solidFill>
                  <a:srgbClr val="000000"/>
                </a:solidFill>
                <a:latin typeface="+mn-lt"/>
                <a:ea typeface="+mn-ea"/>
                <a:cs typeface="+mn-cs"/>
              </a:defRPr>
            </a:lvl1pPr>
          </a:lstStyle>
          <a:p>
            <a:pPr defTabSz="457200">
              <a:defRPr/>
            </a:pPr>
            <a:endParaRPr lang="en-US"/>
          </a:p>
        </p:txBody>
      </p:sp>
      <p:sp>
        <p:nvSpPr>
          <p:cNvPr id="7"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457200">
              <a:defRPr/>
            </a:pPr>
            <a:endParaRPr lang="en-US"/>
          </a:p>
        </p:txBody>
      </p:sp>
      <p:sp>
        <p:nvSpPr>
          <p:cNvPr id="8" name="Slide Number Placeholder 6"/>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18410A09-2C0D-482E-B646-AB5589F2563D}" type="slidenum">
              <a:rPr lang="en-US" sz="2000">
                <a:latin typeface="Arial" charset="0"/>
                <a:ea typeface="ＭＳ Ｐゴシック" charset="-128"/>
              </a:rPr>
              <a:pPr/>
              <a:t>‹#›</a:t>
            </a:fld>
            <a:endParaRPr lang="en-US" sz="2000">
              <a:latin typeface="Arial" charset="0"/>
              <a:ea typeface="ＭＳ Ｐゴシック" charset="-128"/>
            </a:endParaRPr>
          </a:p>
        </p:txBody>
      </p:sp>
    </p:spTree>
    <p:extLst>
      <p:ext uri="{BB962C8B-B14F-4D97-AF65-F5344CB8AC3E}">
        <p14:creationId xmlns:p14="http://schemas.microsoft.com/office/powerpoint/2010/main" val="39122206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PCOS_Cor Logo.JPG"/>
          <p:cNvPicPr>
            <a:picLocks noChangeAspect="1"/>
          </p:cNvPicPr>
          <p:nvPr userDrawn="1"/>
        </p:nvPicPr>
        <p:blipFill>
          <a:blip r:embed="rId2" cstate="print"/>
          <a:srcRect/>
          <a:stretch>
            <a:fillRect/>
          </a:stretch>
        </p:blipFill>
        <p:spPr bwMode="auto">
          <a:xfrm>
            <a:off x="10430933" y="123826"/>
            <a:ext cx="1625600" cy="1096963"/>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609600" y="6356351"/>
            <a:ext cx="4080933" cy="365125"/>
          </a:xfrm>
          <a:prstGeom prst="rect">
            <a:avLst/>
          </a:prstGeom>
        </p:spPr>
        <p:txBody>
          <a:bodyPr/>
          <a:lstStyle>
            <a:lvl1pPr fontAlgn="auto">
              <a:spcBef>
                <a:spcPts val="0"/>
              </a:spcBef>
              <a:spcAft>
                <a:spcPts val="0"/>
              </a:spcAft>
              <a:defRPr>
                <a:solidFill>
                  <a:srgbClr val="000000"/>
                </a:solidFill>
                <a:latin typeface="+mn-lt"/>
                <a:ea typeface="+mn-ea"/>
                <a:cs typeface="+mn-cs"/>
              </a:defRPr>
            </a:lvl1pPr>
          </a:lstStyle>
          <a:p>
            <a:pPr defTabSz="457200">
              <a:defRPr/>
            </a:pPr>
            <a:endParaRPr lang="en-US"/>
          </a:p>
        </p:txBody>
      </p:sp>
      <p:sp>
        <p:nvSpPr>
          <p:cNvPr id="7"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457200">
              <a:defRPr/>
            </a:pPr>
            <a:endParaRPr lang="en-US"/>
          </a:p>
        </p:txBody>
      </p:sp>
      <p:sp>
        <p:nvSpPr>
          <p:cNvPr id="8" name="Slide Number Placeholder 6"/>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02217757-0407-4878-983D-2B1C25A33816}" type="slidenum">
              <a:rPr lang="en-US" sz="2000">
                <a:latin typeface="Arial" charset="0"/>
                <a:ea typeface="ＭＳ Ｐゴシック" charset="-128"/>
              </a:rPr>
              <a:pPr/>
              <a:t>‹#›</a:t>
            </a:fld>
            <a:endParaRPr lang="en-US" sz="2000">
              <a:latin typeface="Arial" charset="0"/>
              <a:ea typeface="ＭＳ Ｐゴシック" charset="-128"/>
            </a:endParaRPr>
          </a:p>
        </p:txBody>
      </p:sp>
    </p:spTree>
    <p:extLst>
      <p:ext uri="{BB962C8B-B14F-4D97-AF65-F5344CB8AC3E}">
        <p14:creationId xmlns:p14="http://schemas.microsoft.com/office/powerpoint/2010/main" val="1176835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PCOS_Cor Logo.JPG"/>
          <p:cNvPicPr>
            <a:picLocks noChangeAspect="1"/>
          </p:cNvPicPr>
          <p:nvPr userDrawn="1"/>
        </p:nvPicPr>
        <p:blipFill>
          <a:blip r:embed="rId2" cstate="print"/>
          <a:srcRect/>
          <a:stretch>
            <a:fillRect/>
          </a:stretch>
        </p:blipFill>
        <p:spPr bwMode="auto">
          <a:xfrm>
            <a:off x="10430933" y="123826"/>
            <a:ext cx="1625600" cy="10969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4080933" cy="365125"/>
          </a:xfrm>
          <a:prstGeom prst="rect">
            <a:avLst/>
          </a:prstGeom>
        </p:spPr>
        <p:txBody>
          <a:bodyPr/>
          <a:lstStyle>
            <a:lvl1pPr fontAlgn="auto">
              <a:spcBef>
                <a:spcPts val="0"/>
              </a:spcBef>
              <a:spcAft>
                <a:spcPts val="0"/>
              </a:spcAft>
              <a:defRPr>
                <a:solidFill>
                  <a:srgbClr val="000000"/>
                </a:solidFill>
                <a:latin typeface="+mn-lt"/>
                <a:ea typeface="+mn-ea"/>
                <a:cs typeface="+mn-cs"/>
              </a:defRPr>
            </a:lvl1pPr>
          </a:lstStyle>
          <a:p>
            <a:pPr defTabSz="457200">
              <a:defRPr/>
            </a:pPr>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457200">
              <a:defRPr/>
            </a:pPr>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38942DF4-CBAD-4711-9B32-E8FF5F99F1B8}" type="slidenum">
              <a:rPr lang="en-US" sz="2000">
                <a:latin typeface="Arial" charset="0"/>
                <a:ea typeface="ＭＳ Ｐゴシック" charset="-128"/>
              </a:rPr>
              <a:pPr/>
              <a:t>‹#›</a:t>
            </a:fld>
            <a:endParaRPr lang="en-US" sz="2000">
              <a:latin typeface="Arial" charset="0"/>
              <a:ea typeface="ＭＳ Ｐゴシック" charset="-128"/>
            </a:endParaRPr>
          </a:p>
        </p:txBody>
      </p:sp>
    </p:spTree>
    <p:extLst>
      <p:ext uri="{BB962C8B-B14F-4D97-AF65-F5344CB8AC3E}">
        <p14:creationId xmlns:p14="http://schemas.microsoft.com/office/powerpoint/2010/main" val="241514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666EB3-9F8A-4048-9AD0-562F9350B3A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PCOS_Cor Logo.JPG"/>
          <p:cNvPicPr>
            <a:picLocks noChangeAspect="1"/>
          </p:cNvPicPr>
          <p:nvPr userDrawn="1"/>
        </p:nvPicPr>
        <p:blipFill>
          <a:blip r:embed="rId2" cstate="print"/>
          <a:srcRect/>
          <a:stretch>
            <a:fillRect/>
          </a:stretch>
        </p:blipFill>
        <p:spPr bwMode="auto">
          <a:xfrm>
            <a:off x="10430933" y="123826"/>
            <a:ext cx="1625600" cy="1096963"/>
          </a:xfrm>
          <a:prstGeom prst="rect">
            <a:avLst/>
          </a:prstGeom>
          <a:noFill/>
          <a:ln w="9525">
            <a:noFill/>
            <a:miter lim="800000"/>
            <a:headEnd/>
            <a:tailEnd/>
          </a:ln>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1"/>
            <a:ext cx="4080933" cy="365125"/>
          </a:xfrm>
          <a:prstGeom prst="rect">
            <a:avLst/>
          </a:prstGeom>
        </p:spPr>
        <p:txBody>
          <a:bodyPr/>
          <a:lstStyle>
            <a:lvl1pPr fontAlgn="auto">
              <a:spcBef>
                <a:spcPts val="0"/>
              </a:spcBef>
              <a:spcAft>
                <a:spcPts val="0"/>
              </a:spcAft>
              <a:defRPr>
                <a:solidFill>
                  <a:srgbClr val="000000"/>
                </a:solidFill>
                <a:latin typeface="+mn-lt"/>
                <a:ea typeface="+mn-ea"/>
                <a:cs typeface="+mn-cs"/>
              </a:defRPr>
            </a:lvl1pPr>
          </a:lstStyle>
          <a:p>
            <a:pPr defTabSz="457200">
              <a:defRPr/>
            </a:pPr>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defTabSz="457200">
              <a:defRPr/>
            </a:pPr>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solidFill>
                  <a:srgbClr val="000000"/>
                </a:solidFill>
              </a:defRPr>
            </a:lvl1pPr>
          </a:lstStyle>
          <a:p>
            <a:fld id="{91C85FFE-1334-41C2-8A03-BDAB2DE06892}" type="slidenum">
              <a:rPr lang="en-US" sz="2000">
                <a:latin typeface="Arial" charset="0"/>
                <a:ea typeface="ＭＳ Ｐゴシック" charset="-128"/>
              </a:rPr>
              <a:pPr/>
              <a:t>‹#›</a:t>
            </a:fld>
            <a:endParaRPr lang="en-US" sz="2000">
              <a:latin typeface="Arial" charset="0"/>
              <a:ea typeface="ＭＳ Ｐゴシック" charset="-128"/>
            </a:endParaRPr>
          </a:p>
        </p:txBody>
      </p:sp>
    </p:spTree>
    <p:extLst>
      <p:ext uri="{BB962C8B-B14F-4D97-AF65-F5344CB8AC3E}">
        <p14:creationId xmlns:p14="http://schemas.microsoft.com/office/powerpoint/2010/main" val="16214557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167DD8-586A-41C6-97AA-E592D9502E5E}"/>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3F1AA614-538B-4AAF-A00B-26E42A8FB781}"/>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A710827C-3583-456E-B66F-9C4D968CABA3}"/>
              </a:ext>
            </a:extLst>
          </p:cNvPr>
          <p:cNvSpPr>
            <a:spLocks noGrp="1"/>
          </p:cNvSpPr>
          <p:nvPr>
            <p:ph type="sldNum" sz="quarter" idx="12"/>
          </p:nvPr>
        </p:nvSpPr>
        <p:spPr/>
        <p:txBody>
          <a:bodyPr/>
          <a:lstStyle/>
          <a:p>
            <a:fld id="{292ABC7F-B9E9-0840-915A-8F394559AFCC}" type="slidenum">
              <a:rPr lang="en-US" smtClean="0"/>
              <a:pPr/>
              <a:t>‹#›</a:t>
            </a:fld>
            <a:endParaRPr lang="en-US"/>
          </a:p>
        </p:txBody>
      </p:sp>
      <p:sp>
        <p:nvSpPr>
          <p:cNvPr id="10" name="Title 9">
            <a:extLst>
              <a:ext uri="{FF2B5EF4-FFF2-40B4-BE49-F238E27FC236}">
                <a16:creationId xmlns:a16="http://schemas.microsoft.com/office/drawing/2014/main" id="{20371BEE-F4E8-4927-B3A1-211DB0E10021}"/>
              </a:ext>
            </a:extLst>
          </p:cNvPr>
          <p:cNvSpPr>
            <a:spLocks noGrp="1"/>
          </p:cNvSpPr>
          <p:nvPr>
            <p:ph type="title"/>
          </p:nvPr>
        </p:nvSpPr>
        <p:spPr>
          <a:xfrm>
            <a:off x="2975790" y="73867"/>
            <a:ext cx="7225588" cy="1142725"/>
          </a:xfrm>
        </p:spPr>
        <p:txBody>
          <a:bodyPr/>
          <a:lstStyle/>
          <a:p>
            <a:r>
              <a:rPr lang="en-US"/>
              <a:t>Click to edit Master title style</a:t>
            </a:r>
          </a:p>
        </p:txBody>
      </p:sp>
    </p:spTree>
    <p:extLst>
      <p:ext uri="{BB962C8B-B14F-4D97-AF65-F5344CB8AC3E}">
        <p14:creationId xmlns:p14="http://schemas.microsoft.com/office/powerpoint/2010/main" val="2377049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395" y="3167659"/>
            <a:ext cx="10363119" cy="136101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395" y="1667730"/>
            <a:ext cx="10363119" cy="1499931"/>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4CFD9651-7761-41A5-84F3-F77145BC8773}"/>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230B2EBB-9734-4D09-BD74-6FDC3B5FDFC0}"/>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E43D26C5-7AC6-4435-96DD-35B8AC2A069B}"/>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22301439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0180" y="1600810"/>
            <a:ext cx="5405621" cy="4524593"/>
          </a:xfrm>
        </p:spPr>
        <p:txBody>
          <a:bodyPr/>
          <a:lstStyle>
            <a:lvl1pPr>
              <a:defRPr sz="26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4548" y="1600810"/>
            <a:ext cx="5407275" cy="4524593"/>
          </a:xfrm>
        </p:spPr>
        <p:txBody>
          <a:bodyPr/>
          <a:lstStyle>
            <a:lvl1pPr>
              <a:defRPr sz="2600"/>
            </a:lvl1pPr>
            <a:lvl2pPr>
              <a:defRPr sz="22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6942F1D6-4C58-412B-87CC-2430E04124B4}"/>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A45E843B-673C-4FF8-ADE1-14BC9DD382FF}"/>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0" name="Slide Number Placeholder 9">
            <a:extLst>
              <a:ext uri="{FF2B5EF4-FFF2-40B4-BE49-F238E27FC236}">
                <a16:creationId xmlns:a16="http://schemas.microsoft.com/office/drawing/2014/main" id="{2B23B2CB-3CD4-4A10-A224-CE973372C811}"/>
              </a:ext>
            </a:extLst>
          </p:cNvPr>
          <p:cNvSpPr>
            <a:spLocks noGrp="1"/>
          </p:cNvSpPr>
          <p:nvPr>
            <p:ph type="sldNum" sz="quarter" idx="12"/>
          </p:nvPr>
        </p:nvSpPr>
        <p:spPr/>
        <p:txBody>
          <a:bodyPr/>
          <a:lstStyle/>
          <a:p>
            <a:fld id="{292ABC7F-B9E9-0840-915A-8F394559AFCC}" type="slidenum">
              <a:rPr lang="en-US" smtClean="0"/>
              <a:pPr/>
              <a:t>‹#›</a:t>
            </a:fld>
            <a:endParaRPr lang="en-US"/>
          </a:p>
        </p:txBody>
      </p:sp>
      <p:sp>
        <p:nvSpPr>
          <p:cNvPr id="11" name="Title 10">
            <a:extLst>
              <a:ext uri="{FF2B5EF4-FFF2-40B4-BE49-F238E27FC236}">
                <a16:creationId xmlns:a16="http://schemas.microsoft.com/office/drawing/2014/main" id="{52082E3E-4FFF-499A-A0E3-075CF362AAEA}"/>
              </a:ext>
            </a:extLst>
          </p:cNvPr>
          <p:cNvSpPr>
            <a:spLocks noGrp="1"/>
          </p:cNvSpPr>
          <p:nvPr>
            <p:ph type="title"/>
          </p:nvPr>
        </p:nvSpPr>
        <p:spPr>
          <a:xfrm>
            <a:off x="2975790" y="69911"/>
            <a:ext cx="7225588" cy="1142725"/>
          </a:xfrm>
        </p:spPr>
        <p:txBody>
          <a:bodyPr/>
          <a:lstStyle/>
          <a:p>
            <a:r>
              <a:rPr lang="en-US"/>
              <a:t>Click to edit Master title style</a:t>
            </a:r>
          </a:p>
        </p:txBody>
      </p:sp>
    </p:spTree>
    <p:extLst>
      <p:ext uri="{BB962C8B-B14F-4D97-AF65-F5344CB8AC3E}">
        <p14:creationId xmlns:p14="http://schemas.microsoft.com/office/powerpoint/2010/main" val="27786487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5790" y="40128"/>
            <a:ext cx="7225588" cy="11427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182" y="1534659"/>
            <a:ext cx="5385777" cy="63999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10182" y="2174651"/>
            <a:ext cx="5385777" cy="3950751"/>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38" y="1534659"/>
            <a:ext cx="5389087" cy="63999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738" y="2174651"/>
            <a:ext cx="5389087" cy="3950751"/>
          </a:xfrm>
        </p:spPr>
        <p:txBody>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805B3D4A-20BD-46DC-9B65-D1F10AC40580}"/>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11" name="Footer Placeholder 10">
            <a:extLst>
              <a:ext uri="{FF2B5EF4-FFF2-40B4-BE49-F238E27FC236}">
                <a16:creationId xmlns:a16="http://schemas.microsoft.com/office/drawing/2014/main" id="{1119D619-F4E2-4120-AF35-143253802729}"/>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2" name="Slide Number Placeholder 11">
            <a:extLst>
              <a:ext uri="{FF2B5EF4-FFF2-40B4-BE49-F238E27FC236}">
                <a16:creationId xmlns:a16="http://schemas.microsoft.com/office/drawing/2014/main" id="{24F29C13-AF98-4FFC-9C4A-96676F2D7237}"/>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4239009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5790" y="94028"/>
            <a:ext cx="7225588" cy="1142725"/>
          </a:xfrm>
        </p:spPr>
        <p:txBody>
          <a:bodyPr/>
          <a:lstStyle/>
          <a:p>
            <a:r>
              <a:rPr lang="en-US"/>
              <a:t>Click to edit Master title style</a:t>
            </a:r>
          </a:p>
        </p:txBody>
      </p:sp>
      <p:sp>
        <p:nvSpPr>
          <p:cNvPr id="6" name="Date Placeholder 5">
            <a:extLst>
              <a:ext uri="{FF2B5EF4-FFF2-40B4-BE49-F238E27FC236}">
                <a16:creationId xmlns:a16="http://schemas.microsoft.com/office/drawing/2014/main" id="{F77DD3E6-C0A5-4EF2-BE14-0BC6B0BEB19E}"/>
              </a:ext>
            </a:extLst>
          </p:cNvPr>
          <p:cNvSpPr>
            <a:spLocks noGrp="1"/>
          </p:cNvSpPr>
          <p:nvPr>
            <p:ph type="dt" sz="half" idx="10"/>
          </p:nvPr>
        </p:nvSpPr>
        <p:spPr>
          <a:xfrm>
            <a:off x="11154165" y="6428946"/>
            <a:ext cx="955113" cy="363820"/>
          </a:xfrm>
          <a:prstGeom prst="rect">
            <a:avLst/>
          </a:prstGeom>
        </p:spPr>
        <p:txBody>
          <a:bodyPr/>
          <a:lstStyle/>
          <a:p>
            <a:r>
              <a:rPr lang="en-US"/>
              <a:t>5/15/2019</a:t>
            </a:r>
          </a:p>
        </p:txBody>
      </p:sp>
      <p:sp>
        <p:nvSpPr>
          <p:cNvPr id="7" name="Footer Placeholder 6">
            <a:extLst>
              <a:ext uri="{FF2B5EF4-FFF2-40B4-BE49-F238E27FC236}">
                <a16:creationId xmlns:a16="http://schemas.microsoft.com/office/drawing/2014/main" id="{574DAA05-EE3B-432B-9B0B-94E912D98B7D}"/>
              </a:ext>
            </a:extLst>
          </p:cNvPr>
          <p:cNvSpPr>
            <a:spLocks noGrp="1"/>
          </p:cNvSpPr>
          <p:nvPr>
            <p:ph type="ftr" sz="quarter" idx="11"/>
          </p:nvPr>
        </p:nvSpPr>
        <p:spPr>
          <a:xfrm>
            <a:off x="1106794" y="6544204"/>
            <a:ext cx="9926535" cy="219771"/>
          </a:xfrm>
        </p:spPr>
        <p:txBody>
          <a:bodyPr/>
          <a:lstStyle/>
          <a:p>
            <a:r>
              <a:rPr lang="en-US"/>
              <a:t>This document has not been reviewed for export-controlled information. An export control review is required by the information owner prior to release to any non-US parties.</a:t>
            </a:r>
          </a:p>
        </p:txBody>
      </p:sp>
      <p:sp>
        <p:nvSpPr>
          <p:cNvPr id="8" name="Slide Number Placeholder 7">
            <a:extLst>
              <a:ext uri="{FF2B5EF4-FFF2-40B4-BE49-F238E27FC236}">
                <a16:creationId xmlns:a16="http://schemas.microsoft.com/office/drawing/2014/main" id="{507D4645-7DF4-4FBC-94EB-DEF230AAD181}"/>
              </a:ext>
            </a:extLst>
          </p:cNvPr>
          <p:cNvSpPr>
            <a:spLocks noGrp="1"/>
          </p:cNvSpPr>
          <p:nvPr>
            <p:ph type="sldNum" sz="quarter" idx="12"/>
          </p:nvPr>
        </p:nvSpPr>
        <p:spPr>
          <a:xfrm>
            <a:off x="82725" y="6428946"/>
            <a:ext cx="929231" cy="363820"/>
          </a:xfrm>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2030565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5790" y="137261"/>
            <a:ext cx="7225588" cy="1142725"/>
          </a:xfrm>
        </p:spPr>
        <p:txBody>
          <a:bodyPr/>
          <a:lstStyle/>
          <a:p>
            <a:r>
              <a:rPr lang="en-US"/>
              <a:t>Click to edit Master title style</a:t>
            </a:r>
          </a:p>
        </p:txBody>
      </p:sp>
      <p:sp>
        <p:nvSpPr>
          <p:cNvPr id="6" name="Content Placeholder 2"/>
          <p:cNvSpPr>
            <a:spLocks noGrp="1"/>
          </p:cNvSpPr>
          <p:nvPr>
            <p:ph sz="half" idx="1"/>
          </p:nvPr>
        </p:nvSpPr>
        <p:spPr>
          <a:xfrm>
            <a:off x="610183" y="1417248"/>
            <a:ext cx="5260919" cy="2471175"/>
          </a:xfrm>
        </p:spPr>
        <p:txBody>
          <a:bodyPr>
            <a:normAutofit/>
          </a:bodyPr>
          <a:lstStyle>
            <a:lvl1pPr>
              <a:defRPr sz="2000"/>
            </a:lvl1pPr>
            <a:lvl2pPr marL="460363" indent="-287331">
              <a:defRPr sz="1800"/>
            </a:lvl2pPr>
            <a:lvl3pPr marL="741344" indent="-280981">
              <a:defRPr sz="1600"/>
            </a:lvl3pPr>
            <a:lvl4pPr marL="974701" indent="-233357">
              <a:defRPr sz="1400"/>
            </a:lvl4pPr>
            <a:lvl5pPr marL="1489037" indent="-287331">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half" idx="13"/>
          </p:nvPr>
        </p:nvSpPr>
        <p:spPr>
          <a:xfrm>
            <a:off x="610183" y="3968318"/>
            <a:ext cx="5260919" cy="2432483"/>
          </a:xfrm>
        </p:spPr>
        <p:txBody>
          <a:bodyPr>
            <a:normAutofit/>
          </a:bodyPr>
          <a:lstStyle>
            <a:lvl1pPr>
              <a:defRPr sz="2000"/>
            </a:lvl1pPr>
            <a:lvl2pPr marL="460363" indent="-287331">
              <a:defRPr sz="1800"/>
            </a:lvl2pPr>
            <a:lvl3pPr marL="741344" indent="-280981">
              <a:defRPr sz="1600"/>
            </a:lvl3pPr>
            <a:lvl4pPr marL="974701" indent="-233357">
              <a:defRPr sz="1400"/>
            </a:lvl4pPr>
            <a:lvl5pPr marL="1489037" indent="-287331">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half" idx="14"/>
          </p:nvPr>
        </p:nvSpPr>
        <p:spPr>
          <a:xfrm>
            <a:off x="6060498" y="1417248"/>
            <a:ext cx="5260919" cy="2471175"/>
          </a:xfrm>
        </p:spPr>
        <p:txBody>
          <a:bodyPr>
            <a:normAutofit/>
          </a:bodyPr>
          <a:lstStyle>
            <a:lvl1pPr>
              <a:defRPr sz="2000"/>
            </a:lvl1pPr>
            <a:lvl2pPr marL="460363" indent="-287331">
              <a:defRPr sz="1800"/>
            </a:lvl2pPr>
            <a:lvl3pPr marL="741344" indent="-280981">
              <a:defRPr sz="1600"/>
            </a:lvl3pPr>
            <a:lvl4pPr marL="974701" indent="-233357">
              <a:defRPr sz="1400"/>
            </a:lvl4pPr>
            <a:lvl5pPr marL="1489037" indent="-287331">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half" idx="15"/>
          </p:nvPr>
        </p:nvSpPr>
        <p:spPr>
          <a:xfrm>
            <a:off x="6060498" y="3968318"/>
            <a:ext cx="5260919" cy="2432483"/>
          </a:xfrm>
        </p:spPr>
        <p:txBody>
          <a:bodyPr>
            <a:normAutofit/>
          </a:bodyPr>
          <a:lstStyle>
            <a:lvl1pPr>
              <a:defRPr sz="2000"/>
            </a:lvl1pPr>
            <a:lvl2pPr marL="460363" indent="-287331">
              <a:defRPr sz="1800"/>
            </a:lvl2pPr>
            <a:lvl3pPr marL="741344" indent="-280981">
              <a:defRPr sz="1600"/>
            </a:lvl3pPr>
            <a:lvl4pPr marL="974701" indent="-233357">
              <a:defRPr sz="1400"/>
            </a:lvl4pPr>
            <a:lvl5pPr marL="1489037" indent="-287331">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B14B5ECF-88F0-4969-9FAE-F386E0B2A36B}"/>
              </a:ext>
            </a:extLst>
          </p:cNvPr>
          <p:cNvSpPr>
            <a:spLocks noGrp="1"/>
          </p:cNvSpPr>
          <p:nvPr>
            <p:ph type="dt" sz="half" idx="16"/>
          </p:nvPr>
        </p:nvSpPr>
        <p:spPr>
          <a:xfrm>
            <a:off x="10866676" y="6356922"/>
            <a:ext cx="955113"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9C17D96C-DBB6-4CB0-9CA2-E788193F9103}"/>
              </a:ext>
            </a:extLst>
          </p:cNvPr>
          <p:cNvSpPr>
            <a:spLocks noGrp="1"/>
          </p:cNvSpPr>
          <p:nvPr>
            <p:ph type="ftr" sz="quarter" idx="17"/>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2" name="Slide Number Placeholder 11">
            <a:extLst>
              <a:ext uri="{FF2B5EF4-FFF2-40B4-BE49-F238E27FC236}">
                <a16:creationId xmlns:a16="http://schemas.microsoft.com/office/drawing/2014/main" id="{E6220514-C896-4310-A89B-126F9C6C73D6}"/>
              </a:ext>
            </a:extLst>
          </p:cNvPr>
          <p:cNvSpPr>
            <a:spLocks noGrp="1"/>
          </p:cNvSpPr>
          <p:nvPr>
            <p:ph type="sldNum" sz="quarter" idx="18"/>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40543983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019B7C7-39B7-40B7-A496-FC977E46452D}"/>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6" name="Footer Placeholder 5">
            <a:extLst>
              <a:ext uri="{FF2B5EF4-FFF2-40B4-BE49-F238E27FC236}">
                <a16:creationId xmlns:a16="http://schemas.microsoft.com/office/drawing/2014/main" id="{F52650E5-AC66-44A6-BCCA-53618B2619D0}"/>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7" name="Slide Number Placeholder 6">
            <a:extLst>
              <a:ext uri="{FF2B5EF4-FFF2-40B4-BE49-F238E27FC236}">
                <a16:creationId xmlns:a16="http://schemas.microsoft.com/office/drawing/2014/main" id="{5A48242D-8314-4BF9-841C-6DDADAA6AFE0}"/>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22056077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81" y="733607"/>
            <a:ext cx="4009983" cy="70183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36" y="733606"/>
            <a:ext cx="6814489" cy="5391795"/>
          </a:xfrm>
        </p:spPr>
        <p:txBody>
          <a:bodyPr>
            <a:normAutofit/>
          </a:bodyPr>
          <a:lstStyle>
            <a:lvl1pPr>
              <a:defRPr sz="2600"/>
            </a:lvl1pPr>
            <a:lvl2pPr>
              <a:defRPr sz="22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81" y="1435436"/>
            <a:ext cx="4009983" cy="4689965"/>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533C4126-19BB-4FBD-8065-3E890793CBC3}"/>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D7CFF0B7-EB83-4D1D-9122-CF9F358CC284}"/>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0" name="Slide Number Placeholder 9">
            <a:extLst>
              <a:ext uri="{FF2B5EF4-FFF2-40B4-BE49-F238E27FC236}">
                <a16:creationId xmlns:a16="http://schemas.microsoft.com/office/drawing/2014/main" id="{C33DD9BA-C6FC-4C95-BE9C-77145CC4913D}"/>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1688639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095" y="4800768"/>
            <a:ext cx="10258719" cy="56722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93095" y="877925"/>
            <a:ext cx="10258719" cy="385008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493095" y="5367996"/>
            <a:ext cx="10258719" cy="803711"/>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DB30BBC7-CAB5-473A-8BAF-F7D2C7F1D51A}"/>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9" name="Footer Placeholder 8">
            <a:extLst>
              <a:ext uri="{FF2B5EF4-FFF2-40B4-BE49-F238E27FC236}">
                <a16:creationId xmlns:a16="http://schemas.microsoft.com/office/drawing/2014/main" id="{C55308B7-120B-43BD-A5DC-F38CFCA5C5A4}"/>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10" name="Slide Number Placeholder 9">
            <a:extLst>
              <a:ext uri="{FF2B5EF4-FFF2-40B4-BE49-F238E27FC236}">
                <a16:creationId xmlns:a16="http://schemas.microsoft.com/office/drawing/2014/main" id="{BA64774E-9965-4FFB-AC3C-8B34E926190B}"/>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98057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D8F848-CB72-4441-98BB-3D4DC1A16ED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75790" y="80336"/>
            <a:ext cx="7225588" cy="1142725"/>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216AC6-F0AA-43E4-B946-3D2913139C98}"/>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7A409875-F0E3-441E-AB3B-B40F2DCF2F50}"/>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D7461E7C-9922-49A3-9790-379936ECC8EE}"/>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31505572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154" y="781710"/>
            <a:ext cx="1971793" cy="5343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0182" y="781710"/>
            <a:ext cx="8071225" cy="5343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63AEE-CF1D-4CE7-A2A9-B797ACD78A2E}"/>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AFE944FB-7545-4D72-BD32-BB1708EDA1EF}"/>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9FCCDCD2-A959-4016-A03F-B3900905DCA0}"/>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24480434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C9F6-6FB4-4E3D-9B0E-41D9A41BF5F8}"/>
              </a:ext>
            </a:extLst>
          </p:cNvPr>
          <p:cNvSpPr>
            <a:spLocks noGrp="1"/>
          </p:cNvSpPr>
          <p:nvPr>
            <p:ph type="ctrTitle"/>
          </p:nvPr>
        </p:nvSpPr>
        <p:spPr>
          <a:xfrm>
            <a:off x="1524000" y="1424997"/>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006DBAD-BE92-4E87-9A76-2B35B62A3441}"/>
              </a:ext>
            </a:extLst>
          </p:cNvPr>
          <p:cNvSpPr>
            <a:spLocks noGrp="1"/>
          </p:cNvSpPr>
          <p:nvPr>
            <p:ph type="subTitle" idx="1"/>
          </p:nvPr>
        </p:nvSpPr>
        <p:spPr>
          <a:xfrm>
            <a:off x="1524000" y="3904673"/>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7" name="Date Placeholder 6">
            <a:extLst>
              <a:ext uri="{FF2B5EF4-FFF2-40B4-BE49-F238E27FC236}">
                <a16:creationId xmlns:a16="http://schemas.microsoft.com/office/drawing/2014/main" id="{93EAA594-DDA4-4747-ABA3-323A0385AA93}"/>
              </a:ext>
            </a:extLst>
          </p:cNvPr>
          <p:cNvSpPr>
            <a:spLocks noGrp="1"/>
          </p:cNvSpPr>
          <p:nvPr>
            <p:ph type="dt" sz="half" idx="10"/>
          </p:nvPr>
        </p:nvSpPr>
        <p:spPr>
          <a:xfrm>
            <a:off x="10866676" y="6356922"/>
            <a:ext cx="955113" cy="363820"/>
          </a:xfrm>
          <a:prstGeom prst="rect">
            <a:avLst/>
          </a:prstGeom>
        </p:spPr>
        <p:txBody>
          <a:bodyPr/>
          <a:lstStyle/>
          <a:p>
            <a:r>
              <a:rPr lang="en-US"/>
              <a:t>5/15/2019</a:t>
            </a:r>
          </a:p>
        </p:txBody>
      </p:sp>
      <p:sp>
        <p:nvSpPr>
          <p:cNvPr id="8" name="Footer Placeholder 7">
            <a:extLst>
              <a:ext uri="{FF2B5EF4-FFF2-40B4-BE49-F238E27FC236}">
                <a16:creationId xmlns:a16="http://schemas.microsoft.com/office/drawing/2014/main" id="{DDB793E1-3145-419E-9A91-18E204048F72}"/>
              </a:ext>
            </a:extLst>
          </p:cNvPr>
          <p:cNvSpPr>
            <a:spLocks noGrp="1"/>
          </p:cNvSpPr>
          <p:nvPr>
            <p:ph type="ftr" sz="quarter" idx="11"/>
          </p:nvPr>
        </p:nvSpPr>
        <p:spPr/>
        <p:txBody>
          <a:bodyPr/>
          <a:lstStyle/>
          <a:p>
            <a:r>
              <a:rPr lang="en-US"/>
              <a:t>This document has not been reviewed for export-controlled information. An export control review is required by the information owner prior to release to any non-US parties.</a:t>
            </a:r>
          </a:p>
        </p:txBody>
      </p:sp>
      <p:sp>
        <p:nvSpPr>
          <p:cNvPr id="9" name="Slide Number Placeholder 8">
            <a:extLst>
              <a:ext uri="{FF2B5EF4-FFF2-40B4-BE49-F238E27FC236}">
                <a16:creationId xmlns:a16="http://schemas.microsoft.com/office/drawing/2014/main" id="{412A31CE-17ED-4AD8-AC70-F0BD9DF43185}"/>
              </a:ext>
            </a:extLst>
          </p:cNvPr>
          <p:cNvSpPr>
            <a:spLocks noGrp="1"/>
          </p:cNvSpPr>
          <p:nvPr>
            <p:ph type="sldNum" sz="quarter" idx="12"/>
          </p:nvPr>
        </p:nvSpPr>
        <p:spPr/>
        <p:txBody>
          <a:bodyPr/>
          <a:lstStyle/>
          <a:p>
            <a:fld id="{292ABC7F-B9E9-0840-915A-8F394559AFCC}" type="slidenum">
              <a:rPr lang="en-US" smtClean="0"/>
              <a:pPr/>
              <a:t>‹#›</a:t>
            </a:fld>
            <a:endParaRPr lang="en-US"/>
          </a:p>
        </p:txBody>
      </p:sp>
    </p:spTree>
    <p:extLst>
      <p:ext uri="{BB962C8B-B14F-4D97-AF65-F5344CB8AC3E}">
        <p14:creationId xmlns:p14="http://schemas.microsoft.com/office/powerpoint/2010/main" val="19186018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chor="t"/>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347200" y="6492878"/>
            <a:ext cx="2844800" cy="365125"/>
          </a:xfrm>
        </p:spPr>
        <p:txBody>
          <a:bodyPr/>
          <a:lstStyle/>
          <a:p>
            <a:fld id="{B9B0392C-5BE7-214B-9E5F-CC8853CBA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03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1785601" y="6661151"/>
            <a:ext cx="30777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44E9051-2569-4C8A-8F1F-65B2D7B68446}" type="slidenum">
              <a:rPr lang="en-US" altLang="en-US" sz="800" i="1" smtClean="0">
                <a:solidFill>
                  <a:srgbClr val="000000"/>
                </a:solidFill>
              </a:rPr>
              <a:pPr eaLnBrk="1" hangingPunct="1">
                <a:defRPr/>
              </a:pPr>
              <a:t>‹#›</a:t>
            </a:fld>
            <a:endParaRPr lang="en-US" altLang="en-US" sz="800" i="1">
              <a:solidFill>
                <a:srgbClr val="000000"/>
              </a:solidFill>
            </a:endParaRPr>
          </a:p>
        </p:txBody>
      </p:sp>
      <p:cxnSp>
        <p:nvCxnSpPr>
          <p:cNvPr id="6" name="Straight Connector 5"/>
          <p:cNvCxnSpPr/>
          <p:nvPr userDrawn="1"/>
        </p:nvCxnSpPr>
        <p:spPr>
          <a:xfrm>
            <a:off x="16933" y="1052434"/>
            <a:ext cx="1217506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185" y="16626"/>
            <a:ext cx="1558616" cy="1006793"/>
          </a:xfrm>
          <a:prstGeom prst="rect">
            <a:avLst/>
          </a:prstGeom>
        </p:spPr>
      </p:pic>
      <p:sp>
        <p:nvSpPr>
          <p:cNvPr id="14" name="Content Placeholder 2"/>
          <p:cNvSpPr>
            <a:spLocks noGrp="1"/>
          </p:cNvSpPr>
          <p:nvPr>
            <p:ph idx="1"/>
          </p:nvPr>
        </p:nvSpPr>
        <p:spPr>
          <a:xfrm>
            <a:off x="595746" y="1197448"/>
            <a:ext cx="10986655" cy="5158905"/>
          </a:xfrm>
        </p:spPr>
        <p:txBody>
          <a:bodyPr>
            <a:normAutofit/>
          </a:bodyPr>
          <a:lstStyle>
            <a:lvl1pPr marL="342900" indent="-342900" algn="l" defTabSz="457200" rtl="0" eaLnBrk="1" latinLnBrk="0" hangingPunct="1">
              <a:spcBef>
                <a:spcPct val="20000"/>
              </a:spcBef>
              <a:spcAft>
                <a:spcPts val="600"/>
              </a:spcAft>
              <a:buClr>
                <a:schemeClr val="tx1">
                  <a:lumMod val="85000"/>
                  <a:lumOff val="15000"/>
                </a:schemeClr>
              </a:buClr>
              <a:buFont typeface="Wingdings" panose="05000000000000000000" pitchFamily="2" charset="2"/>
              <a:buChar char="§"/>
              <a:defRPr lang="en-US" sz="1800" b="1" kern="1200" dirty="0">
                <a:solidFill>
                  <a:schemeClr val="tx1"/>
                </a:solidFill>
                <a:latin typeface="Arial" panose="020B0604020202020204" pitchFamily="34" charset="0"/>
                <a:ea typeface="+mn-ea"/>
                <a:cs typeface="Arial" panose="020B0604020202020204" pitchFamily="34" charset="0"/>
              </a:defRPr>
            </a:lvl1pPr>
            <a:lvl2pPr>
              <a:buClr>
                <a:schemeClr val="tx1">
                  <a:lumMod val="85000"/>
                  <a:lumOff val="15000"/>
                </a:schemeClr>
              </a:buClr>
              <a:defRPr sz="1600" i="0" baseline="0">
                <a:solidFill>
                  <a:schemeClr val="tx1">
                    <a:lumMod val="85000"/>
                    <a:lumOff val="15000"/>
                  </a:schemeClr>
                </a:solidFill>
                <a:latin typeface="Arial" panose="020B0604020202020204" pitchFamily="34" charset="0"/>
                <a:cs typeface="Arial" panose="020B0604020202020204" pitchFamily="34" charset="0"/>
              </a:defRPr>
            </a:lvl2pPr>
            <a:lvl3pPr>
              <a:buClr>
                <a:schemeClr val="tx1">
                  <a:lumMod val="85000"/>
                  <a:lumOff val="15000"/>
                </a:schemeClr>
              </a:buClr>
              <a:defRPr sz="1400" baseline="0">
                <a:solidFill>
                  <a:schemeClr val="tx1">
                    <a:lumMod val="85000"/>
                    <a:lumOff val="15000"/>
                  </a:schemeClr>
                </a:solidFill>
                <a:latin typeface="Arial" panose="020B0604020202020204" pitchFamily="34" charset="0"/>
                <a:cs typeface="Arial" panose="020B0604020202020204" pitchFamily="34" charset="0"/>
              </a:defRPr>
            </a:lvl3pPr>
            <a:lvl4pPr>
              <a:buClr>
                <a:schemeClr val="tx1">
                  <a:lumMod val="85000"/>
                  <a:lumOff val="15000"/>
                </a:schemeClr>
              </a:buClr>
              <a:defRPr sz="1300" baseline="0">
                <a:solidFill>
                  <a:schemeClr val="tx1">
                    <a:lumMod val="85000"/>
                    <a:lumOff val="15000"/>
                  </a:schemeClr>
                </a:solidFill>
                <a:latin typeface="Arial" panose="020B0604020202020204" pitchFamily="34" charset="0"/>
                <a:cs typeface="Arial" panose="020B0604020202020204" pitchFamily="34" charset="0"/>
              </a:defRPr>
            </a:lvl4pPr>
            <a:lvl5pPr>
              <a:defRPr sz="1200" baseline="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1660758" y="472516"/>
            <a:ext cx="9838511" cy="434907"/>
          </a:xfrm>
        </p:spPr>
        <p:txBody>
          <a:bodyPr>
            <a:noAutofit/>
          </a:bodyPr>
          <a:lstStyle>
            <a:lvl1pPr algn="ctr">
              <a:defRPr sz="250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Box 14"/>
          <p:cNvSpPr txBox="1">
            <a:spLocks noChangeArrowheads="1"/>
          </p:cNvSpPr>
          <p:nvPr userDrawn="1"/>
        </p:nvSpPr>
        <p:spPr bwMode="auto">
          <a:xfrm>
            <a:off x="4584879" y="6664325"/>
            <a:ext cx="32412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800" i="1" kern="1200">
                <a:solidFill>
                  <a:schemeClr val="tx1"/>
                </a:solidFill>
                <a:effectLst/>
                <a:latin typeface="Arial" panose="020B0604020202020204" pitchFamily="34" charset="0"/>
                <a:ea typeface="ＭＳ Ｐゴシック" charset="-128"/>
                <a:cs typeface="+mn-cs"/>
              </a:rPr>
              <a:t>Pre-decisional – For NASA Internal Use Only</a:t>
            </a:r>
            <a:endParaRPr lang="en-US" altLang="en-US" sz="800" i="1">
              <a:solidFill>
                <a:srgbClr val="000000"/>
              </a:solidFill>
            </a:endParaRPr>
          </a:p>
        </p:txBody>
      </p:sp>
      <p:sp>
        <p:nvSpPr>
          <p:cNvPr id="15" name="Rectangle 5"/>
          <p:cNvSpPr>
            <a:spLocks noChangeArrowheads="1"/>
          </p:cNvSpPr>
          <p:nvPr userDrawn="1"/>
        </p:nvSpPr>
        <p:spPr bwMode="auto">
          <a:xfrm>
            <a:off x="10551804" y="923364"/>
            <a:ext cx="1339931" cy="15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59442" tIns="23777" rIns="59442" bIns="2377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defRPr/>
            </a:pPr>
            <a:r>
              <a:rPr lang="en-US" altLang="en-US" sz="800" b="1">
                <a:solidFill>
                  <a:schemeClr val="tx1">
                    <a:lumMod val="75000"/>
                    <a:lumOff val="25000"/>
                  </a:schemeClr>
                </a:solidFill>
              </a:rPr>
              <a:t>STATUS AS OF: 04/30/21</a:t>
            </a:r>
          </a:p>
        </p:txBody>
      </p:sp>
      <p:sp>
        <p:nvSpPr>
          <p:cNvPr id="13" name="Text Box 14"/>
          <p:cNvSpPr txBox="1">
            <a:spLocks noChangeArrowheads="1"/>
          </p:cNvSpPr>
          <p:nvPr userDrawn="1"/>
        </p:nvSpPr>
        <p:spPr bwMode="auto">
          <a:xfrm>
            <a:off x="16932" y="6664325"/>
            <a:ext cx="456794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i="1" baseline="0">
                <a:solidFill>
                  <a:srgbClr val="000000"/>
                </a:solidFill>
              </a:rPr>
              <a:t>APD.MSR_5-18-21</a:t>
            </a:r>
            <a:endParaRPr lang="en-US" altLang="en-US" sz="800" i="1">
              <a:solidFill>
                <a:srgbClr val="000000"/>
              </a:solidFill>
            </a:endParaRPr>
          </a:p>
        </p:txBody>
      </p:sp>
    </p:spTree>
    <p:extLst>
      <p:ext uri="{BB962C8B-B14F-4D97-AF65-F5344CB8AC3E}">
        <p14:creationId xmlns:p14="http://schemas.microsoft.com/office/powerpoint/2010/main" val="7174533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9B0392C-5BE7-214B-9E5F-CC8853CBA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6034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9B0392C-5BE7-214B-9E5F-CC8853CBA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221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9B0392C-5BE7-214B-9E5F-CC8853CBAA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2230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9B0392C-5BE7-214B-9E5F-CC8853CBAA6A}" type="slidenum">
              <a:rPr lang="en-US" smtClean="0">
                <a:solidFill>
                  <a:prstClr val="black">
                    <a:tint val="75000"/>
                  </a:prstClr>
                </a:solidFill>
              </a:rPr>
              <a:pPr/>
              <a:t>‹#›</a:t>
            </a:fld>
            <a:endParaRPr lang="en-US">
              <a:solidFill>
                <a:prstClr val="black">
                  <a:tint val="75000"/>
                </a:prstClr>
              </a:solidFill>
            </a:endParaRPr>
          </a:p>
        </p:txBody>
      </p:sp>
      <p:grpSp>
        <p:nvGrpSpPr>
          <p:cNvPr id="6" name="Group 5"/>
          <p:cNvGrpSpPr/>
          <p:nvPr userDrawn="1"/>
        </p:nvGrpSpPr>
        <p:grpSpPr>
          <a:xfrm>
            <a:off x="10670317" y="1853603"/>
            <a:ext cx="530576" cy="1101856"/>
            <a:chOff x="8219270" y="3907857"/>
            <a:chExt cx="397932" cy="1101856"/>
          </a:xfrm>
        </p:grpSpPr>
        <p:cxnSp>
          <p:nvCxnSpPr>
            <p:cNvPr id="7" name="Elbow Connector 6"/>
            <p:cNvCxnSpPr/>
            <p:nvPr/>
          </p:nvCxnSpPr>
          <p:spPr>
            <a:xfrm rot="10800000">
              <a:off x="8219270" y="5009153"/>
              <a:ext cx="397932" cy="56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Elbow Connector 7"/>
            <p:cNvCxnSpPr/>
            <p:nvPr/>
          </p:nvCxnSpPr>
          <p:spPr>
            <a:xfrm rot="10800000">
              <a:off x="8219270" y="4733829"/>
              <a:ext cx="397932" cy="56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rot="10800000">
              <a:off x="8219270" y="4458505"/>
              <a:ext cx="397932" cy="56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p:nvPr/>
          </p:nvCxnSpPr>
          <p:spPr>
            <a:xfrm rot="10800000">
              <a:off x="8219270" y="4183181"/>
              <a:ext cx="397932" cy="56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Elbow Connector 10"/>
            <p:cNvCxnSpPr/>
            <p:nvPr/>
          </p:nvCxnSpPr>
          <p:spPr>
            <a:xfrm rot="10800000">
              <a:off x="8219270" y="3907857"/>
              <a:ext cx="397932" cy="56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 name="Rectangle 11"/>
          <p:cNvSpPr/>
          <p:nvPr userDrawn="1"/>
        </p:nvSpPr>
        <p:spPr>
          <a:xfrm>
            <a:off x="7089415" y="6441314"/>
            <a:ext cx="2168640" cy="171148"/>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700" b="1"/>
              <a:t>NASA Led Activity</a:t>
            </a:r>
          </a:p>
        </p:txBody>
      </p:sp>
      <p:sp>
        <p:nvSpPr>
          <p:cNvPr id="13" name="Rectangle 12"/>
          <p:cNvSpPr/>
          <p:nvPr userDrawn="1"/>
        </p:nvSpPr>
        <p:spPr>
          <a:xfrm>
            <a:off x="2065843" y="6451600"/>
            <a:ext cx="2517421" cy="160862"/>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54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700" b="1"/>
              <a:t>NASA Sponsored, Community Lead Activity</a:t>
            </a:r>
          </a:p>
        </p:txBody>
      </p:sp>
      <p:sp>
        <p:nvSpPr>
          <p:cNvPr id="14" name="Rectangle 13"/>
          <p:cNvSpPr/>
          <p:nvPr userDrawn="1"/>
        </p:nvSpPr>
        <p:spPr>
          <a:xfrm>
            <a:off x="4951574" y="6441314"/>
            <a:ext cx="1769532" cy="171148"/>
          </a:xfrm>
          <a:prstGeom prst="rect">
            <a:avLst/>
          </a:prstGeom>
          <a:gradFill flip="none" rotWithShape="1">
            <a:gsLst>
              <a:gs pos="0">
                <a:schemeClr val="accent2">
                  <a:tint val="100000"/>
                  <a:shade val="100000"/>
                  <a:satMod val="130000"/>
                </a:schemeClr>
              </a:gs>
              <a:gs pos="100000">
                <a:schemeClr val="accent2">
                  <a:tint val="50000"/>
                  <a:shade val="100000"/>
                  <a:satMod val="350000"/>
                </a:schemeClr>
              </a:gs>
            </a:gsLst>
            <a:lin ang="540000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700" b="1"/>
              <a:t>NRC Activity</a:t>
            </a:r>
          </a:p>
        </p:txBody>
      </p:sp>
      <p:sp>
        <p:nvSpPr>
          <p:cNvPr id="15" name="Rectangle 14"/>
          <p:cNvSpPr/>
          <p:nvPr userDrawn="1"/>
        </p:nvSpPr>
        <p:spPr>
          <a:xfrm>
            <a:off x="1761067" y="6324601"/>
            <a:ext cx="7969956" cy="423333"/>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n>
                <a:solidFill>
                  <a:schemeClr val="tx1"/>
                </a:solidFill>
              </a:ln>
            </a:endParaRPr>
          </a:p>
        </p:txBody>
      </p:sp>
      <p:sp>
        <p:nvSpPr>
          <p:cNvPr id="16" name="Rectangle 15"/>
          <p:cNvSpPr/>
          <p:nvPr userDrawn="1"/>
        </p:nvSpPr>
        <p:spPr>
          <a:xfrm>
            <a:off x="2299569" y="1881436"/>
            <a:ext cx="1779273" cy="738828"/>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endParaRPr lang="en-US" sz="800" b="1"/>
          </a:p>
        </p:txBody>
      </p:sp>
      <p:sp>
        <p:nvSpPr>
          <p:cNvPr id="17" name="Rectangle 16"/>
          <p:cNvSpPr/>
          <p:nvPr userDrawn="1"/>
        </p:nvSpPr>
        <p:spPr>
          <a:xfrm>
            <a:off x="327362" y="1900893"/>
            <a:ext cx="1620143" cy="739305"/>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r>
              <a:rPr lang="en-US" sz="800" b="1">
                <a:ln>
                  <a:noFill/>
                  <a:prstDash val="sysDash"/>
                </a:ln>
              </a:rPr>
              <a:t>CST Formulation</a:t>
            </a:r>
          </a:p>
          <a:p>
            <a:pPr marL="628650" lvl="1" indent="-171450">
              <a:buFont typeface="Arial"/>
              <a:buChar char="•"/>
            </a:pPr>
            <a:r>
              <a:rPr lang="en-US" sz="800" b="1">
                <a:ln>
                  <a:noFill/>
                  <a:prstDash val="sysDash"/>
                </a:ln>
              </a:rPr>
              <a:t>RFI</a:t>
            </a:r>
          </a:p>
          <a:p>
            <a:pPr marL="628650" lvl="1" indent="-171450">
              <a:buFont typeface="Arial"/>
              <a:buChar char="•"/>
            </a:pPr>
            <a:r>
              <a:rPr lang="en-US" sz="800" b="1">
                <a:ln>
                  <a:noFill/>
                  <a:prstDash val="sysDash"/>
                </a:ln>
              </a:rPr>
              <a:t>Workshop</a:t>
            </a:r>
          </a:p>
        </p:txBody>
      </p:sp>
      <p:sp>
        <p:nvSpPr>
          <p:cNvPr id="18" name="Rectangle 17"/>
          <p:cNvSpPr/>
          <p:nvPr userDrawn="1"/>
        </p:nvSpPr>
        <p:spPr>
          <a:xfrm>
            <a:off x="2399610" y="1943723"/>
            <a:ext cx="1779273" cy="738828"/>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lvl="1"/>
            <a:endParaRPr lang="en-US" sz="800" b="1"/>
          </a:p>
        </p:txBody>
      </p:sp>
      <p:sp>
        <p:nvSpPr>
          <p:cNvPr id="19" name="Rectangle 18"/>
          <p:cNvSpPr/>
          <p:nvPr userDrawn="1"/>
        </p:nvSpPr>
        <p:spPr>
          <a:xfrm>
            <a:off x="4447825" y="1889271"/>
            <a:ext cx="1131535" cy="649158"/>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900" b="1"/>
              <a:t>ROM Costs</a:t>
            </a:r>
          </a:p>
        </p:txBody>
      </p:sp>
      <p:sp>
        <p:nvSpPr>
          <p:cNvPr id="20" name="Rectangle 19"/>
          <p:cNvSpPr/>
          <p:nvPr userDrawn="1"/>
        </p:nvSpPr>
        <p:spPr>
          <a:xfrm>
            <a:off x="5927723" y="1549407"/>
            <a:ext cx="1253839" cy="1785207"/>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900" b="1"/>
              <a:t>White Papers submittal to Decadal</a:t>
            </a:r>
          </a:p>
        </p:txBody>
      </p:sp>
      <p:sp>
        <p:nvSpPr>
          <p:cNvPr id="21" name="Rectangle 20"/>
          <p:cNvSpPr/>
          <p:nvPr userDrawn="1"/>
        </p:nvSpPr>
        <p:spPr>
          <a:xfrm>
            <a:off x="7983194" y="1554370"/>
            <a:ext cx="2692759" cy="1721101"/>
          </a:xfrm>
          <a:prstGeom prst="rect">
            <a:avLst/>
          </a:prstGeom>
          <a:gradFill flip="none" rotWithShape="1">
            <a:gsLst>
              <a:gs pos="0">
                <a:schemeClr val="accent2">
                  <a:tint val="100000"/>
                  <a:shade val="100000"/>
                  <a:satMod val="130000"/>
                </a:schemeClr>
              </a:gs>
              <a:gs pos="100000">
                <a:schemeClr val="accent2">
                  <a:tint val="50000"/>
                  <a:shade val="100000"/>
                  <a:satMod val="350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a:t>FY 20</a:t>
            </a:r>
          </a:p>
          <a:p>
            <a:pPr algn="ctr"/>
            <a:r>
              <a:rPr lang="en-US" sz="1200" b="1"/>
              <a:t>2020 Decadal Science Prioritization</a:t>
            </a:r>
          </a:p>
        </p:txBody>
      </p:sp>
      <p:sp>
        <p:nvSpPr>
          <p:cNvPr id="22" name="Rectangle 21"/>
          <p:cNvSpPr/>
          <p:nvPr userDrawn="1"/>
        </p:nvSpPr>
        <p:spPr>
          <a:xfrm>
            <a:off x="415039" y="3636279"/>
            <a:ext cx="9462247" cy="405994"/>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81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b="1"/>
              <a:t>Competed SAT Development</a:t>
            </a:r>
          </a:p>
        </p:txBody>
      </p:sp>
      <p:sp>
        <p:nvSpPr>
          <p:cNvPr id="23" name="Rectangle 22"/>
          <p:cNvSpPr/>
          <p:nvPr userDrawn="1"/>
        </p:nvSpPr>
        <p:spPr>
          <a:xfrm>
            <a:off x="8286043" y="4357727"/>
            <a:ext cx="1384599" cy="799411"/>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050" b="1"/>
              <a:t>FY 20-21</a:t>
            </a:r>
          </a:p>
          <a:p>
            <a:pPr algn="ctr"/>
            <a:r>
              <a:rPr lang="en-US" sz="1000" b="1"/>
              <a:t>Develop Implementation Plan</a:t>
            </a:r>
          </a:p>
        </p:txBody>
      </p:sp>
      <p:sp>
        <p:nvSpPr>
          <p:cNvPr id="24" name="Rectangle 23"/>
          <p:cNvSpPr/>
          <p:nvPr userDrawn="1"/>
        </p:nvSpPr>
        <p:spPr>
          <a:xfrm>
            <a:off x="6124488" y="4358286"/>
            <a:ext cx="1444968" cy="798290"/>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a:t>FY 21-22</a:t>
            </a:r>
          </a:p>
          <a:p>
            <a:pPr algn="ctr"/>
            <a:r>
              <a:rPr lang="en-US" sz="900" b="1"/>
              <a:t>Competed Mission Concept Studies for Highest Priority Science</a:t>
            </a:r>
          </a:p>
        </p:txBody>
      </p:sp>
      <p:sp>
        <p:nvSpPr>
          <p:cNvPr id="25" name="Rectangle 24"/>
          <p:cNvSpPr/>
          <p:nvPr userDrawn="1"/>
        </p:nvSpPr>
        <p:spPr>
          <a:xfrm>
            <a:off x="2933074" y="5429362"/>
            <a:ext cx="5702927" cy="405994"/>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100" b="1"/>
              <a:t>FY 21-24</a:t>
            </a:r>
          </a:p>
          <a:p>
            <a:pPr algn="ctr"/>
            <a:r>
              <a:rPr lang="en-US" sz="1050" b="1"/>
              <a:t>Directed Technology Development</a:t>
            </a:r>
          </a:p>
        </p:txBody>
      </p:sp>
      <p:sp>
        <p:nvSpPr>
          <p:cNvPr id="26" name="Rectangle 25"/>
          <p:cNvSpPr/>
          <p:nvPr userDrawn="1"/>
        </p:nvSpPr>
        <p:spPr>
          <a:xfrm>
            <a:off x="3744450" y="4326468"/>
            <a:ext cx="1406749" cy="861929"/>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900" b="1"/>
          </a:p>
          <a:p>
            <a:pPr algn="ctr"/>
            <a:r>
              <a:rPr lang="en-US" sz="1000" b="1"/>
              <a:t>FY 22</a:t>
            </a:r>
          </a:p>
          <a:p>
            <a:pPr algn="ctr"/>
            <a:r>
              <a:rPr lang="en-US" sz="900" b="1"/>
              <a:t>Formulate Budget Request for New Start</a:t>
            </a:r>
          </a:p>
        </p:txBody>
      </p:sp>
      <p:sp>
        <p:nvSpPr>
          <p:cNvPr id="27" name="Rectangle 26"/>
          <p:cNvSpPr/>
          <p:nvPr userDrawn="1"/>
        </p:nvSpPr>
        <p:spPr>
          <a:xfrm>
            <a:off x="1565780" y="4342237"/>
            <a:ext cx="1312059" cy="830388"/>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000" b="1"/>
              <a:t>FY 23</a:t>
            </a:r>
          </a:p>
          <a:p>
            <a:pPr algn="ctr"/>
            <a:r>
              <a:rPr lang="en-US" sz="900" b="1"/>
              <a:t>Initiate Phase-A</a:t>
            </a:r>
          </a:p>
        </p:txBody>
      </p:sp>
      <p:sp>
        <p:nvSpPr>
          <p:cNvPr id="28" name="Rectangle 27"/>
          <p:cNvSpPr/>
          <p:nvPr userDrawn="1"/>
        </p:nvSpPr>
        <p:spPr>
          <a:xfrm>
            <a:off x="434449" y="1954606"/>
            <a:ext cx="1620143" cy="739305"/>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r>
              <a:rPr lang="en-US" sz="800" b="1"/>
              <a:t>CST Formulation</a:t>
            </a:r>
          </a:p>
          <a:p>
            <a:pPr marL="628650" lvl="1" indent="-171450">
              <a:buFont typeface="Arial"/>
              <a:buChar char="•"/>
            </a:pPr>
            <a:r>
              <a:rPr lang="en-US" sz="800" b="1"/>
              <a:t>RFI</a:t>
            </a:r>
          </a:p>
          <a:p>
            <a:pPr marL="628650" lvl="1" indent="-171450">
              <a:buFont typeface="Arial"/>
              <a:buChar char="•"/>
            </a:pPr>
            <a:r>
              <a:rPr lang="en-US" sz="800" b="1"/>
              <a:t>Workshop</a:t>
            </a:r>
          </a:p>
        </p:txBody>
      </p:sp>
      <p:sp>
        <p:nvSpPr>
          <p:cNvPr id="29" name="Rectangle 28"/>
          <p:cNvSpPr/>
          <p:nvPr userDrawn="1"/>
        </p:nvSpPr>
        <p:spPr>
          <a:xfrm>
            <a:off x="485424" y="2014233"/>
            <a:ext cx="1736385" cy="739305"/>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r>
              <a:rPr lang="en-US" sz="1000" b="1"/>
              <a:t>FY 16</a:t>
            </a:r>
          </a:p>
          <a:p>
            <a:r>
              <a:rPr lang="en-US" sz="800" b="1"/>
              <a:t>Science Team Formulation</a:t>
            </a:r>
          </a:p>
        </p:txBody>
      </p:sp>
      <p:sp>
        <p:nvSpPr>
          <p:cNvPr id="30" name="Rectangle 29"/>
          <p:cNvSpPr/>
          <p:nvPr userDrawn="1"/>
        </p:nvSpPr>
        <p:spPr>
          <a:xfrm>
            <a:off x="2541880" y="2015241"/>
            <a:ext cx="1779273" cy="738828"/>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r>
              <a:rPr lang="en-US" sz="900" b="1"/>
              <a:t>FY 17-18</a:t>
            </a:r>
          </a:p>
          <a:p>
            <a:r>
              <a:rPr lang="en-US" sz="800" b="1"/>
              <a:t>Notional Missions</a:t>
            </a:r>
          </a:p>
          <a:p>
            <a:pPr marL="171450" indent="-171450">
              <a:buFont typeface="Arial"/>
              <a:buChar char="•"/>
            </a:pPr>
            <a:r>
              <a:rPr lang="en-US" sz="700" b="1"/>
              <a:t>DRM</a:t>
            </a:r>
          </a:p>
          <a:p>
            <a:pPr marL="171450" indent="-171450">
              <a:buFont typeface="Arial"/>
              <a:buChar char="•"/>
            </a:pPr>
            <a:r>
              <a:rPr lang="en-US" sz="700" b="1"/>
              <a:t>COST Estimate</a:t>
            </a:r>
          </a:p>
        </p:txBody>
      </p:sp>
      <p:sp>
        <p:nvSpPr>
          <p:cNvPr id="31" name="Rectangle 30"/>
          <p:cNvSpPr/>
          <p:nvPr userDrawn="1"/>
        </p:nvSpPr>
        <p:spPr>
          <a:xfrm>
            <a:off x="4572854" y="1937070"/>
            <a:ext cx="1131535" cy="649158"/>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900" b="1"/>
              <a:t>ROM Costs</a:t>
            </a:r>
          </a:p>
        </p:txBody>
      </p:sp>
      <p:sp>
        <p:nvSpPr>
          <p:cNvPr id="32" name="Rectangle 31"/>
          <p:cNvSpPr/>
          <p:nvPr userDrawn="1"/>
        </p:nvSpPr>
        <p:spPr>
          <a:xfrm>
            <a:off x="4699511" y="1988457"/>
            <a:ext cx="1131535" cy="649158"/>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1000" b="1"/>
              <a:t>FY 18-19</a:t>
            </a:r>
          </a:p>
          <a:p>
            <a:pPr algn="ctr"/>
            <a:r>
              <a:rPr lang="en-US" sz="900" b="1"/>
              <a:t>Technology Roadmaps</a:t>
            </a:r>
          </a:p>
        </p:txBody>
      </p:sp>
      <p:sp>
        <p:nvSpPr>
          <p:cNvPr id="33" name="Rectangle 32"/>
          <p:cNvSpPr/>
          <p:nvPr userDrawn="1"/>
        </p:nvSpPr>
        <p:spPr>
          <a:xfrm>
            <a:off x="6063613" y="1603114"/>
            <a:ext cx="1253839" cy="1785207"/>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900" b="1"/>
              <a:t>White Papers submittal to Decadal</a:t>
            </a:r>
          </a:p>
        </p:txBody>
      </p:sp>
      <p:sp>
        <p:nvSpPr>
          <p:cNvPr id="34" name="Rectangle 33"/>
          <p:cNvSpPr/>
          <p:nvPr userDrawn="1"/>
        </p:nvSpPr>
        <p:spPr>
          <a:xfrm>
            <a:off x="6201130" y="1686391"/>
            <a:ext cx="1253839" cy="1785207"/>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1000" b="1"/>
              <a:t>FY 19</a:t>
            </a:r>
          </a:p>
          <a:p>
            <a:pPr algn="ctr"/>
            <a:r>
              <a:rPr lang="en-US" sz="900" b="1"/>
              <a:t>submittal to Decadal</a:t>
            </a:r>
          </a:p>
        </p:txBody>
      </p:sp>
      <p:cxnSp>
        <p:nvCxnSpPr>
          <p:cNvPr id="35" name="Elbow Connector 34"/>
          <p:cNvCxnSpPr>
            <a:stCxn id="29" idx="3"/>
            <a:endCxn id="30" idx="1"/>
          </p:cNvCxnSpPr>
          <p:nvPr userDrawn="1"/>
        </p:nvCxnSpPr>
        <p:spPr>
          <a:xfrm>
            <a:off x="2221809" y="2383885"/>
            <a:ext cx="320071" cy="77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endCxn id="32" idx="1"/>
          </p:cNvCxnSpPr>
          <p:nvPr userDrawn="1"/>
        </p:nvCxnSpPr>
        <p:spPr>
          <a:xfrm flipV="1">
            <a:off x="4305522" y="2313037"/>
            <a:ext cx="393989" cy="5685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32" idx="3"/>
            <a:endCxn id="34" idx="1"/>
          </p:cNvCxnSpPr>
          <p:nvPr userDrawn="1"/>
        </p:nvCxnSpPr>
        <p:spPr>
          <a:xfrm>
            <a:off x="5831046" y="2313036"/>
            <a:ext cx="370084" cy="265958"/>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Elbow Connector 37"/>
          <p:cNvCxnSpPr/>
          <p:nvPr userDrawn="1"/>
        </p:nvCxnSpPr>
        <p:spPr>
          <a:xfrm rot="16200000" flipH="1">
            <a:off x="2687989" y="3197359"/>
            <a:ext cx="935350" cy="10599"/>
          </a:xfrm>
          <a:prstGeom prst="bent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39" name="Elbow Connector 38"/>
          <p:cNvCxnSpPr/>
          <p:nvPr userDrawn="1"/>
        </p:nvCxnSpPr>
        <p:spPr>
          <a:xfrm rot="16200000" flipV="1">
            <a:off x="3190796" y="3181467"/>
            <a:ext cx="931229" cy="5299"/>
          </a:xfrm>
          <a:prstGeom prst="bent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p:nvPr userDrawn="1"/>
        </p:nvCxnSpPr>
        <p:spPr>
          <a:xfrm rot="16200000" flipV="1">
            <a:off x="8612199" y="3449713"/>
            <a:ext cx="388683" cy="3112"/>
          </a:xfrm>
          <a:prstGeom prst="bentConnector3">
            <a:avLst>
              <a:gd name="adj1" fmla="val 50000"/>
            </a:avLst>
          </a:prstGeom>
          <a:ln w="76200" cmpd="sng">
            <a:prstDash val="solid"/>
            <a:headEnd type="none"/>
            <a:tailEnd type="triangle"/>
          </a:ln>
        </p:spPr>
        <p:style>
          <a:lnRef idx="2">
            <a:schemeClr val="accent1"/>
          </a:lnRef>
          <a:fillRef idx="0">
            <a:schemeClr val="accent1"/>
          </a:fillRef>
          <a:effectRef idx="1">
            <a:schemeClr val="accent1"/>
          </a:effectRef>
          <a:fontRef idx="minor">
            <a:schemeClr val="tx1"/>
          </a:fontRef>
        </p:style>
      </p:cxnSp>
      <p:sp>
        <p:nvSpPr>
          <p:cNvPr id="41" name="Bent Arrow 40"/>
          <p:cNvSpPr/>
          <p:nvPr userDrawn="1"/>
        </p:nvSpPr>
        <p:spPr>
          <a:xfrm rot="10800000">
            <a:off x="9670643" y="3287129"/>
            <a:ext cx="699453" cy="1668795"/>
          </a:xfrm>
          <a:prstGeom prst="bentArrow">
            <a:avLst>
              <a:gd name="adj1" fmla="val 2906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cxnSp>
        <p:nvCxnSpPr>
          <p:cNvPr id="42" name="Elbow Connector 41"/>
          <p:cNvCxnSpPr/>
          <p:nvPr userDrawn="1"/>
        </p:nvCxnSpPr>
        <p:spPr>
          <a:xfrm rot="10800000">
            <a:off x="7569456" y="4757431"/>
            <a:ext cx="716587" cy="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p:nvPr userDrawn="1"/>
        </p:nvCxnSpPr>
        <p:spPr>
          <a:xfrm rot="10800000">
            <a:off x="2877839" y="4757432"/>
            <a:ext cx="866611" cy="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25" idx="1"/>
            <a:endCxn id="27" idx="2"/>
          </p:cNvCxnSpPr>
          <p:nvPr userDrawn="1"/>
        </p:nvCxnSpPr>
        <p:spPr>
          <a:xfrm rot="10800000">
            <a:off x="2221809" y="5172625"/>
            <a:ext cx="711264" cy="45973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Rectangle 44"/>
          <p:cNvSpPr/>
          <p:nvPr userDrawn="1"/>
        </p:nvSpPr>
        <p:spPr>
          <a:xfrm>
            <a:off x="2325495" y="1303866"/>
            <a:ext cx="3375379" cy="287868"/>
          </a:xfrm>
          <a:prstGeom prst="rect">
            <a:avLst/>
          </a:prstGeom>
          <a:gradFill flip="none" rotWithShape="1">
            <a:gsLst>
              <a:gs pos="0">
                <a:schemeClr val="dk1">
                  <a:tint val="100000"/>
                  <a:shade val="100000"/>
                  <a:satMod val="130000"/>
                </a:schemeClr>
              </a:gs>
              <a:gs pos="100000">
                <a:schemeClr val="dk1">
                  <a:tint val="50000"/>
                  <a:shade val="100000"/>
                  <a:satMod val="350000"/>
                </a:schemeClr>
              </a:gs>
            </a:gsLst>
            <a:lin ang="16200000" scaled="1"/>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sz="1200" b="1"/>
              <a:t>Industrial Partnerships</a:t>
            </a:r>
          </a:p>
        </p:txBody>
      </p:sp>
      <p:cxnSp>
        <p:nvCxnSpPr>
          <p:cNvPr id="46" name="Elbow Connector 45"/>
          <p:cNvCxnSpPr>
            <a:endCxn id="18" idx="0"/>
          </p:cNvCxnSpPr>
          <p:nvPr userDrawn="1"/>
        </p:nvCxnSpPr>
        <p:spPr>
          <a:xfrm rot="10800000" flipV="1">
            <a:off x="3289247" y="1778000"/>
            <a:ext cx="718309" cy="16572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Elbow Connector 46"/>
          <p:cNvCxnSpPr>
            <a:stCxn id="45" idx="2"/>
            <a:endCxn id="32" idx="0"/>
          </p:cNvCxnSpPr>
          <p:nvPr userDrawn="1"/>
        </p:nvCxnSpPr>
        <p:spPr>
          <a:xfrm rot="16200000" flipH="1">
            <a:off x="4440871" y="1164048"/>
            <a:ext cx="396723" cy="125209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userDrawn="1"/>
        </p:nvSpPr>
        <p:spPr>
          <a:xfrm>
            <a:off x="10935606" y="1608663"/>
            <a:ext cx="830997" cy="1591736"/>
          </a:xfrm>
          <a:prstGeom prst="rect">
            <a:avLst/>
          </a:prstGeom>
          <a:gradFill flip="none" rotWithShape="1">
            <a:gsLst>
              <a:gs pos="0">
                <a:schemeClr val="accent5">
                  <a:tint val="100000"/>
                  <a:shade val="100000"/>
                  <a:satMod val="130000"/>
                </a:schemeClr>
              </a:gs>
              <a:gs pos="100000">
                <a:schemeClr val="accent5">
                  <a:tint val="50000"/>
                  <a:shade val="100000"/>
                  <a:satMod val="350000"/>
                </a:schemeClr>
              </a:gs>
            </a:gsLst>
            <a:lin ang="2700000" scaled="1"/>
            <a:tileRect/>
          </a:gradFill>
        </p:spPr>
        <p:style>
          <a:lnRef idx="1">
            <a:schemeClr val="accent5"/>
          </a:lnRef>
          <a:fillRef idx="3">
            <a:schemeClr val="accent5"/>
          </a:fillRef>
          <a:effectRef idx="2">
            <a:schemeClr val="accent5"/>
          </a:effectRef>
          <a:fontRef idx="minor">
            <a:schemeClr val="lt1"/>
          </a:fontRef>
        </p:style>
        <p:txBody>
          <a:bodyPr vert="vert270" wrap="square" rtlCol="0">
            <a:spAutoFit/>
          </a:bodyPr>
          <a:lstStyle/>
          <a:p>
            <a:pPr algn="ctr"/>
            <a:r>
              <a:rPr lang="en-US" sz="1400" b="1"/>
              <a:t>Independent Community White Papers</a:t>
            </a:r>
          </a:p>
        </p:txBody>
      </p:sp>
      <p:cxnSp>
        <p:nvCxnSpPr>
          <p:cNvPr id="49" name="Elbow Connector 48"/>
          <p:cNvCxnSpPr/>
          <p:nvPr userDrawn="1"/>
        </p:nvCxnSpPr>
        <p:spPr>
          <a:xfrm rot="16200000" flipH="1">
            <a:off x="4516789" y="3138094"/>
            <a:ext cx="935350" cy="10599"/>
          </a:xfrm>
          <a:prstGeom prst="bent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50" name="Elbow Connector 49"/>
          <p:cNvCxnSpPr/>
          <p:nvPr userDrawn="1"/>
        </p:nvCxnSpPr>
        <p:spPr>
          <a:xfrm rot="16200000" flipV="1">
            <a:off x="5019596" y="3122202"/>
            <a:ext cx="931229" cy="5299"/>
          </a:xfrm>
          <a:prstGeom prst="bent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51" name="Down Arrow 50"/>
          <p:cNvSpPr/>
          <p:nvPr userDrawn="1"/>
        </p:nvSpPr>
        <p:spPr>
          <a:xfrm>
            <a:off x="6953956" y="5156200"/>
            <a:ext cx="203200" cy="279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52" name="Elbow Connector 51"/>
          <p:cNvCxnSpPr/>
          <p:nvPr userDrawn="1"/>
        </p:nvCxnSpPr>
        <p:spPr>
          <a:xfrm rot="10800000" flipV="1">
            <a:off x="5151201" y="4757431"/>
            <a:ext cx="973289" cy="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3" name="Group 52"/>
          <p:cNvGrpSpPr/>
          <p:nvPr userDrawn="1"/>
        </p:nvGrpSpPr>
        <p:grpSpPr>
          <a:xfrm>
            <a:off x="7454968" y="2332645"/>
            <a:ext cx="530576" cy="536657"/>
            <a:chOff x="8391341" y="4750050"/>
            <a:chExt cx="397932" cy="536657"/>
          </a:xfrm>
        </p:grpSpPr>
        <p:cxnSp>
          <p:nvCxnSpPr>
            <p:cNvPr id="54" name="Elbow Connector 53"/>
            <p:cNvCxnSpPr/>
            <p:nvPr/>
          </p:nvCxnSpPr>
          <p:spPr>
            <a:xfrm rot="10800000" flipH="1">
              <a:off x="8391341" y="4750050"/>
              <a:ext cx="397932" cy="56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rot="10800000" flipH="1">
              <a:off x="8391341" y="4928749"/>
              <a:ext cx="397932" cy="56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rot="10800000" flipH="1">
              <a:off x="8391341" y="5286147"/>
              <a:ext cx="397932" cy="56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Elbow Connector 56"/>
            <p:cNvCxnSpPr/>
            <p:nvPr/>
          </p:nvCxnSpPr>
          <p:spPr>
            <a:xfrm rot="10800000" flipH="1">
              <a:off x="8391341" y="5107448"/>
              <a:ext cx="397932" cy="56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593414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1785601" y="6661151"/>
            <a:ext cx="30777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44E9051-2569-4C8A-8F1F-65B2D7B68446}" type="slidenum">
              <a:rPr lang="en-US" altLang="en-US" sz="800" i="1" smtClean="0">
                <a:solidFill>
                  <a:srgbClr val="000000"/>
                </a:solidFill>
              </a:rPr>
              <a:pPr eaLnBrk="1" hangingPunct="1">
                <a:defRPr/>
              </a:pPr>
              <a:t>‹#›</a:t>
            </a:fld>
            <a:endParaRPr lang="en-US" altLang="en-US" sz="800" i="1">
              <a:solidFill>
                <a:srgbClr val="000000"/>
              </a:solidFill>
            </a:endParaRPr>
          </a:p>
        </p:txBody>
      </p:sp>
      <p:cxnSp>
        <p:nvCxnSpPr>
          <p:cNvPr id="8" name="Straight Connector 7"/>
          <p:cNvCxnSpPr/>
          <p:nvPr userDrawn="1"/>
        </p:nvCxnSpPr>
        <p:spPr>
          <a:xfrm>
            <a:off x="16933" y="1052434"/>
            <a:ext cx="12175067"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185" y="16626"/>
            <a:ext cx="1558616" cy="1006793"/>
          </a:xfrm>
          <a:prstGeom prst="rect">
            <a:avLst/>
          </a:prstGeom>
        </p:spPr>
      </p:pic>
      <p:sp>
        <p:nvSpPr>
          <p:cNvPr id="13" name="Title 1"/>
          <p:cNvSpPr>
            <a:spLocks noGrp="1"/>
          </p:cNvSpPr>
          <p:nvPr>
            <p:ph type="title"/>
          </p:nvPr>
        </p:nvSpPr>
        <p:spPr>
          <a:xfrm>
            <a:off x="1660758" y="472516"/>
            <a:ext cx="9838511" cy="434907"/>
          </a:xfrm>
        </p:spPr>
        <p:txBody>
          <a:bodyPr>
            <a:noAutofit/>
          </a:bodyPr>
          <a:lstStyle>
            <a:lvl1pPr algn="ctr">
              <a:defRPr sz="250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Content Placeholder 2"/>
          <p:cNvSpPr>
            <a:spLocks noGrp="1"/>
          </p:cNvSpPr>
          <p:nvPr>
            <p:ph idx="1"/>
          </p:nvPr>
        </p:nvSpPr>
        <p:spPr>
          <a:xfrm>
            <a:off x="595746" y="1197448"/>
            <a:ext cx="10986655" cy="5158905"/>
          </a:xfrm>
        </p:spPr>
        <p:txBody>
          <a:bodyPr>
            <a:normAutofit/>
          </a:bodyPr>
          <a:lstStyle>
            <a:lvl1pPr marL="342900" indent="-342900" algn="l" defTabSz="457200" rtl="0" eaLnBrk="1" latinLnBrk="0" hangingPunct="1">
              <a:spcBef>
                <a:spcPct val="20000"/>
              </a:spcBef>
              <a:spcAft>
                <a:spcPts val="600"/>
              </a:spcAft>
              <a:buClr>
                <a:srgbClr val="000090"/>
              </a:buClr>
              <a:buFont typeface="Wingdings" panose="05000000000000000000" pitchFamily="2" charset="2"/>
              <a:buChar char="§"/>
              <a:defRPr lang="en-US" sz="1800" b="1" kern="1200" dirty="0">
                <a:solidFill>
                  <a:schemeClr val="tx1"/>
                </a:solidFill>
                <a:latin typeface="Arial" panose="020B0604020202020204" pitchFamily="34" charset="0"/>
                <a:ea typeface="+mn-ea"/>
                <a:cs typeface="Arial" panose="020B0604020202020204" pitchFamily="34" charset="0"/>
              </a:defRPr>
            </a:lvl1pPr>
            <a:lvl2pPr>
              <a:defRPr sz="1600" i="1">
                <a:solidFill>
                  <a:srgbClr val="000090"/>
                </a:solidFill>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3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Box 14"/>
          <p:cNvSpPr txBox="1">
            <a:spLocks noChangeArrowheads="1"/>
          </p:cNvSpPr>
          <p:nvPr userDrawn="1"/>
        </p:nvSpPr>
        <p:spPr bwMode="auto">
          <a:xfrm>
            <a:off x="4584879" y="6664325"/>
            <a:ext cx="32412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800" i="1" kern="1200">
                <a:solidFill>
                  <a:schemeClr val="tx1"/>
                </a:solidFill>
                <a:effectLst/>
                <a:latin typeface="Arial" panose="020B0604020202020204" pitchFamily="34" charset="0"/>
                <a:ea typeface="ＭＳ Ｐゴシック" charset="-128"/>
                <a:cs typeface="+mn-cs"/>
              </a:rPr>
              <a:t>Pre-decisional – For NASA Internal Use Only</a:t>
            </a:r>
            <a:endParaRPr lang="en-US" altLang="en-US" sz="800" i="1">
              <a:solidFill>
                <a:srgbClr val="000000"/>
              </a:solidFill>
            </a:endParaRPr>
          </a:p>
        </p:txBody>
      </p:sp>
      <p:sp>
        <p:nvSpPr>
          <p:cNvPr id="12" name="Rectangle 5"/>
          <p:cNvSpPr>
            <a:spLocks noChangeArrowheads="1"/>
          </p:cNvSpPr>
          <p:nvPr userDrawn="1"/>
        </p:nvSpPr>
        <p:spPr bwMode="auto">
          <a:xfrm>
            <a:off x="10551804" y="923364"/>
            <a:ext cx="1339931" cy="15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59442" tIns="23777" rIns="59442" bIns="2377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defRPr/>
            </a:pPr>
            <a:r>
              <a:rPr lang="en-US" altLang="en-US" sz="800" b="1">
                <a:solidFill>
                  <a:schemeClr val="tx1">
                    <a:lumMod val="75000"/>
                    <a:lumOff val="25000"/>
                  </a:schemeClr>
                </a:solidFill>
              </a:rPr>
              <a:t>STATUS AS OF: 04/30/21</a:t>
            </a:r>
          </a:p>
        </p:txBody>
      </p:sp>
      <p:sp>
        <p:nvSpPr>
          <p:cNvPr id="14" name="Text Box 14"/>
          <p:cNvSpPr txBox="1">
            <a:spLocks noChangeArrowheads="1"/>
          </p:cNvSpPr>
          <p:nvPr userDrawn="1"/>
        </p:nvSpPr>
        <p:spPr bwMode="auto">
          <a:xfrm>
            <a:off x="16932" y="6664325"/>
            <a:ext cx="456794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i="1" baseline="0">
                <a:solidFill>
                  <a:srgbClr val="000000"/>
                </a:solidFill>
              </a:rPr>
              <a:t>APD.MSR_5-18-21</a:t>
            </a:r>
            <a:endParaRPr lang="en-US" altLang="en-US" sz="800" i="1">
              <a:solidFill>
                <a:srgbClr val="000000"/>
              </a:solidFill>
            </a:endParaRPr>
          </a:p>
        </p:txBody>
      </p:sp>
    </p:spTree>
    <p:extLst>
      <p:ext uri="{BB962C8B-B14F-4D97-AF65-F5344CB8AC3E}">
        <p14:creationId xmlns:p14="http://schemas.microsoft.com/office/powerpoint/2010/main" val="29813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1.xml"/><Relationship Id="rId18" Type="http://schemas.openxmlformats.org/officeDocument/2006/relationships/image" Target="../media/image7.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image" Target="../media/image6.png"/><Relationship Id="rId2" Type="http://schemas.openxmlformats.org/officeDocument/2006/relationships/slideLayout" Target="../slideLayouts/slideLayout106.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slideLayout" Target="../slideLayouts/slideLayout114.xml"/><Relationship Id="rId19" Type="http://schemas.openxmlformats.org/officeDocument/2006/relationships/image" Target="../media/image8.pn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2.xml"/><Relationship Id="rId18" Type="http://schemas.openxmlformats.org/officeDocument/2006/relationships/image" Target="../media/image7.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image" Target="../media/image6.png"/><Relationship Id="rId2" Type="http://schemas.openxmlformats.org/officeDocument/2006/relationships/slideLayout" Target="../slideLayouts/slideLayout118.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4.png"/><Relationship Id="rId10" Type="http://schemas.openxmlformats.org/officeDocument/2006/relationships/slideLayout" Target="../slideLayouts/slideLayout126.xml"/><Relationship Id="rId19" Type="http://schemas.openxmlformats.org/officeDocument/2006/relationships/image" Target="../media/image8.png"/><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13.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9.xml"/><Relationship Id="rId18" Type="http://schemas.openxmlformats.org/officeDocument/2006/relationships/image" Target="../media/image7.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6.png"/><Relationship Id="rId2" Type="http://schemas.openxmlformats.org/officeDocument/2006/relationships/slideLayout" Target="../slideLayouts/slideLayout82.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slideLayout" Target="../slideLayouts/slideLayout90.xml"/><Relationship Id="rId19" Type="http://schemas.openxmlformats.org/officeDocument/2006/relationships/image" Target="../media/image8.png"/><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070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0070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007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0D041A4-456F-4005-9C26-823F105F8B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942" r:id="rId1"/>
    <p:sldLayoutId id="2147489943" r:id="rId2"/>
    <p:sldLayoutId id="2147489944" r:id="rId3"/>
    <p:sldLayoutId id="2147489945" r:id="rId4"/>
    <p:sldLayoutId id="2147489946" r:id="rId5"/>
    <p:sldLayoutId id="2147489947" r:id="rId6"/>
    <p:sldLayoutId id="2147489948" r:id="rId7"/>
    <p:sldLayoutId id="2147489949" r:id="rId8"/>
    <p:sldLayoutId id="2147489950" r:id="rId9"/>
    <p:sldLayoutId id="2147489951" r:id="rId10"/>
    <p:sldLayoutId id="214748995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2467" y="39768"/>
            <a:ext cx="9402653" cy="103206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82467" y="1349442"/>
            <a:ext cx="10499933" cy="50069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40809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0392C-5BE7-214B-9E5F-CC8853CBAA6A}" type="slidenum">
              <a:rPr lang="en-US" smtClean="0">
                <a:solidFill>
                  <a:prstClr val="black">
                    <a:tint val="75000"/>
                  </a:prstClr>
                </a:solidFill>
              </a:rPr>
              <a:pPr/>
              <a:t>‹#›</a:t>
            </a:fld>
            <a:endParaRPr lang="en-US">
              <a:solidFill>
                <a:prstClr val="black">
                  <a:tint val="75000"/>
                </a:prstClr>
              </a:solidFill>
            </a:endParaRPr>
          </a:p>
        </p:txBody>
      </p:sp>
      <p:sp>
        <p:nvSpPr>
          <p:cNvPr id="17" name="Rectangle 16"/>
          <p:cNvSpPr/>
          <p:nvPr/>
        </p:nvSpPr>
        <p:spPr>
          <a:xfrm>
            <a:off x="3048000" y="3429000"/>
            <a:ext cx="6096000" cy="0"/>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2068325899"/>
      </p:ext>
    </p:extLst>
  </p:cSld>
  <p:clrMap bg1="lt1" tx1="dk1" bg2="lt2" tx2="dk2" accent1="accent1" accent2="accent2" accent3="accent3" accent4="accent4" accent5="accent5" accent6="accent6" hlink="hlink" folHlink="folHlink"/>
  <p:sldLayoutIdLst>
    <p:sldLayoutId id="2147490415" r:id="rId1"/>
    <p:sldLayoutId id="2147490416" r:id="rId2"/>
    <p:sldLayoutId id="2147490417" r:id="rId3"/>
    <p:sldLayoutId id="2147490418" r:id="rId4"/>
    <p:sldLayoutId id="2147490419" r:id="rId5"/>
    <p:sldLayoutId id="2147490420" r:id="rId6"/>
    <p:sldLayoutId id="2147490421" r:id="rId7"/>
    <p:sldLayoutId id="2147490422" r:id="rId8"/>
    <p:sldLayoutId id="2147490423" r:id="rId9"/>
    <p:sldLayoutId id="2147490424" r:id="rId10"/>
    <p:sldLayoutId id="2147490425" r:id="rId11"/>
    <p:sldLayoutId id="2147490427" r:id="rId12"/>
  </p:sldLayoutIdLst>
  <p:hf hdr="0" ftr="0" dt="0"/>
  <p:txStyles>
    <p:titleStyle>
      <a:lvl1pPr algn="l" defTabSz="457200" rtl="0" eaLnBrk="1" latinLnBrk="0" hangingPunct="1">
        <a:spcBef>
          <a:spcPct val="0"/>
        </a:spcBef>
        <a:buNone/>
        <a:defRPr sz="3200" kern="1200">
          <a:solidFill>
            <a:srgbClr val="000090"/>
          </a:solidFill>
          <a:latin typeface="Arial Black" panose="020B0A04020102020204" pitchFamily="34" charset="0"/>
          <a:ea typeface="+mj-ea"/>
          <a:cs typeface="+mj-cs"/>
        </a:defRPr>
      </a:lvl1pPr>
    </p:titleStyle>
    <p:bodyStyle>
      <a:lvl1pPr marL="342900" indent="-342900" algn="l" defTabSz="457200" rtl="0" eaLnBrk="1" latinLnBrk="0" hangingPunct="1">
        <a:spcBef>
          <a:spcPct val="20000"/>
        </a:spcBef>
        <a:buClr>
          <a:srgbClr val="000090"/>
        </a:buClr>
        <a:buFont typeface="Arial"/>
        <a:buChar char="•"/>
        <a:defRPr sz="2400" b="1" kern="1200">
          <a:solidFill>
            <a:schemeClr val="tx1"/>
          </a:solidFill>
          <a:latin typeface="+mn-lt"/>
          <a:ea typeface="+mn-ea"/>
          <a:cs typeface="+mn-cs"/>
        </a:defRPr>
      </a:lvl1pPr>
      <a:lvl2pPr marL="742950" indent="-285750" algn="l" defTabSz="457200" rtl="0" eaLnBrk="1" latinLnBrk="0" hangingPunct="1">
        <a:spcBef>
          <a:spcPct val="20000"/>
        </a:spcBef>
        <a:buClr>
          <a:srgbClr val="000090"/>
        </a:buClr>
        <a:buFont typeface="Calibri" pitchFamily="34" charset="0"/>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Clr>
          <a:srgbClr val="000090"/>
        </a:buClr>
        <a:buFont typeface="Courier New" pitchFamily="49" charset="0"/>
        <a:buChar char="o"/>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000090"/>
        </a:buClr>
        <a:buFont typeface="Arial"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0090"/>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2" name="Picture 8" descr="Image result for smithsonian astrophysical observatory logo">
            <a:extLst>
              <a:ext uri="{FF2B5EF4-FFF2-40B4-BE49-F238E27FC236}">
                <a16:creationId xmlns:a16="http://schemas.microsoft.com/office/drawing/2014/main" id="{C96E20DB-8486-4F89-AC0B-032A3FE8CEB4}"/>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83225" y="924617"/>
            <a:ext cx="656185" cy="492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orthrop grumman logo">
            <a:extLst>
              <a:ext uri="{FF2B5EF4-FFF2-40B4-BE49-F238E27FC236}">
                <a16:creationId xmlns:a16="http://schemas.microsoft.com/office/drawing/2014/main" id="{B75DC543-7BCF-42DA-90D1-E641B8AC618A}"/>
              </a:ext>
            </a:extLst>
          </p:cNvPr>
          <p:cNvPicPr>
            <a:picLocks noChangeAspect="1" noChangeArrowheads="1"/>
          </p:cNvPicPr>
          <p:nvPr userDrawn="1"/>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t="42639" b="22979"/>
          <a:stretch/>
        </p:blipFill>
        <p:spPr bwMode="auto">
          <a:xfrm>
            <a:off x="92858" y="721229"/>
            <a:ext cx="2218135" cy="4236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75788" y="274521"/>
            <a:ext cx="7225587" cy="11427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0184" y="1600809"/>
            <a:ext cx="10971641" cy="45245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97916" y="6500970"/>
            <a:ext cx="9193301" cy="219771"/>
          </a:xfrm>
          <a:prstGeom prst="rect">
            <a:avLst/>
          </a:prstGeom>
        </p:spPr>
        <p:txBody>
          <a:bodyPr vert="horz" lIns="91440" tIns="45720" rIns="91440" bIns="45720" rtlCol="0" anchor="ctr"/>
          <a:lstStyle>
            <a:lvl1pPr algn="ctr">
              <a:defRPr sz="800" b="0" i="1">
                <a:solidFill>
                  <a:srgbClr val="0D707F"/>
                </a:solidFill>
              </a:defRPr>
            </a:lvl1pPr>
          </a:lstStyle>
          <a:p>
            <a:r>
              <a:rPr lang="en-US"/>
              <a:t>This document has not been reviewed for export-controlled information. An export control review is required by the information owner prior to release to any non-US parties.</a:t>
            </a:r>
          </a:p>
        </p:txBody>
      </p:sp>
      <p:sp>
        <p:nvSpPr>
          <p:cNvPr id="6" name="Slide Number Placeholder 5"/>
          <p:cNvSpPr>
            <a:spLocks noGrp="1"/>
          </p:cNvSpPr>
          <p:nvPr>
            <p:ph type="sldNum" sz="quarter" idx="4"/>
          </p:nvPr>
        </p:nvSpPr>
        <p:spPr>
          <a:xfrm>
            <a:off x="610180" y="6356921"/>
            <a:ext cx="929229" cy="363820"/>
          </a:xfrm>
          <a:prstGeom prst="rect">
            <a:avLst/>
          </a:prstGeom>
        </p:spPr>
        <p:txBody>
          <a:bodyPr vert="horz" lIns="91440" tIns="45720" rIns="91440" bIns="45720" rtlCol="0" anchor="ctr"/>
          <a:lstStyle>
            <a:lvl1pPr algn="l">
              <a:defRPr sz="900" i="1">
                <a:solidFill>
                  <a:srgbClr val="B1B1B1"/>
                </a:solidFill>
              </a:defRPr>
            </a:lvl1pPr>
          </a:lstStyle>
          <a:p>
            <a:fld id="{292ABC7F-B9E9-0840-915A-8F394559AFCC}" type="slidenum">
              <a:rPr lang="en-US" smtClean="0"/>
              <a:pPr/>
              <a:t>‹#›</a:t>
            </a:fld>
            <a:endParaRPr lang="en-US"/>
          </a:p>
        </p:txBody>
      </p:sp>
      <p:pic>
        <p:nvPicPr>
          <p:cNvPr id="11" name="Picture 18" descr="meatball best">
            <a:extLst>
              <a:ext uri="{FF2B5EF4-FFF2-40B4-BE49-F238E27FC236}">
                <a16:creationId xmlns:a16="http://schemas.microsoft.com/office/drawing/2014/main" id="{2E8EB0D1-FFC2-4880-9364-8FDCC08945D3}"/>
              </a:ext>
            </a:extLst>
          </p:cNvP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0546534" y="267814"/>
            <a:ext cx="1223297" cy="1075019"/>
          </a:xfrm>
          <a:prstGeom prst="rect">
            <a:avLst/>
          </a:prstGeom>
          <a:noFill/>
        </p:spPr>
      </p:pic>
      <p:pic>
        <p:nvPicPr>
          <p:cNvPr id="14" name="Picture 4106" descr="STLogo">
            <a:extLst>
              <a:ext uri="{FF2B5EF4-FFF2-40B4-BE49-F238E27FC236}">
                <a16:creationId xmlns:a16="http://schemas.microsoft.com/office/drawing/2014/main" id="{B3EE54B0-AD94-4DF3-93CD-58E47F436534}"/>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990626" y="99650"/>
            <a:ext cx="877925" cy="575732"/>
          </a:xfrm>
          <a:prstGeom prst="rect">
            <a:avLst/>
          </a:prstGeom>
          <a:noFill/>
        </p:spPr>
      </p:pic>
      <p:pic>
        <p:nvPicPr>
          <p:cNvPr id="15" name="Picture 14">
            <a:extLst>
              <a:ext uri="{FF2B5EF4-FFF2-40B4-BE49-F238E27FC236}">
                <a16:creationId xmlns:a16="http://schemas.microsoft.com/office/drawing/2014/main" id="{A33FD71A-FA0B-4FC7-BFBD-94AA6478FB6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10252" y="201805"/>
            <a:ext cx="1226265" cy="387900"/>
          </a:xfrm>
          <a:prstGeom prst="rect">
            <a:avLst/>
          </a:prstGeom>
        </p:spPr>
      </p:pic>
      <p:pic>
        <p:nvPicPr>
          <p:cNvPr id="17" name="Picture 16">
            <a:extLst>
              <a:ext uri="{FF2B5EF4-FFF2-40B4-BE49-F238E27FC236}">
                <a16:creationId xmlns:a16="http://schemas.microsoft.com/office/drawing/2014/main" id="{42083501-AC75-4379-89CC-E19C6812BD20}"/>
              </a:ext>
            </a:extLst>
          </p:cNvPr>
          <p:cNvPicPr>
            <a:picLocks noChangeAspect="1"/>
          </p:cNvPicPr>
          <p:nvPr userDrawn="1"/>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52741" y="924617"/>
            <a:ext cx="1246884" cy="440612"/>
          </a:xfrm>
          <a:prstGeom prst="rect">
            <a:avLst/>
          </a:prstGeom>
        </p:spPr>
      </p:pic>
      <p:pic>
        <p:nvPicPr>
          <p:cNvPr id="18" name="Picture 17" descr="Ball_Color_HEX-1-1.png">
            <a:extLst>
              <a:ext uri="{FF2B5EF4-FFF2-40B4-BE49-F238E27FC236}">
                <a16:creationId xmlns:a16="http://schemas.microsoft.com/office/drawing/2014/main" id="{110E234F-93CF-4984-996D-FE18776C8516}"/>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257" y="99651"/>
            <a:ext cx="509927" cy="509927"/>
          </a:xfrm>
          <a:prstGeom prst="rect">
            <a:avLst/>
          </a:prstGeom>
        </p:spPr>
      </p:pic>
      <p:sp>
        <p:nvSpPr>
          <p:cNvPr id="7" name="AutoShape 2" descr="Image result for northrop grumman logo">
            <a:extLst>
              <a:ext uri="{FF2B5EF4-FFF2-40B4-BE49-F238E27FC236}">
                <a16:creationId xmlns:a16="http://schemas.microsoft.com/office/drawing/2014/main" id="{94AAB38A-95D8-491E-AFC6-F688567C6365}"/>
              </a:ext>
            </a:extLst>
          </p:cNvPr>
          <p:cNvSpPr>
            <a:spLocks noChangeAspect="1" noChangeArrowheads="1"/>
          </p:cNvSpPr>
          <p:nvPr userDrawn="1"/>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83940364"/>
      </p:ext>
    </p:extLst>
  </p:cSld>
  <p:clrMap bg1="lt1" tx1="dk1" bg2="lt2" tx2="dk2" accent1="accent1" accent2="accent2" accent3="accent3" accent4="accent4" accent5="accent5" accent6="accent6" hlink="hlink" folHlink="folHlink"/>
  <p:sldLayoutIdLst>
    <p:sldLayoutId id="2147490458" r:id="rId1"/>
    <p:sldLayoutId id="2147490459" r:id="rId2"/>
    <p:sldLayoutId id="2147490460" r:id="rId3"/>
    <p:sldLayoutId id="2147490461" r:id="rId4"/>
    <p:sldLayoutId id="2147490462" r:id="rId5"/>
    <p:sldLayoutId id="2147490463" r:id="rId6"/>
    <p:sldLayoutId id="2147490464" r:id="rId7"/>
    <p:sldLayoutId id="2147490465" r:id="rId8"/>
    <p:sldLayoutId id="2147490466" r:id="rId9"/>
    <p:sldLayoutId id="2147490467" r:id="rId10"/>
    <p:sldLayoutId id="2147490468" r:id="rId11"/>
    <p:sldLayoutId id="2147490469" r:id="rId12"/>
  </p:sldLayoutIdLst>
  <p:hf hdr="0" ftr="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2" name="Picture 8" descr="Image result for smithsonian astrophysical observatory logo">
            <a:extLst>
              <a:ext uri="{FF2B5EF4-FFF2-40B4-BE49-F238E27FC236}">
                <a16:creationId xmlns:a16="http://schemas.microsoft.com/office/drawing/2014/main" id="{C96E20DB-8486-4F89-AC0B-032A3FE8CEB4}"/>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83224" y="924617"/>
            <a:ext cx="656185" cy="492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orthrop grumman logo">
            <a:extLst>
              <a:ext uri="{FF2B5EF4-FFF2-40B4-BE49-F238E27FC236}">
                <a16:creationId xmlns:a16="http://schemas.microsoft.com/office/drawing/2014/main" id="{B75DC543-7BCF-42DA-90D1-E641B8AC618A}"/>
              </a:ext>
            </a:extLst>
          </p:cNvPr>
          <p:cNvPicPr>
            <a:picLocks noChangeAspect="1" noChangeArrowheads="1"/>
          </p:cNvPicPr>
          <p:nvPr userDrawn="1"/>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t="42639" b="22979"/>
          <a:stretch/>
        </p:blipFill>
        <p:spPr bwMode="auto">
          <a:xfrm>
            <a:off x="92859" y="721229"/>
            <a:ext cx="2218135" cy="4236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75790" y="274521"/>
            <a:ext cx="7225588" cy="11427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0184" y="1600810"/>
            <a:ext cx="10971641" cy="45245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97916" y="6500970"/>
            <a:ext cx="9193301" cy="219771"/>
          </a:xfrm>
          <a:prstGeom prst="rect">
            <a:avLst/>
          </a:prstGeom>
        </p:spPr>
        <p:txBody>
          <a:bodyPr vert="horz" lIns="91440" tIns="45720" rIns="91440" bIns="45720" rtlCol="0" anchor="ctr"/>
          <a:lstStyle>
            <a:lvl1pPr algn="ctr">
              <a:defRPr sz="800" b="0" i="1">
                <a:solidFill>
                  <a:srgbClr val="0D707F"/>
                </a:solidFill>
              </a:defRPr>
            </a:lvl1pPr>
          </a:lstStyle>
          <a:p>
            <a:r>
              <a:rPr lang="en-US"/>
              <a:t>This document has not been reviewed for export-controlled information. An export control review is required by the information owner prior to release to any non-US parties.</a:t>
            </a:r>
          </a:p>
        </p:txBody>
      </p:sp>
      <p:sp>
        <p:nvSpPr>
          <p:cNvPr id="6" name="Slide Number Placeholder 5"/>
          <p:cNvSpPr>
            <a:spLocks noGrp="1"/>
          </p:cNvSpPr>
          <p:nvPr>
            <p:ph type="sldNum" sz="quarter" idx="4"/>
          </p:nvPr>
        </p:nvSpPr>
        <p:spPr>
          <a:xfrm>
            <a:off x="610181" y="6356922"/>
            <a:ext cx="929231" cy="363820"/>
          </a:xfrm>
          <a:prstGeom prst="rect">
            <a:avLst/>
          </a:prstGeom>
        </p:spPr>
        <p:txBody>
          <a:bodyPr vert="horz" lIns="91440" tIns="45720" rIns="91440" bIns="45720" rtlCol="0" anchor="ctr"/>
          <a:lstStyle>
            <a:lvl1pPr algn="l">
              <a:defRPr sz="900" i="1">
                <a:solidFill>
                  <a:srgbClr val="B1B1B1"/>
                </a:solidFill>
              </a:defRPr>
            </a:lvl1pPr>
          </a:lstStyle>
          <a:p>
            <a:fld id="{292ABC7F-B9E9-0840-915A-8F394559AFCC}" type="slidenum">
              <a:rPr lang="en-US" smtClean="0"/>
              <a:pPr/>
              <a:t>‹#›</a:t>
            </a:fld>
            <a:endParaRPr lang="en-US"/>
          </a:p>
        </p:txBody>
      </p:sp>
      <p:pic>
        <p:nvPicPr>
          <p:cNvPr id="11" name="Picture 18" descr="meatball best">
            <a:extLst>
              <a:ext uri="{FF2B5EF4-FFF2-40B4-BE49-F238E27FC236}">
                <a16:creationId xmlns:a16="http://schemas.microsoft.com/office/drawing/2014/main" id="{2E8EB0D1-FFC2-4880-9364-8FDCC08945D3}"/>
              </a:ext>
            </a:extLst>
          </p:cNvP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1005480" y="201806"/>
            <a:ext cx="952539" cy="575732"/>
          </a:xfrm>
          <a:prstGeom prst="rect">
            <a:avLst/>
          </a:prstGeom>
          <a:noFill/>
        </p:spPr>
      </p:pic>
      <p:pic>
        <p:nvPicPr>
          <p:cNvPr id="14" name="Picture 4106" descr="STLogo">
            <a:extLst>
              <a:ext uri="{FF2B5EF4-FFF2-40B4-BE49-F238E27FC236}">
                <a16:creationId xmlns:a16="http://schemas.microsoft.com/office/drawing/2014/main" id="{B3EE54B0-AD94-4DF3-93CD-58E47F436534}"/>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990627" y="99651"/>
            <a:ext cx="877925" cy="575732"/>
          </a:xfrm>
          <a:prstGeom prst="rect">
            <a:avLst/>
          </a:prstGeom>
          <a:noFill/>
        </p:spPr>
      </p:pic>
      <p:pic>
        <p:nvPicPr>
          <p:cNvPr id="15" name="Picture 14">
            <a:extLst>
              <a:ext uri="{FF2B5EF4-FFF2-40B4-BE49-F238E27FC236}">
                <a16:creationId xmlns:a16="http://schemas.microsoft.com/office/drawing/2014/main" id="{A33FD71A-FA0B-4FC7-BFBD-94AA6478FB6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10252" y="201806"/>
            <a:ext cx="1226265" cy="387900"/>
          </a:xfrm>
          <a:prstGeom prst="rect">
            <a:avLst/>
          </a:prstGeom>
        </p:spPr>
      </p:pic>
      <p:pic>
        <p:nvPicPr>
          <p:cNvPr id="17" name="Picture 16">
            <a:extLst>
              <a:ext uri="{FF2B5EF4-FFF2-40B4-BE49-F238E27FC236}">
                <a16:creationId xmlns:a16="http://schemas.microsoft.com/office/drawing/2014/main" id="{42083501-AC75-4379-89CC-E19C6812BD20}"/>
              </a:ext>
            </a:extLst>
          </p:cNvPr>
          <p:cNvPicPr>
            <a:picLocks noChangeAspect="1"/>
          </p:cNvPicPr>
          <p:nvPr userDrawn="1"/>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52741" y="924618"/>
            <a:ext cx="1246884" cy="440612"/>
          </a:xfrm>
          <a:prstGeom prst="rect">
            <a:avLst/>
          </a:prstGeom>
        </p:spPr>
      </p:pic>
      <p:pic>
        <p:nvPicPr>
          <p:cNvPr id="18" name="Picture 17" descr="Ball_Color_HEX-1-1.png">
            <a:extLst>
              <a:ext uri="{FF2B5EF4-FFF2-40B4-BE49-F238E27FC236}">
                <a16:creationId xmlns:a16="http://schemas.microsoft.com/office/drawing/2014/main" id="{110E234F-93CF-4984-996D-FE18776C8516}"/>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257" y="99652"/>
            <a:ext cx="509927" cy="509927"/>
          </a:xfrm>
          <a:prstGeom prst="rect">
            <a:avLst/>
          </a:prstGeom>
        </p:spPr>
      </p:pic>
      <p:sp>
        <p:nvSpPr>
          <p:cNvPr id="7" name="AutoShape 2" descr="Image result for northrop grumman logo">
            <a:extLst>
              <a:ext uri="{FF2B5EF4-FFF2-40B4-BE49-F238E27FC236}">
                <a16:creationId xmlns:a16="http://schemas.microsoft.com/office/drawing/2014/main" id="{94AAB38A-95D8-491E-AFC6-F688567C6365}"/>
              </a:ext>
            </a:extLst>
          </p:cNvPr>
          <p:cNvSpPr>
            <a:spLocks noChangeAspect="1" noChangeArrowheads="1"/>
          </p:cNvSpPr>
          <p:nvPr userDrawn="1"/>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300"/>
          </a:p>
        </p:txBody>
      </p:sp>
    </p:spTree>
    <p:extLst>
      <p:ext uri="{BB962C8B-B14F-4D97-AF65-F5344CB8AC3E}">
        <p14:creationId xmlns:p14="http://schemas.microsoft.com/office/powerpoint/2010/main" val="1180554258"/>
      </p:ext>
    </p:extLst>
  </p:cSld>
  <p:clrMap bg1="lt1" tx1="dk1" bg2="lt2" tx2="dk2" accent1="accent1" accent2="accent2" accent3="accent3" accent4="accent4" accent5="accent5" accent6="accent6" hlink="hlink" folHlink="folHlink"/>
  <p:sldLayoutIdLst>
    <p:sldLayoutId id="2147490471" r:id="rId1"/>
    <p:sldLayoutId id="2147490472" r:id="rId2"/>
    <p:sldLayoutId id="2147490473" r:id="rId3"/>
    <p:sldLayoutId id="2147490474" r:id="rId4"/>
    <p:sldLayoutId id="2147490475" r:id="rId5"/>
    <p:sldLayoutId id="2147490476" r:id="rId6"/>
    <p:sldLayoutId id="2147490477" r:id="rId7"/>
    <p:sldLayoutId id="2147490478" r:id="rId8"/>
    <p:sldLayoutId id="2147490479" r:id="rId9"/>
    <p:sldLayoutId id="2147490480" r:id="rId10"/>
    <p:sldLayoutId id="2147490481" r:id="rId11"/>
    <p:sldLayoutId id="2147490482" r:id="rId12"/>
  </p:sldLayoutIdLst>
  <p:hf hdr="0" ftr="0"/>
  <p:txStyles>
    <p:titleStyle>
      <a:lvl1pPr algn="l" defTabSz="457189" rtl="0" eaLnBrk="1" latinLnBrk="0" hangingPunct="1">
        <a:spcBef>
          <a:spcPct val="0"/>
        </a:spcBef>
        <a:buNone/>
        <a:defRPr sz="3000" b="1" kern="1200">
          <a:solidFill>
            <a:schemeClr val="accent1"/>
          </a:solidFill>
          <a:latin typeface="+mj-lt"/>
          <a:ea typeface="+mj-ea"/>
          <a:cs typeface="+mj-cs"/>
        </a:defRPr>
      </a:lvl1pPr>
    </p:titleStyle>
    <p:bodyStyle>
      <a:lvl1pPr marL="342891" indent="-342891" algn="l" defTabSz="457189" rtl="0" eaLnBrk="1" latinLnBrk="0" hangingPunct="1">
        <a:spcBef>
          <a:spcPct val="20000"/>
        </a:spcBef>
        <a:buFont typeface="Wingdings" charset="2"/>
        <a:buChar char="§"/>
        <a:defRPr sz="26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200" kern="1200">
          <a:solidFill>
            <a:schemeClr val="tx1"/>
          </a:solidFill>
          <a:latin typeface="+mn-lt"/>
          <a:ea typeface="+mn-ea"/>
          <a:cs typeface="+mn-cs"/>
        </a:defRPr>
      </a:lvl2pPr>
      <a:lvl3pPr marL="1142971" indent="-228594" algn="l" defTabSz="457189" rtl="0" eaLnBrk="1" latinLnBrk="0" hangingPunct="1">
        <a:spcBef>
          <a:spcPct val="20000"/>
        </a:spcBef>
        <a:buFont typeface="Wingdings" charset="2"/>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Font typeface="Wingdings" charset="2"/>
        <a:buChar char="§"/>
        <a:defRPr sz="1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0D041A4-456F-4005-9C26-823F105F8BCE}" type="slidenum">
              <a:rPr lang="en-US" smtClean="0"/>
              <a:pPr>
                <a:defRPr/>
              </a:pPr>
              <a:t>‹#›</a:t>
            </a:fld>
            <a:endParaRPr lang="en-US"/>
          </a:p>
        </p:txBody>
      </p:sp>
    </p:spTree>
    <p:extLst>
      <p:ext uri="{BB962C8B-B14F-4D97-AF65-F5344CB8AC3E}">
        <p14:creationId xmlns:p14="http://schemas.microsoft.com/office/powerpoint/2010/main" val="1248451617"/>
      </p:ext>
    </p:extLst>
  </p:cSld>
  <p:clrMap bg1="lt1" tx1="dk1" bg2="lt2" tx2="dk2" accent1="accent1" accent2="accent2" accent3="accent3" accent4="accent4" accent5="accent5" accent6="accent6" hlink="hlink" folHlink="folHlink"/>
  <p:sldLayoutIdLst>
    <p:sldLayoutId id="2147490504" r:id="rId1"/>
    <p:sldLayoutId id="2147490505" r:id="rId2"/>
    <p:sldLayoutId id="2147490506" r:id="rId3"/>
    <p:sldLayoutId id="2147490507" r:id="rId4"/>
    <p:sldLayoutId id="2147490508" r:id="rId5"/>
    <p:sldLayoutId id="2147490509" r:id="rId6"/>
    <p:sldLayoutId id="2147490510" r:id="rId7"/>
    <p:sldLayoutId id="2147490511" r:id="rId8"/>
    <p:sldLayoutId id="2147490512" r:id="rId9"/>
    <p:sldLayoutId id="2147490513" r:id="rId10"/>
    <p:sldLayoutId id="2147490514" r:id="rId11"/>
    <p:sldLayoutId id="2147490486" r:id="rId12"/>
    <p:sldLayoutId id="2147490487" r:id="rId13"/>
    <p:sldLayoutId id="2147490488" r:id="rId14"/>
    <p:sldLayoutId id="2147490489" r:id="rId15"/>
    <p:sldLayoutId id="214749051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2463800" y="304800"/>
            <a:ext cx="7755467" cy="5969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nvPr>
        </p:nvSpPr>
        <p:spPr bwMode="auto">
          <a:xfrm>
            <a:off x="1219200" y="1092200"/>
            <a:ext cx="9889067" cy="5562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7908" name="Rectangle 4"/>
          <p:cNvSpPr>
            <a:spLocks noChangeArrowheads="1"/>
          </p:cNvSpPr>
          <p:nvPr/>
        </p:nvSpPr>
        <p:spPr bwMode="auto">
          <a:xfrm>
            <a:off x="101600" y="0"/>
            <a:ext cx="16933" cy="12700"/>
          </a:xfrm>
          <a:prstGeom prst="rect">
            <a:avLst/>
          </a:prstGeom>
          <a:solidFill>
            <a:srgbClr val="FFFFFF"/>
          </a:solidFill>
          <a:ln w="9525">
            <a:noFill/>
            <a:miter lim="800000"/>
            <a:headEnd/>
            <a:tailEnd/>
          </a:ln>
        </p:spPr>
        <p:txBody>
          <a:bodyPr/>
          <a:lstStyle/>
          <a:p>
            <a:pPr>
              <a:defRPr/>
            </a:pPr>
            <a:endParaRPr lang="en-US" sz="1000">
              <a:solidFill>
                <a:srgbClr val="000000"/>
              </a:solidFill>
            </a:endParaRPr>
          </a:p>
        </p:txBody>
      </p:sp>
      <p:sp>
        <p:nvSpPr>
          <p:cNvPr id="1147909" name="Text Box 5"/>
          <p:cNvSpPr txBox="1">
            <a:spLocks noChangeArrowheads="1"/>
          </p:cNvSpPr>
          <p:nvPr/>
        </p:nvSpPr>
        <p:spPr bwMode="auto">
          <a:xfrm>
            <a:off x="8360834" y="4487863"/>
            <a:ext cx="245533" cy="457200"/>
          </a:xfrm>
          <a:prstGeom prst="rect">
            <a:avLst/>
          </a:prstGeom>
          <a:noFill/>
          <a:ln w="12700">
            <a:noFill/>
            <a:miter lim="800000"/>
            <a:headEnd/>
            <a:tailEnd/>
          </a:ln>
          <a:effectLst/>
        </p:spPr>
        <p:txBody>
          <a:bodyPr>
            <a:spAutoFit/>
          </a:bodyPr>
          <a:lstStyle/>
          <a:p>
            <a:pPr eaLnBrk="0" hangingPunct="0">
              <a:spcBef>
                <a:spcPct val="50000"/>
              </a:spcBef>
              <a:defRPr/>
            </a:pPr>
            <a:endParaRPr lang="en-US" sz="2400">
              <a:solidFill>
                <a:srgbClr val="000000"/>
              </a:solidFill>
              <a:latin typeface="Times New Roman" pitchFamily="18" charset="0"/>
            </a:endParaRPr>
          </a:p>
        </p:txBody>
      </p:sp>
      <p:sp>
        <p:nvSpPr>
          <p:cNvPr id="1147910" name="Text Box 6"/>
          <p:cNvSpPr txBox="1">
            <a:spLocks noChangeArrowheads="1"/>
          </p:cNvSpPr>
          <p:nvPr/>
        </p:nvSpPr>
        <p:spPr bwMode="auto">
          <a:xfrm>
            <a:off x="6705600" y="5021263"/>
            <a:ext cx="2032000" cy="457200"/>
          </a:xfrm>
          <a:prstGeom prst="rect">
            <a:avLst/>
          </a:prstGeom>
          <a:noFill/>
          <a:ln w="12700">
            <a:noFill/>
            <a:miter lim="800000"/>
            <a:headEnd/>
            <a:tailEnd/>
          </a:ln>
          <a:effectLst/>
        </p:spPr>
        <p:txBody>
          <a:bodyPr>
            <a:spAutoFit/>
          </a:bodyPr>
          <a:lstStyle/>
          <a:p>
            <a:pPr eaLnBrk="0" hangingPunct="0">
              <a:spcBef>
                <a:spcPct val="50000"/>
              </a:spcBef>
              <a:defRPr/>
            </a:pPr>
            <a:endParaRPr lang="en-US" sz="2400">
              <a:solidFill>
                <a:srgbClr val="000000"/>
              </a:solidFill>
              <a:latin typeface="Times New Roman" pitchFamily="18" charset="0"/>
            </a:endParaRPr>
          </a:p>
        </p:txBody>
      </p:sp>
      <p:sp>
        <p:nvSpPr>
          <p:cNvPr id="1147911" name="Rectangle 2"/>
          <p:cNvSpPr>
            <a:spLocks noChangeArrowheads="1"/>
          </p:cNvSpPr>
          <p:nvPr/>
        </p:nvSpPr>
        <p:spPr bwMode="auto">
          <a:xfrm>
            <a:off x="0" y="0"/>
            <a:ext cx="12192000" cy="6858000"/>
          </a:xfrm>
          <a:prstGeom prst="rect">
            <a:avLst/>
          </a:prstGeom>
          <a:noFill/>
          <a:ln w="38100">
            <a:solidFill>
              <a:srgbClr val="2E2787"/>
            </a:solidFill>
            <a:miter lim="800000"/>
            <a:headEnd/>
            <a:tailEnd/>
          </a:ln>
        </p:spPr>
        <p:txBody>
          <a:bodyPr wrap="none" anchor="ctr"/>
          <a:lstStyle/>
          <a:p>
            <a:pPr algn="ctr" eaLnBrk="0" hangingPunct="0">
              <a:lnSpc>
                <a:spcPct val="90000"/>
              </a:lnSpc>
              <a:spcBef>
                <a:spcPct val="20000"/>
              </a:spcBef>
              <a:buFontTx/>
              <a:buChar char="•"/>
              <a:defRPr/>
            </a:pPr>
            <a:endParaRPr lang="en-US" sz="1400">
              <a:solidFill>
                <a:srgbClr val="000000"/>
              </a:solidFill>
              <a:latin typeface="Times New Roman" pitchFamily="18" charset="0"/>
            </a:endParaRPr>
          </a:p>
        </p:txBody>
      </p:sp>
      <p:sp>
        <p:nvSpPr>
          <p:cNvPr id="1147912" name="Line 6"/>
          <p:cNvSpPr>
            <a:spLocks noChangeShapeType="1"/>
          </p:cNvSpPr>
          <p:nvPr/>
        </p:nvSpPr>
        <p:spPr bwMode="auto">
          <a:xfrm>
            <a:off x="182033" y="990600"/>
            <a:ext cx="11785600" cy="0"/>
          </a:xfrm>
          <a:prstGeom prst="line">
            <a:avLst/>
          </a:prstGeom>
          <a:noFill/>
          <a:ln w="38100" cmpd="dbl">
            <a:solidFill>
              <a:srgbClr val="2E2787"/>
            </a:solidFill>
            <a:round/>
            <a:headEnd/>
            <a:tailEnd/>
          </a:ln>
        </p:spPr>
        <p:txBody>
          <a:bodyPr wrap="none" anchor="ctr"/>
          <a:lstStyle/>
          <a:p>
            <a:pPr>
              <a:defRPr/>
            </a:pPr>
            <a:endParaRPr lang="en-US" sz="1000">
              <a:solidFill>
                <a:srgbClr val="000000"/>
              </a:solidFill>
            </a:endParaRPr>
          </a:p>
        </p:txBody>
      </p:sp>
      <p:sp>
        <p:nvSpPr>
          <p:cNvPr id="1147915" name="Rectangle 11"/>
          <p:cNvSpPr>
            <a:spLocks noGrp="1" noChangeArrowheads="1"/>
          </p:cNvSpPr>
          <p:nvPr>
            <p:ph type="sldNum" sz="quarter" idx="4"/>
          </p:nvPr>
        </p:nvSpPr>
        <p:spPr bwMode="auto">
          <a:xfrm>
            <a:off x="9347200" y="6610350"/>
            <a:ext cx="2844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rgbClr val="000000"/>
                </a:solidFill>
                <a:latin typeface="Arial" pitchFamily="34" charset="0"/>
              </a:defRPr>
            </a:lvl1pPr>
          </a:lstStyle>
          <a:p>
            <a:pPr>
              <a:defRPr/>
            </a:pPr>
            <a:fld id="{A76945F2-FEEE-402E-842C-E8C1637391DB}" type="slidenum">
              <a:rPr lang="en-US" sz="1000"/>
              <a:pPr>
                <a:defRPr/>
              </a:pPr>
              <a:t>‹#›</a:t>
            </a:fld>
            <a:endParaRPr lang="en-US" sz="1000"/>
          </a:p>
        </p:txBody>
      </p:sp>
    </p:spTree>
  </p:cSld>
  <p:clrMap bg1="lt1" tx1="dk1" bg2="lt2" tx2="dk2" accent1="accent1" accent2="accent2" accent3="accent3" accent4="accent4" accent5="accent5" accent6="accent6" hlink="hlink" folHlink="folHlink"/>
  <p:sldLayoutIdLst>
    <p:sldLayoutId id="2147490501" r:id="rId1"/>
  </p:sldLayoutIdLst>
  <p:hf hdr="0" ftr="0" dt="0"/>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Times New Roman" pitchFamily="18" charset="0"/>
        </a:defRPr>
      </a:lvl2pPr>
      <a:lvl3pPr algn="ctr" rtl="0" eaLnBrk="0" fontAlgn="base" hangingPunct="0">
        <a:spcBef>
          <a:spcPct val="0"/>
        </a:spcBef>
        <a:spcAft>
          <a:spcPct val="0"/>
        </a:spcAft>
        <a:defRPr sz="2800">
          <a:solidFill>
            <a:schemeClr val="tx1"/>
          </a:solidFill>
          <a:latin typeface="Times New Roman" pitchFamily="18" charset="0"/>
        </a:defRPr>
      </a:lvl3pPr>
      <a:lvl4pPr algn="ctr" rtl="0" eaLnBrk="0" fontAlgn="base" hangingPunct="0">
        <a:spcBef>
          <a:spcPct val="0"/>
        </a:spcBef>
        <a:spcAft>
          <a:spcPct val="0"/>
        </a:spcAft>
        <a:defRPr sz="2800">
          <a:solidFill>
            <a:schemeClr val="tx1"/>
          </a:solidFill>
          <a:latin typeface="Times New Roman" pitchFamily="18" charset="0"/>
        </a:defRPr>
      </a:lvl4pPr>
      <a:lvl5pPr algn="ctr" rtl="0" eaLnBrk="0" fontAlgn="base" hangingPunct="0">
        <a:spcBef>
          <a:spcPct val="0"/>
        </a:spcBef>
        <a:spcAft>
          <a:spcPct val="0"/>
        </a:spcAft>
        <a:defRPr sz="2800">
          <a:solidFill>
            <a:schemeClr val="tx1"/>
          </a:solidFill>
          <a:latin typeface="Times New Roman" pitchFamily="18" charset="0"/>
        </a:defRPr>
      </a:lvl5pPr>
      <a:lvl6pPr marL="457200" algn="ctr" rtl="0" fontAlgn="base">
        <a:spcBef>
          <a:spcPct val="0"/>
        </a:spcBef>
        <a:spcAft>
          <a:spcPct val="0"/>
        </a:spcAft>
        <a:defRPr sz="2800">
          <a:solidFill>
            <a:schemeClr val="tx1"/>
          </a:solidFill>
          <a:latin typeface="Times New Roman" pitchFamily="18" charset="0"/>
        </a:defRPr>
      </a:lvl6pPr>
      <a:lvl7pPr marL="914400" algn="ctr" rtl="0" fontAlgn="base">
        <a:spcBef>
          <a:spcPct val="0"/>
        </a:spcBef>
        <a:spcAft>
          <a:spcPct val="0"/>
        </a:spcAft>
        <a:defRPr sz="2800">
          <a:solidFill>
            <a:schemeClr val="tx1"/>
          </a:solidFill>
          <a:latin typeface="Times New Roman" pitchFamily="18" charset="0"/>
        </a:defRPr>
      </a:lvl7pPr>
      <a:lvl8pPr marL="1371600" algn="ctr" rtl="0" fontAlgn="base">
        <a:spcBef>
          <a:spcPct val="0"/>
        </a:spcBef>
        <a:spcAft>
          <a:spcPct val="0"/>
        </a:spcAft>
        <a:defRPr sz="2800">
          <a:solidFill>
            <a:schemeClr val="tx1"/>
          </a:solidFill>
          <a:latin typeface="Times New Roman" pitchFamily="18" charset="0"/>
        </a:defRPr>
      </a:lvl8pPr>
      <a:lvl9pPr marL="1828800" algn="ctr" rtl="0" fontAlgn="base">
        <a:spcBef>
          <a:spcPct val="0"/>
        </a:spcBef>
        <a:spcAft>
          <a:spcPct val="0"/>
        </a:spcAft>
        <a:defRPr sz="28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085850" indent="-228600" algn="l" rtl="0" eaLnBrk="0" fontAlgn="base" hangingPunct="0">
        <a:spcBef>
          <a:spcPct val="20000"/>
        </a:spcBef>
        <a:spcAft>
          <a:spcPct val="0"/>
        </a:spcAft>
        <a:buSzPct val="100000"/>
        <a:buChar char="•"/>
        <a:defRPr>
          <a:solidFill>
            <a:schemeClr val="tx1"/>
          </a:solidFill>
          <a:latin typeface="+mn-lt"/>
        </a:defRPr>
      </a:lvl3pPr>
      <a:lvl4pPr marL="1428750" indent="-228600" algn="l" rtl="0" eaLnBrk="0" fontAlgn="base" hangingPunct="0">
        <a:spcBef>
          <a:spcPct val="20000"/>
        </a:spcBef>
        <a:spcAft>
          <a:spcPct val="0"/>
        </a:spcAft>
        <a:buSzPct val="100000"/>
        <a:buChar char="–"/>
        <a:defRPr>
          <a:solidFill>
            <a:schemeClr val="tx1"/>
          </a:solidFill>
          <a:latin typeface="+mn-lt"/>
        </a:defRPr>
      </a:lvl4pPr>
      <a:lvl5pPr marL="1771650" indent="-228600" algn="l" rtl="0" eaLnBrk="0" fontAlgn="base" hangingPunct="0">
        <a:spcBef>
          <a:spcPct val="20000"/>
        </a:spcBef>
        <a:spcAft>
          <a:spcPct val="0"/>
        </a:spcAft>
        <a:buSzPct val="100000"/>
        <a:buChar char="•"/>
        <a:defRPr>
          <a:solidFill>
            <a:schemeClr val="tx1"/>
          </a:solidFill>
          <a:latin typeface="+mn-lt"/>
        </a:defRPr>
      </a:lvl5pPr>
      <a:lvl6pPr marL="2228850" indent="-228600" algn="l" rtl="0" fontAlgn="base">
        <a:spcBef>
          <a:spcPct val="20000"/>
        </a:spcBef>
        <a:spcAft>
          <a:spcPct val="0"/>
        </a:spcAft>
        <a:buSzPct val="100000"/>
        <a:buChar char="•"/>
        <a:defRPr>
          <a:solidFill>
            <a:schemeClr val="tx1"/>
          </a:solidFill>
          <a:latin typeface="+mn-lt"/>
        </a:defRPr>
      </a:lvl6pPr>
      <a:lvl7pPr marL="2686050" indent="-228600" algn="l" rtl="0" fontAlgn="base">
        <a:spcBef>
          <a:spcPct val="20000"/>
        </a:spcBef>
        <a:spcAft>
          <a:spcPct val="0"/>
        </a:spcAft>
        <a:buSzPct val="100000"/>
        <a:buChar char="•"/>
        <a:defRPr>
          <a:solidFill>
            <a:schemeClr val="tx1"/>
          </a:solidFill>
          <a:latin typeface="+mn-lt"/>
        </a:defRPr>
      </a:lvl7pPr>
      <a:lvl8pPr marL="3143250" indent="-228600" algn="l" rtl="0" fontAlgn="base">
        <a:spcBef>
          <a:spcPct val="20000"/>
        </a:spcBef>
        <a:spcAft>
          <a:spcPct val="0"/>
        </a:spcAft>
        <a:buSzPct val="100000"/>
        <a:buChar char="•"/>
        <a:defRPr>
          <a:solidFill>
            <a:schemeClr val="tx1"/>
          </a:solidFill>
          <a:latin typeface="+mn-lt"/>
        </a:defRPr>
      </a:lvl8pPr>
      <a:lvl9pPr marL="3600450" indent="-228600" algn="l" rtl="0" fontAlgn="base">
        <a:spcBef>
          <a:spcPct val="20000"/>
        </a:spcBef>
        <a:spcAft>
          <a:spcPct val="0"/>
        </a:spcAft>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77195" y="6336031"/>
            <a:ext cx="2844800" cy="365125"/>
          </a:xfrm>
          <a:prstGeom prst="rect">
            <a:avLst/>
          </a:prstGeom>
        </p:spPr>
        <p:txBody>
          <a:bodyPr/>
          <a:lstStyle>
            <a:lvl1pPr algn="r">
              <a:defRPr sz="1200">
                <a:solidFill>
                  <a:schemeClr val="bg1">
                    <a:lumMod val="75000"/>
                  </a:schemeClr>
                </a:solidFill>
              </a:defRPr>
            </a:lvl1pPr>
          </a:lstStyle>
          <a:p>
            <a:fld id="{B9B0392C-5BE7-214B-9E5F-CC8853CBAA6A}" type="slidenum">
              <a:rPr lang="en-US" smtClean="0">
                <a:solidFill>
                  <a:srgbClr val="FFFFFF">
                    <a:lumMod val="75000"/>
                  </a:srgbClr>
                </a:solidFill>
                <a:latin typeface="Arial" charset="0"/>
              </a:rPr>
              <a:pPr/>
              <a:t>‹#›</a:t>
            </a:fld>
            <a:endParaRPr lang="en-US">
              <a:solidFill>
                <a:srgbClr val="FFFFFF">
                  <a:lumMod val="75000"/>
                </a:srgbClr>
              </a:solidFill>
              <a:latin typeface="Arial" charset="0"/>
            </a:endParaRPr>
          </a:p>
        </p:txBody>
      </p:sp>
      <p:sp>
        <p:nvSpPr>
          <p:cNvPr id="4" name="Rectangle 8"/>
          <p:cNvSpPr>
            <a:spLocks noChangeArrowheads="1"/>
          </p:cNvSpPr>
          <p:nvPr userDrawn="1"/>
        </p:nvSpPr>
        <p:spPr bwMode="auto">
          <a:xfrm>
            <a:off x="177195" y="1196228"/>
            <a:ext cx="11852376" cy="5419942"/>
          </a:xfrm>
          <a:prstGeom prst="rect">
            <a:avLst/>
          </a:prstGeom>
          <a:noFill/>
          <a:ln w="9525">
            <a:noFill/>
            <a:miter lim="800000"/>
            <a:headEnd/>
            <a:tailEnd/>
          </a:ln>
        </p:spPr>
        <p:txBody>
          <a:bodyPr/>
          <a:lstStyle/>
          <a:p>
            <a:pPr marL="285750" indent="-285750">
              <a:buFont typeface="Wingdings" charset="2"/>
              <a:buChar char="§"/>
            </a:pPr>
            <a:r>
              <a:rPr lang="en-US" b="1" i="1">
                <a:solidFill>
                  <a:srgbClr val="000000">
                    <a:lumMod val="60000"/>
                    <a:lumOff val="40000"/>
                  </a:srgbClr>
                </a:solidFill>
                <a:latin typeface="Arial" charset="0"/>
              </a:rPr>
              <a:t>Primary</a:t>
            </a:r>
          </a:p>
          <a:p>
            <a:pPr marL="742950" lvl="1" indent="-285750">
              <a:buFont typeface="Arial"/>
              <a:buChar char="•"/>
            </a:pPr>
            <a:r>
              <a:rPr lang="en-US" b="1" i="1">
                <a:solidFill>
                  <a:srgbClr val="000000"/>
                </a:solidFill>
                <a:latin typeface="Arial" charset="0"/>
              </a:rPr>
              <a:t>Secondary</a:t>
            </a:r>
          </a:p>
          <a:p>
            <a:pPr marL="1085850" lvl="2" indent="-171450">
              <a:buFont typeface="Arial"/>
              <a:buChar char="•"/>
            </a:pPr>
            <a:r>
              <a:rPr lang="en-US" sz="1600" b="1" i="1">
                <a:solidFill>
                  <a:srgbClr val="000000"/>
                </a:solidFill>
                <a:latin typeface="Arial" charset="0"/>
              </a:rPr>
              <a:t>Tertiary</a:t>
            </a:r>
          </a:p>
          <a:p>
            <a:pPr marL="1085850" lvl="2" indent="-171450">
              <a:buFont typeface="Arial"/>
              <a:buChar char="•"/>
            </a:pPr>
            <a:endParaRPr lang="en-US" sz="1600" b="1" i="1">
              <a:solidFill>
                <a:srgbClr val="000000"/>
              </a:solidFill>
              <a:latin typeface="Arial" charset="0"/>
            </a:endParaRPr>
          </a:p>
          <a:p>
            <a:pPr marL="1085850" lvl="2" indent="-171450">
              <a:buFont typeface="Arial"/>
              <a:buChar char="•"/>
            </a:pPr>
            <a:endParaRPr lang="en-US" sz="1600" b="1" i="1">
              <a:solidFill>
                <a:srgbClr val="000000"/>
              </a:solidFill>
              <a:latin typeface="Arial" charset="0"/>
            </a:endParaRPr>
          </a:p>
          <a:p>
            <a:pPr marL="285750" indent="-285750">
              <a:buFont typeface="Wingdings" charset="2"/>
              <a:buChar char="§"/>
            </a:pPr>
            <a:r>
              <a:rPr lang="en-US" b="1" i="1">
                <a:solidFill>
                  <a:srgbClr val="000000">
                    <a:lumMod val="60000"/>
                    <a:lumOff val="40000"/>
                  </a:srgbClr>
                </a:solidFill>
                <a:latin typeface="Arial" charset="0"/>
              </a:rPr>
              <a:t>Primary</a:t>
            </a:r>
          </a:p>
          <a:p>
            <a:pPr marL="742950" lvl="1" indent="-285750">
              <a:buFont typeface="Arial"/>
              <a:buChar char="•"/>
            </a:pPr>
            <a:r>
              <a:rPr lang="en-US" b="1" i="1">
                <a:solidFill>
                  <a:srgbClr val="000000"/>
                </a:solidFill>
                <a:latin typeface="Arial" charset="0"/>
              </a:rPr>
              <a:t>Secondary</a:t>
            </a:r>
          </a:p>
          <a:p>
            <a:pPr marL="1085850" lvl="2" indent="-171450">
              <a:buFont typeface="Arial"/>
              <a:buChar char="•"/>
            </a:pPr>
            <a:r>
              <a:rPr lang="en-US" sz="1600" b="1" i="1">
                <a:solidFill>
                  <a:srgbClr val="000000"/>
                </a:solidFill>
                <a:latin typeface="Arial" charset="0"/>
              </a:rPr>
              <a:t>Tertiary</a:t>
            </a:r>
          </a:p>
          <a:p>
            <a:endParaRPr lang="en-US" b="1" i="1" u="sng">
              <a:solidFill>
                <a:srgbClr val="000000">
                  <a:lumMod val="60000"/>
                  <a:lumOff val="40000"/>
                </a:srgbClr>
              </a:solidFill>
              <a:latin typeface="Arial" charset="0"/>
            </a:endParaRPr>
          </a:p>
          <a:p>
            <a:pPr marL="169863" indent="-169863">
              <a:lnSpc>
                <a:spcPct val="90000"/>
              </a:lnSpc>
              <a:spcBef>
                <a:spcPct val="20000"/>
              </a:spcBef>
              <a:buSzPct val="100000"/>
              <a:buFontTx/>
              <a:buChar char="•"/>
            </a:pPr>
            <a:endParaRPr lang="en-US" sz="1200">
              <a:solidFill>
                <a:srgbClr val="000000"/>
              </a:solidFill>
              <a:latin typeface="Arial" charset="0"/>
            </a:endParaRPr>
          </a:p>
        </p:txBody>
      </p:sp>
      <p:pic>
        <p:nvPicPr>
          <p:cNvPr id="5" name="Picture 75" descr="Template_SMD2"/>
          <p:cNvPicPr>
            <a:picLocks noChangeAspect="1" noChangeArrowheads="1"/>
          </p:cNvPicPr>
          <p:nvPr userDrawn="1"/>
        </p:nvPicPr>
        <p:blipFill>
          <a:blip r:embed="rId14" cstate="print"/>
          <a:srcRect l="2292" t="4662" r="11459"/>
          <a:stretch>
            <a:fillRect/>
          </a:stretch>
        </p:blipFill>
        <p:spPr bwMode="auto">
          <a:xfrm>
            <a:off x="0" y="0"/>
            <a:ext cx="10498667" cy="6858000"/>
          </a:xfrm>
          <a:prstGeom prst="rect">
            <a:avLst/>
          </a:prstGeom>
          <a:noFill/>
          <a:ln w="9525">
            <a:noFill/>
            <a:miter lim="800000"/>
            <a:headEnd/>
            <a:tailEnd/>
          </a:ln>
        </p:spPr>
      </p:pic>
    </p:spTree>
    <p:extLst>
      <p:ext uri="{BB962C8B-B14F-4D97-AF65-F5344CB8AC3E}">
        <p14:creationId xmlns:p14="http://schemas.microsoft.com/office/powerpoint/2010/main" val="362574135"/>
      </p:ext>
    </p:extLst>
  </p:cSld>
  <p:clrMap bg1="lt1" tx1="dk1" bg2="lt2" tx2="dk2" accent1="accent1" accent2="accent2" accent3="accent3" accent4="accent4" accent5="accent5" accent6="accent6" hlink="hlink" folHlink="folHlink"/>
  <p:sldLayoutIdLst>
    <p:sldLayoutId id="2147490269" r:id="rId1"/>
    <p:sldLayoutId id="2147490270" r:id="rId2"/>
    <p:sldLayoutId id="2147490271" r:id="rId3"/>
    <p:sldLayoutId id="2147490272" r:id="rId4"/>
    <p:sldLayoutId id="2147490273" r:id="rId5"/>
    <p:sldLayoutId id="2147490274" r:id="rId6"/>
    <p:sldLayoutId id="2147490275" r:id="rId7"/>
    <p:sldLayoutId id="2147490276" r:id="rId8"/>
    <p:sldLayoutId id="2147490277" r:id="rId9"/>
    <p:sldLayoutId id="2147490278" r:id="rId10"/>
    <p:sldLayoutId id="2147490279" r:id="rId11"/>
    <p:sldLayoutId id="2147490280" r:id="rId12"/>
  </p:sldLayoutIdLst>
  <p:hf hdr="0" dt="0"/>
  <p:txStyles>
    <p:titleStyle>
      <a:lvl1pPr algn="ctr" rtl="0" eaLnBrk="0" fontAlgn="base" hangingPunct="0">
        <a:spcBef>
          <a:spcPct val="0"/>
        </a:spcBef>
        <a:spcAft>
          <a:spcPct val="0"/>
        </a:spcAft>
        <a:defRPr sz="2400" b="1">
          <a:solidFill>
            <a:schemeClr val="tx2"/>
          </a:solidFill>
          <a:latin typeface="+mj-lt"/>
          <a:ea typeface="+mj-ea"/>
          <a:cs typeface="ＭＳ Ｐゴシック" pitchFamily="-108" charset="-128"/>
        </a:defRPr>
      </a:lvl1pPr>
      <a:lvl2pPr algn="ctr" rtl="0" eaLnBrk="0" fontAlgn="base" hangingPunct="0">
        <a:spcBef>
          <a:spcPct val="0"/>
        </a:spcBef>
        <a:spcAft>
          <a:spcPct val="0"/>
        </a:spcAft>
        <a:defRPr sz="2400" b="1">
          <a:solidFill>
            <a:schemeClr val="tx2"/>
          </a:solidFill>
          <a:latin typeface="Helvetica" pitchFamily="34" charset="0"/>
          <a:ea typeface="ＭＳ Ｐゴシック" pitchFamily="1" charset="-128"/>
          <a:cs typeface="ＭＳ Ｐゴシック" pitchFamily="-108" charset="-128"/>
        </a:defRPr>
      </a:lvl2pPr>
      <a:lvl3pPr algn="ctr" rtl="0" eaLnBrk="0" fontAlgn="base" hangingPunct="0">
        <a:spcBef>
          <a:spcPct val="0"/>
        </a:spcBef>
        <a:spcAft>
          <a:spcPct val="0"/>
        </a:spcAft>
        <a:defRPr sz="2400" b="1">
          <a:solidFill>
            <a:schemeClr val="tx2"/>
          </a:solidFill>
          <a:latin typeface="Helvetica" pitchFamily="34" charset="0"/>
          <a:ea typeface="ＭＳ Ｐゴシック" pitchFamily="1" charset="-128"/>
          <a:cs typeface="ＭＳ Ｐゴシック" pitchFamily="-108" charset="-128"/>
        </a:defRPr>
      </a:lvl3pPr>
      <a:lvl4pPr algn="ctr" rtl="0" eaLnBrk="0" fontAlgn="base" hangingPunct="0">
        <a:spcBef>
          <a:spcPct val="0"/>
        </a:spcBef>
        <a:spcAft>
          <a:spcPct val="0"/>
        </a:spcAft>
        <a:defRPr sz="2400" b="1">
          <a:solidFill>
            <a:schemeClr val="tx2"/>
          </a:solidFill>
          <a:latin typeface="Helvetica" pitchFamily="34" charset="0"/>
          <a:ea typeface="ＭＳ Ｐゴシック" pitchFamily="1" charset="-128"/>
          <a:cs typeface="ＭＳ Ｐゴシック" pitchFamily="-108" charset="-128"/>
        </a:defRPr>
      </a:lvl4pPr>
      <a:lvl5pPr algn="ctr" rtl="0" eaLnBrk="0" fontAlgn="base" hangingPunct="0">
        <a:spcBef>
          <a:spcPct val="0"/>
        </a:spcBef>
        <a:spcAft>
          <a:spcPct val="0"/>
        </a:spcAft>
        <a:defRPr sz="2400" b="1">
          <a:solidFill>
            <a:schemeClr val="tx2"/>
          </a:solidFill>
          <a:latin typeface="Helvetica" pitchFamily="34" charset="0"/>
          <a:ea typeface="ＭＳ Ｐゴシック" pitchFamily="1" charset="-128"/>
          <a:cs typeface="ＭＳ Ｐゴシック" pitchFamily="-108" charset="-128"/>
        </a:defRPr>
      </a:lvl5pPr>
      <a:lvl6pPr marL="457200" algn="ctr" rtl="0" fontAlgn="base">
        <a:spcBef>
          <a:spcPct val="0"/>
        </a:spcBef>
        <a:spcAft>
          <a:spcPct val="0"/>
        </a:spcAft>
        <a:defRPr sz="2400" b="1">
          <a:solidFill>
            <a:schemeClr val="tx2"/>
          </a:solidFill>
          <a:latin typeface="Helvetica" pitchFamily="34" charset="0"/>
          <a:ea typeface="ＭＳ Ｐゴシック" pitchFamily="1" charset="-128"/>
        </a:defRPr>
      </a:lvl6pPr>
      <a:lvl7pPr marL="914400" algn="ctr" rtl="0" fontAlgn="base">
        <a:spcBef>
          <a:spcPct val="0"/>
        </a:spcBef>
        <a:spcAft>
          <a:spcPct val="0"/>
        </a:spcAft>
        <a:defRPr sz="2400" b="1">
          <a:solidFill>
            <a:schemeClr val="tx2"/>
          </a:solidFill>
          <a:latin typeface="Helvetica" pitchFamily="34" charset="0"/>
          <a:ea typeface="ＭＳ Ｐゴシック" pitchFamily="1" charset="-128"/>
        </a:defRPr>
      </a:lvl7pPr>
      <a:lvl8pPr marL="1371600" algn="ctr" rtl="0" fontAlgn="base">
        <a:spcBef>
          <a:spcPct val="0"/>
        </a:spcBef>
        <a:spcAft>
          <a:spcPct val="0"/>
        </a:spcAft>
        <a:defRPr sz="2400" b="1">
          <a:solidFill>
            <a:schemeClr val="tx2"/>
          </a:solidFill>
          <a:latin typeface="Helvetica" pitchFamily="34" charset="0"/>
          <a:ea typeface="ＭＳ Ｐゴシック" pitchFamily="1" charset="-128"/>
        </a:defRPr>
      </a:lvl8pPr>
      <a:lvl9pPr marL="1828800" algn="ctr" rtl="0" fontAlgn="base">
        <a:spcBef>
          <a:spcPct val="0"/>
        </a:spcBef>
        <a:spcAft>
          <a:spcPct val="0"/>
        </a:spcAft>
        <a:defRPr sz="2400" b="1">
          <a:solidFill>
            <a:schemeClr val="tx2"/>
          </a:solidFill>
          <a:latin typeface="Helvetica" pitchFamily="34" charset="0"/>
          <a:ea typeface="ＭＳ Ｐゴシック" pitchFamily="1" charset="-128"/>
        </a:defRPr>
      </a:lvl9pPr>
    </p:titleStyle>
    <p:bodyStyle>
      <a:lvl1pPr marL="342900" indent="-342900" algn="l" rtl="0" eaLnBrk="0" fontAlgn="base" hangingPunct="0">
        <a:lnSpc>
          <a:spcPct val="80000"/>
        </a:lnSpc>
        <a:spcBef>
          <a:spcPct val="0"/>
        </a:spcBef>
        <a:spcAft>
          <a:spcPct val="50000"/>
        </a:spcAft>
        <a:buClr>
          <a:srgbClr val="0000FF"/>
        </a:buClr>
        <a:buSzPct val="80000"/>
        <a:buFont typeface="Zapf Dingbats" pitchFamily="-108" charset="2"/>
        <a:buChar char=""/>
        <a:defRPr sz="2000" b="1">
          <a:solidFill>
            <a:schemeClr val="tx1"/>
          </a:solidFill>
          <a:latin typeface="+mn-lt"/>
          <a:ea typeface="+mn-ea"/>
          <a:cs typeface="ＭＳ Ｐゴシック" pitchFamily="-108" charset="-128"/>
        </a:defRPr>
      </a:lvl1pPr>
      <a:lvl2pPr marL="742950" indent="-285750" algn="l" rtl="0" eaLnBrk="0" fontAlgn="base" hangingPunct="0">
        <a:lnSpc>
          <a:spcPct val="80000"/>
        </a:lnSpc>
        <a:spcBef>
          <a:spcPct val="0"/>
        </a:spcBef>
        <a:spcAft>
          <a:spcPct val="50000"/>
        </a:spcAft>
        <a:buClr>
          <a:srgbClr val="0000FF"/>
        </a:buClr>
        <a:buChar char="–"/>
        <a:defRPr>
          <a:solidFill>
            <a:schemeClr val="tx1"/>
          </a:solidFill>
          <a:latin typeface="+mn-lt"/>
          <a:ea typeface="+mn-ea"/>
          <a:cs typeface="ＭＳ Ｐゴシック"/>
        </a:defRPr>
      </a:lvl2pPr>
      <a:lvl3pPr marL="1143000" indent="-228600" algn="l" rtl="0" eaLnBrk="0" fontAlgn="base" hangingPunct="0">
        <a:lnSpc>
          <a:spcPct val="80000"/>
        </a:lnSpc>
        <a:spcBef>
          <a:spcPct val="0"/>
        </a:spcBef>
        <a:spcAft>
          <a:spcPct val="50000"/>
        </a:spcAft>
        <a:buClr>
          <a:srgbClr val="0000FF"/>
        </a:buClr>
        <a:buChar char="•"/>
        <a:defRPr>
          <a:solidFill>
            <a:schemeClr val="tx1"/>
          </a:solidFill>
          <a:latin typeface="+mn-lt"/>
          <a:ea typeface="+mn-ea"/>
          <a:cs typeface="ＭＳ Ｐゴシック"/>
        </a:defRPr>
      </a:lvl3pPr>
      <a:lvl4pPr marL="1600200" indent="-228600" algn="l" rtl="0" eaLnBrk="0" fontAlgn="base" hangingPunct="0">
        <a:lnSpc>
          <a:spcPct val="80000"/>
        </a:lnSpc>
        <a:spcBef>
          <a:spcPct val="0"/>
        </a:spcBef>
        <a:spcAft>
          <a:spcPct val="50000"/>
        </a:spcAft>
        <a:buClr>
          <a:srgbClr val="0000FF"/>
        </a:buClr>
        <a:buChar char="–"/>
        <a:defRPr>
          <a:solidFill>
            <a:schemeClr val="tx1"/>
          </a:solidFill>
          <a:latin typeface="+mn-lt"/>
          <a:ea typeface="+mn-ea"/>
          <a:cs typeface="ＭＳ Ｐゴシック"/>
        </a:defRPr>
      </a:lvl4pPr>
      <a:lvl5pPr marL="2057400" indent="-228600" algn="l" rtl="0" eaLnBrk="0" fontAlgn="base" hangingPunct="0">
        <a:lnSpc>
          <a:spcPct val="80000"/>
        </a:lnSpc>
        <a:spcBef>
          <a:spcPct val="0"/>
        </a:spcBef>
        <a:spcAft>
          <a:spcPct val="50000"/>
        </a:spcAft>
        <a:buClr>
          <a:srgbClr val="0000FF"/>
        </a:buClr>
        <a:buChar char="»"/>
        <a:defRPr>
          <a:solidFill>
            <a:schemeClr val="tx1"/>
          </a:solidFill>
          <a:latin typeface="+mn-lt"/>
          <a:ea typeface="+mn-ea"/>
          <a:cs typeface="ＭＳ Ｐゴシック"/>
        </a:defRPr>
      </a:lvl5pPr>
      <a:lvl6pPr marL="2514600" indent="-228600" algn="l" rtl="0" fontAlgn="base">
        <a:lnSpc>
          <a:spcPct val="80000"/>
        </a:lnSpc>
        <a:spcBef>
          <a:spcPct val="0"/>
        </a:spcBef>
        <a:spcAft>
          <a:spcPct val="50000"/>
        </a:spcAft>
        <a:buClr>
          <a:srgbClr val="0000FF"/>
        </a:buClr>
        <a:buChar char="»"/>
        <a:defRPr>
          <a:solidFill>
            <a:schemeClr val="tx1"/>
          </a:solidFill>
          <a:latin typeface="+mn-lt"/>
          <a:ea typeface="+mn-ea"/>
        </a:defRPr>
      </a:lvl6pPr>
      <a:lvl7pPr marL="2971800" indent="-228600" algn="l" rtl="0" fontAlgn="base">
        <a:lnSpc>
          <a:spcPct val="80000"/>
        </a:lnSpc>
        <a:spcBef>
          <a:spcPct val="0"/>
        </a:spcBef>
        <a:spcAft>
          <a:spcPct val="50000"/>
        </a:spcAft>
        <a:buClr>
          <a:srgbClr val="0000FF"/>
        </a:buClr>
        <a:buChar char="»"/>
        <a:defRPr>
          <a:solidFill>
            <a:schemeClr val="tx1"/>
          </a:solidFill>
          <a:latin typeface="+mn-lt"/>
          <a:ea typeface="+mn-ea"/>
        </a:defRPr>
      </a:lvl7pPr>
      <a:lvl8pPr marL="3429000" indent="-228600" algn="l" rtl="0" fontAlgn="base">
        <a:lnSpc>
          <a:spcPct val="80000"/>
        </a:lnSpc>
        <a:spcBef>
          <a:spcPct val="0"/>
        </a:spcBef>
        <a:spcAft>
          <a:spcPct val="50000"/>
        </a:spcAft>
        <a:buClr>
          <a:srgbClr val="0000FF"/>
        </a:buClr>
        <a:buChar char="»"/>
        <a:defRPr>
          <a:solidFill>
            <a:schemeClr val="tx1"/>
          </a:solidFill>
          <a:latin typeface="+mn-lt"/>
          <a:ea typeface="+mn-ea"/>
        </a:defRPr>
      </a:lvl8pPr>
      <a:lvl9pPr marL="3886200" indent="-228600" algn="l" rtl="0" fontAlgn="base">
        <a:lnSpc>
          <a:spcPct val="80000"/>
        </a:lnSpc>
        <a:spcBef>
          <a:spcPct val="0"/>
        </a:spcBef>
        <a:spcAft>
          <a:spcPct val="50000"/>
        </a:spcAft>
        <a:buClr>
          <a:srgbClr val="0000FF"/>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77195" y="6336031"/>
            <a:ext cx="2844800" cy="365125"/>
          </a:xfrm>
          <a:prstGeom prst="rect">
            <a:avLst/>
          </a:prstGeom>
        </p:spPr>
        <p:txBody>
          <a:bodyPr/>
          <a:lstStyle>
            <a:lvl1pPr algn="r">
              <a:defRPr sz="1200">
                <a:solidFill>
                  <a:schemeClr val="bg1">
                    <a:lumMod val="75000"/>
                  </a:schemeClr>
                </a:solidFill>
              </a:defRPr>
            </a:lvl1pPr>
          </a:lstStyle>
          <a:p>
            <a:fld id="{B9B0392C-5BE7-214B-9E5F-CC8853CBAA6A}" type="slidenum">
              <a:rPr lang="en-US" smtClean="0">
                <a:solidFill>
                  <a:srgbClr val="FFFFFF">
                    <a:lumMod val="75000"/>
                  </a:srgbClr>
                </a:solidFill>
                <a:latin typeface="Arial" charset="0"/>
              </a:rPr>
              <a:pPr/>
              <a:t>‹#›</a:t>
            </a:fld>
            <a:endParaRPr lang="en-US">
              <a:solidFill>
                <a:srgbClr val="FFFFFF">
                  <a:lumMod val="75000"/>
                </a:srgbClr>
              </a:solidFill>
              <a:latin typeface="Arial" charset="0"/>
            </a:endParaRPr>
          </a:p>
        </p:txBody>
      </p:sp>
    </p:spTree>
    <p:extLst>
      <p:ext uri="{BB962C8B-B14F-4D97-AF65-F5344CB8AC3E}">
        <p14:creationId xmlns:p14="http://schemas.microsoft.com/office/powerpoint/2010/main" val="29764118"/>
      </p:ext>
    </p:extLst>
  </p:cSld>
  <p:clrMap bg1="lt1" tx1="dk1" bg2="lt2" tx2="dk2" accent1="accent1" accent2="accent2" accent3="accent3" accent4="accent4" accent5="accent5" accent6="accent6" hlink="hlink" folHlink="folHlink"/>
  <p:sldLayoutIdLst>
    <p:sldLayoutId id="2147490312" r:id="rId1"/>
    <p:sldLayoutId id="2147490313" r:id="rId2"/>
    <p:sldLayoutId id="2147490314" r:id="rId3"/>
    <p:sldLayoutId id="2147490315" r:id="rId4"/>
    <p:sldLayoutId id="2147490316" r:id="rId5"/>
    <p:sldLayoutId id="2147490317" r:id="rId6"/>
    <p:sldLayoutId id="2147490318" r:id="rId7"/>
    <p:sldLayoutId id="2147490319" r:id="rId8"/>
    <p:sldLayoutId id="2147490320" r:id="rId9"/>
    <p:sldLayoutId id="2147490321" r:id="rId10"/>
    <p:sldLayoutId id="2147490322" r:id="rId11"/>
    <p:sldLayoutId id="2147490323" r:id="rId12"/>
  </p:sldLayoutIdLst>
  <p:hf hdr="0" ftr="0" dt="0"/>
  <p:txStyles>
    <p:titleStyle>
      <a:lvl1pPr algn="ctr" rtl="0" eaLnBrk="0" fontAlgn="base" hangingPunct="0">
        <a:spcBef>
          <a:spcPct val="0"/>
        </a:spcBef>
        <a:spcAft>
          <a:spcPct val="0"/>
        </a:spcAft>
        <a:defRPr sz="2400" b="1">
          <a:solidFill>
            <a:schemeClr val="tx2"/>
          </a:solidFill>
          <a:latin typeface="+mj-lt"/>
          <a:ea typeface="+mj-ea"/>
          <a:cs typeface="ＭＳ Ｐゴシック" pitchFamily="-108" charset="-128"/>
        </a:defRPr>
      </a:lvl1pPr>
      <a:lvl2pPr algn="ctr" rtl="0" eaLnBrk="0" fontAlgn="base" hangingPunct="0">
        <a:spcBef>
          <a:spcPct val="0"/>
        </a:spcBef>
        <a:spcAft>
          <a:spcPct val="0"/>
        </a:spcAft>
        <a:defRPr sz="2400" b="1">
          <a:solidFill>
            <a:schemeClr val="tx2"/>
          </a:solidFill>
          <a:latin typeface="Helvetica" pitchFamily="34" charset="0"/>
          <a:ea typeface="ＭＳ Ｐゴシック" pitchFamily="1" charset="-128"/>
          <a:cs typeface="ＭＳ Ｐゴシック" pitchFamily="-108" charset="-128"/>
        </a:defRPr>
      </a:lvl2pPr>
      <a:lvl3pPr algn="ctr" rtl="0" eaLnBrk="0" fontAlgn="base" hangingPunct="0">
        <a:spcBef>
          <a:spcPct val="0"/>
        </a:spcBef>
        <a:spcAft>
          <a:spcPct val="0"/>
        </a:spcAft>
        <a:defRPr sz="2400" b="1">
          <a:solidFill>
            <a:schemeClr val="tx2"/>
          </a:solidFill>
          <a:latin typeface="Helvetica" pitchFamily="34" charset="0"/>
          <a:ea typeface="ＭＳ Ｐゴシック" pitchFamily="1" charset="-128"/>
          <a:cs typeface="ＭＳ Ｐゴシック" pitchFamily="-108" charset="-128"/>
        </a:defRPr>
      </a:lvl3pPr>
      <a:lvl4pPr algn="ctr" rtl="0" eaLnBrk="0" fontAlgn="base" hangingPunct="0">
        <a:spcBef>
          <a:spcPct val="0"/>
        </a:spcBef>
        <a:spcAft>
          <a:spcPct val="0"/>
        </a:spcAft>
        <a:defRPr sz="2400" b="1">
          <a:solidFill>
            <a:schemeClr val="tx2"/>
          </a:solidFill>
          <a:latin typeface="Helvetica" pitchFamily="34" charset="0"/>
          <a:ea typeface="ＭＳ Ｐゴシック" pitchFamily="1" charset="-128"/>
          <a:cs typeface="ＭＳ Ｐゴシック" pitchFamily="-108" charset="-128"/>
        </a:defRPr>
      </a:lvl4pPr>
      <a:lvl5pPr algn="ctr" rtl="0" eaLnBrk="0" fontAlgn="base" hangingPunct="0">
        <a:spcBef>
          <a:spcPct val="0"/>
        </a:spcBef>
        <a:spcAft>
          <a:spcPct val="0"/>
        </a:spcAft>
        <a:defRPr sz="2400" b="1">
          <a:solidFill>
            <a:schemeClr val="tx2"/>
          </a:solidFill>
          <a:latin typeface="Helvetica" pitchFamily="34" charset="0"/>
          <a:ea typeface="ＭＳ Ｐゴシック" pitchFamily="1" charset="-128"/>
          <a:cs typeface="ＭＳ Ｐゴシック" pitchFamily="-108" charset="-128"/>
        </a:defRPr>
      </a:lvl5pPr>
      <a:lvl6pPr marL="457200" algn="ctr" rtl="0" fontAlgn="base">
        <a:spcBef>
          <a:spcPct val="0"/>
        </a:spcBef>
        <a:spcAft>
          <a:spcPct val="0"/>
        </a:spcAft>
        <a:defRPr sz="2400" b="1">
          <a:solidFill>
            <a:schemeClr val="tx2"/>
          </a:solidFill>
          <a:latin typeface="Helvetica" pitchFamily="34" charset="0"/>
          <a:ea typeface="ＭＳ Ｐゴシック" pitchFamily="1" charset="-128"/>
        </a:defRPr>
      </a:lvl6pPr>
      <a:lvl7pPr marL="914400" algn="ctr" rtl="0" fontAlgn="base">
        <a:spcBef>
          <a:spcPct val="0"/>
        </a:spcBef>
        <a:spcAft>
          <a:spcPct val="0"/>
        </a:spcAft>
        <a:defRPr sz="2400" b="1">
          <a:solidFill>
            <a:schemeClr val="tx2"/>
          </a:solidFill>
          <a:latin typeface="Helvetica" pitchFamily="34" charset="0"/>
          <a:ea typeface="ＭＳ Ｐゴシック" pitchFamily="1" charset="-128"/>
        </a:defRPr>
      </a:lvl7pPr>
      <a:lvl8pPr marL="1371600" algn="ctr" rtl="0" fontAlgn="base">
        <a:spcBef>
          <a:spcPct val="0"/>
        </a:spcBef>
        <a:spcAft>
          <a:spcPct val="0"/>
        </a:spcAft>
        <a:defRPr sz="2400" b="1">
          <a:solidFill>
            <a:schemeClr val="tx2"/>
          </a:solidFill>
          <a:latin typeface="Helvetica" pitchFamily="34" charset="0"/>
          <a:ea typeface="ＭＳ Ｐゴシック" pitchFamily="1" charset="-128"/>
        </a:defRPr>
      </a:lvl8pPr>
      <a:lvl9pPr marL="1828800" algn="ctr" rtl="0" fontAlgn="base">
        <a:spcBef>
          <a:spcPct val="0"/>
        </a:spcBef>
        <a:spcAft>
          <a:spcPct val="0"/>
        </a:spcAft>
        <a:defRPr sz="2400" b="1">
          <a:solidFill>
            <a:schemeClr val="tx2"/>
          </a:solidFill>
          <a:latin typeface="Helvetica" pitchFamily="34" charset="0"/>
          <a:ea typeface="ＭＳ Ｐゴシック" pitchFamily="1" charset="-128"/>
        </a:defRPr>
      </a:lvl9pPr>
    </p:titleStyle>
    <p:bodyStyle>
      <a:lvl1pPr marL="342900" indent="-342900" algn="l" rtl="0" eaLnBrk="0" fontAlgn="base" hangingPunct="0">
        <a:lnSpc>
          <a:spcPct val="80000"/>
        </a:lnSpc>
        <a:spcBef>
          <a:spcPct val="0"/>
        </a:spcBef>
        <a:spcAft>
          <a:spcPct val="50000"/>
        </a:spcAft>
        <a:buClr>
          <a:srgbClr val="0000FF"/>
        </a:buClr>
        <a:buSzPct val="80000"/>
        <a:buFont typeface="Zapf Dingbats" pitchFamily="-108" charset="2"/>
        <a:buChar char=""/>
        <a:defRPr sz="2000" b="1">
          <a:solidFill>
            <a:schemeClr val="tx1"/>
          </a:solidFill>
          <a:latin typeface="+mn-lt"/>
          <a:ea typeface="+mn-ea"/>
          <a:cs typeface="ＭＳ Ｐゴシック" pitchFamily="-108" charset="-128"/>
        </a:defRPr>
      </a:lvl1pPr>
      <a:lvl2pPr marL="742950" indent="-285750" algn="l" rtl="0" eaLnBrk="0" fontAlgn="base" hangingPunct="0">
        <a:lnSpc>
          <a:spcPct val="80000"/>
        </a:lnSpc>
        <a:spcBef>
          <a:spcPct val="0"/>
        </a:spcBef>
        <a:spcAft>
          <a:spcPct val="50000"/>
        </a:spcAft>
        <a:buClr>
          <a:srgbClr val="0000FF"/>
        </a:buClr>
        <a:buChar char="–"/>
        <a:defRPr>
          <a:solidFill>
            <a:schemeClr val="tx1"/>
          </a:solidFill>
          <a:latin typeface="+mn-lt"/>
          <a:ea typeface="+mn-ea"/>
          <a:cs typeface="ＭＳ Ｐゴシック"/>
        </a:defRPr>
      </a:lvl2pPr>
      <a:lvl3pPr marL="1143000" indent="-228600" algn="l" rtl="0" eaLnBrk="0" fontAlgn="base" hangingPunct="0">
        <a:lnSpc>
          <a:spcPct val="80000"/>
        </a:lnSpc>
        <a:spcBef>
          <a:spcPct val="0"/>
        </a:spcBef>
        <a:spcAft>
          <a:spcPct val="50000"/>
        </a:spcAft>
        <a:buClr>
          <a:srgbClr val="0000FF"/>
        </a:buClr>
        <a:buChar char="•"/>
        <a:defRPr>
          <a:solidFill>
            <a:schemeClr val="tx1"/>
          </a:solidFill>
          <a:latin typeface="+mn-lt"/>
          <a:ea typeface="+mn-ea"/>
          <a:cs typeface="ＭＳ Ｐゴシック"/>
        </a:defRPr>
      </a:lvl3pPr>
      <a:lvl4pPr marL="1600200" indent="-228600" algn="l" rtl="0" eaLnBrk="0" fontAlgn="base" hangingPunct="0">
        <a:lnSpc>
          <a:spcPct val="80000"/>
        </a:lnSpc>
        <a:spcBef>
          <a:spcPct val="0"/>
        </a:spcBef>
        <a:spcAft>
          <a:spcPct val="50000"/>
        </a:spcAft>
        <a:buClr>
          <a:srgbClr val="0000FF"/>
        </a:buClr>
        <a:buChar char="–"/>
        <a:defRPr>
          <a:solidFill>
            <a:schemeClr val="tx1"/>
          </a:solidFill>
          <a:latin typeface="+mn-lt"/>
          <a:ea typeface="+mn-ea"/>
          <a:cs typeface="ＭＳ Ｐゴシック"/>
        </a:defRPr>
      </a:lvl4pPr>
      <a:lvl5pPr marL="2057400" indent="-228600" algn="l" rtl="0" eaLnBrk="0" fontAlgn="base" hangingPunct="0">
        <a:lnSpc>
          <a:spcPct val="80000"/>
        </a:lnSpc>
        <a:spcBef>
          <a:spcPct val="0"/>
        </a:spcBef>
        <a:spcAft>
          <a:spcPct val="50000"/>
        </a:spcAft>
        <a:buClr>
          <a:srgbClr val="0000FF"/>
        </a:buClr>
        <a:buChar char="»"/>
        <a:defRPr>
          <a:solidFill>
            <a:schemeClr val="tx1"/>
          </a:solidFill>
          <a:latin typeface="+mn-lt"/>
          <a:ea typeface="+mn-ea"/>
          <a:cs typeface="ＭＳ Ｐゴシック"/>
        </a:defRPr>
      </a:lvl5pPr>
      <a:lvl6pPr marL="2514600" indent="-228600" algn="l" rtl="0" fontAlgn="base">
        <a:lnSpc>
          <a:spcPct val="80000"/>
        </a:lnSpc>
        <a:spcBef>
          <a:spcPct val="0"/>
        </a:spcBef>
        <a:spcAft>
          <a:spcPct val="50000"/>
        </a:spcAft>
        <a:buClr>
          <a:srgbClr val="0000FF"/>
        </a:buClr>
        <a:buChar char="»"/>
        <a:defRPr>
          <a:solidFill>
            <a:schemeClr val="tx1"/>
          </a:solidFill>
          <a:latin typeface="+mn-lt"/>
          <a:ea typeface="+mn-ea"/>
        </a:defRPr>
      </a:lvl6pPr>
      <a:lvl7pPr marL="2971800" indent="-228600" algn="l" rtl="0" fontAlgn="base">
        <a:lnSpc>
          <a:spcPct val="80000"/>
        </a:lnSpc>
        <a:spcBef>
          <a:spcPct val="0"/>
        </a:spcBef>
        <a:spcAft>
          <a:spcPct val="50000"/>
        </a:spcAft>
        <a:buClr>
          <a:srgbClr val="0000FF"/>
        </a:buClr>
        <a:buChar char="»"/>
        <a:defRPr>
          <a:solidFill>
            <a:schemeClr val="tx1"/>
          </a:solidFill>
          <a:latin typeface="+mn-lt"/>
          <a:ea typeface="+mn-ea"/>
        </a:defRPr>
      </a:lvl7pPr>
      <a:lvl8pPr marL="3429000" indent="-228600" algn="l" rtl="0" fontAlgn="base">
        <a:lnSpc>
          <a:spcPct val="80000"/>
        </a:lnSpc>
        <a:spcBef>
          <a:spcPct val="0"/>
        </a:spcBef>
        <a:spcAft>
          <a:spcPct val="50000"/>
        </a:spcAft>
        <a:buClr>
          <a:srgbClr val="0000FF"/>
        </a:buClr>
        <a:buChar char="»"/>
        <a:defRPr>
          <a:solidFill>
            <a:schemeClr val="tx1"/>
          </a:solidFill>
          <a:latin typeface="+mn-lt"/>
          <a:ea typeface="+mn-ea"/>
        </a:defRPr>
      </a:lvl8pPr>
      <a:lvl9pPr marL="3886200" indent="-228600" algn="l" rtl="0" fontAlgn="base">
        <a:lnSpc>
          <a:spcPct val="80000"/>
        </a:lnSpc>
        <a:spcBef>
          <a:spcPct val="0"/>
        </a:spcBef>
        <a:spcAft>
          <a:spcPct val="50000"/>
        </a:spcAft>
        <a:buClr>
          <a:srgbClr val="0000FF"/>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41257"/>
            <a:ext cx="10182577" cy="86692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212116"/>
            <a:ext cx="10972800" cy="51442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defTabSz="457200" fontAlgn="auto">
              <a:spcBef>
                <a:spcPts val="0"/>
              </a:spcBef>
              <a:spcAft>
                <a:spcPts val="0"/>
              </a:spcAft>
            </a:pPr>
            <a:fld id="{190C3294-5CF8-9244-B3A8-6FEA2CEAD35A}" type="slidenum">
              <a:rPr lang="en-US" smtClean="0">
                <a:solidFill>
                  <a:prstClr val="black"/>
                </a:solidFill>
                <a:latin typeface="Calibri"/>
                <a:ea typeface="ＭＳ Ｐゴシック" charset="-128"/>
              </a:rPr>
              <a:pPr defTabSz="457200" fontAlgn="auto">
                <a:spcBef>
                  <a:spcPts val="0"/>
                </a:spcBef>
                <a:spcAft>
                  <a:spcPts val="0"/>
                </a:spcAft>
              </a:pPr>
              <a:t>‹#›</a:t>
            </a:fld>
            <a:endParaRPr lang="en-US">
              <a:solidFill>
                <a:prstClr val="black"/>
              </a:solidFill>
              <a:latin typeface="Calibri"/>
              <a:ea typeface="ＭＳ Ｐゴシック" charset="-128"/>
            </a:endParaRPr>
          </a:p>
        </p:txBody>
      </p:sp>
      <p:sp>
        <p:nvSpPr>
          <p:cNvPr id="17" name="Rectangle 16"/>
          <p:cNvSpPr/>
          <p:nvPr/>
        </p:nvSpPr>
        <p:spPr>
          <a:xfrm>
            <a:off x="3048000" y="3429000"/>
            <a:ext cx="6096000" cy="0"/>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Tree>
    <p:extLst>
      <p:ext uri="{BB962C8B-B14F-4D97-AF65-F5344CB8AC3E}">
        <p14:creationId xmlns:p14="http://schemas.microsoft.com/office/powerpoint/2010/main" val="1236222222"/>
      </p:ext>
    </p:extLst>
  </p:cSld>
  <p:clrMap bg1="lt1" tx1="dk1" bg2="lt2" tx2="dk2" accent1="accent1" accent2="accent2" accent3="accent3" accent4="accent4" accent5="accent5" accent6="accent6" hlink="hlink" folHlink="folHlink"/>
  <p:sldLayoutIdLst>
    <p:sldLayoutId id="2147490325" r:id="rId1"/>
    <p:sldLayoutId id="2147490326" r:id="rId2"/>
    <p:sldLayoutId id="2147490327" r:id="rId3"/>
    <p:sldLayoutId id="2147490328" r:id="rId4"/>
    <p:sldLayoutId id="2147490329" r:id="rId5"/>
    <p:sldLayoutId id="2147490330" r:id="rId6"/>
    <p:sldLayoutId id="2147490331" r:id="rId7"/>
    <p:sldLayoutId id="2147490332" r:id="rId8"/>
    <p:sldLayoutId id="2147490333" r:id="rId9"/>
    <p:sldLayoutId id="2147490334" r:id="rId10"/>
    <p:sldLayoutId id="2147490335" r:id="rId11"/>
  </p:sldLayoutIdLst>
  <p:hf hdr="0" ftr="0" dt="0"/>
  <p:txStyles>
    <p:titleStyle>
      <a:lvl1pPr algn="l" defTabSz="457200" rtl="0" eaLnBrk="1" latinLnBrk="0" hangingPunct="1">
        <a:spcBef>
          <a:spcPct val="0"/>
        </a:spcBef>
        <a:buNone/>
        <a:defRPr sz="3200" b="1" kern="1200">
          <a:solidFill>
            <a:srgbClr val="0000FF"/>
          </a:solidFill>
          <a:latin typeface="+mj-lt"/>
          <a:ea typeface="+mj-ea"/>
          <a:cs typeface="+mj-cs"/>
        </a:defRPr>
      </a:lvl1pPr>
    </p:titleStyle>
    <p:bodyStyle>
      <a:lvl1pPr marL="342900" indent="-342900" algn="l" defTabSz="457200" rtl="0" eaLnBrk="1" latinLnBrk="0" hangingPunct="1">
        <a:spcBef>
          <a:spcPct val="20000"/>
        </a:spcBef>
        <a:buClr>
          <a:srgbClr val="000090"/>
        </a:buClr>
        <a:buFont typeface="Arial"/>
        <a:buChar char="•"/>
        <a:defRPr sz="2400" b="1" kern="1200">
          <a:solidFill>
            <a:schemeClr val="tx1"/>
          </a:solidFill>
          <a:latin typeface="+mn-lt"/>
          <a:ea typeface="+mn-ea"/>
          <a:cs typeface="+mn-cs"/>
        </a:defRPr>
      </a:lvl1pPr>
      <a:lvl2pPr marL="742950" indent="-285750" algn="l" defTabSz="457200" rtl="0" eaLnBrk="1" latinLnBrk="0" hangingPunct="1">
        <a:spcBef>
          <a:spcPct val="20000"/>
        </a:spcBef>
        <a:buClr>
          <a:srgbClr val="000090"/>
        </a:buClr>
        <a:buFont typeface="Calibri" pitchFamily="34" charset="0"/>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Clr>
          <a:srgbClr val="000090"/>
        </a:buClr>
        <a:buFont typeface="Courier New" pitchFamily="49" charset="0"/>
        <a:buChar char="o"/>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000090"/>
        </a:buClr>
        <a:buFont typeface="Arial"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0090"/>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41257"/>
            <a:ext cx="10182577" cy="86692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212116"/>
            <a:ext cx="10972800" cy="51442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defTabSz="457200" fontAlgn="auto">
              <a:spcBef>
                <a:spcPts val="0"/>
              </a:spcBef>
              <a:spcAft>
                <a:spcPts val="0"/>
              </a:spcAft>
            </a:pPr>
            <a:fld id="{190C3294-5CF8-9244-B3A8-6FEA2CEAD35A}" type="slidenum">
              <a:rPr lang="en-US" smtClean="0">
                <a:solidFill>
                  <a:prstClr val="black"/>
                </a:solidFill>
                <a:latin typeface="Calibri"/>
                <a:ea typeface="ＭＳ Ｐゴシック" charset="-128"/>
              </a:rPr>
              <a:pPr defTabSz="457200" fontAlgn="auto">
                <a:spcBef>
                  <a:spcPts val="0"/>
                </a:spcBef>
                <a:spcAft>
                  <a:spcPts val="0"/>
                </a:spcAft>
              </a:pPr>
              <a:t>‹#›</a:t>
            </a:fld>
            <a:endParaRPr lang="en-US">
              <a:solidFill>
                <a:prstClr val="black"/>
              </a:solidFill>
              <a:latin typeface="Calibri"/>
              <a:ea typeface="ＭＳ Ｐゴシック" charset="-128"/>
            </a:endParaRPr>
          </a:p>
        </p:txBody>
      </p:sp>
      <p:sp>
        <p:nvSpPr>
          <p:cNvPr id="17" name="Rectangle 16"/>
          <p:cNvSpPr/>
          <p:nvPr/>
        </p:nvSpPr>
        <p:spPr>
          <a:xfrm>
            <a:off x="3048000" y="3429000"/>
            <a:ext cx="6096000" cy="0"/>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Tree>
    <p:extLst>
      <p:ext uri="{BB962C8B-B14F-4D97-AF65-F5344CB8AC3E}">
        <p14:creationId xmlns:p14="http://schemas.microsoft.com/office/powerpoint/2010/main" val="3149913770"/>
      </p:ext>
    </p:extLst>
  </p:cSld>
  <p:clrMap bg1="lt1" tx1="dk1" bg2="lt2" tx2="dk2" accent1="accent1" accent2="accent2" accent3="accent3" accent4="accent4" accent5="accent5" accent6="accent6" hlink="hlink" folHlink="folHlink"/>
  <p:sldLayoutIdLst>
    <p:sldLayoutId id="2147490349" r:id="rId1"/>
    <p:sldLayoutId id="2147490350" r:id="rId2"/>
    <p:sldLayoutId id="2147490351" r:id="rId3"/>
    <p:sldLayoutId id="2147490352" r:id="rId4"/>
    <p:sldLayoutId id="2147490353" r:id="rId5"/>
    <p:sldLayoutId id="2147490354" r:id="rId6"/>
    <p:sldLayoutId id="2147490355" r:id="rId7"/>
    <p:sldLayoutId id="2147490356" r:id="rId8"/>
    <p:sldLayoutId id="2147490357" r:id="rId9"/>
    <p:sldLayoutId id="2147490358" r:id="rId10"/>
    <p:sldLayoutId id="2147490359" r:id="rId11"/>
  </p:sldLayoutIdLst>
  <p:hf hdr="0" ftr="0" dt="0"/>
  <p:txStyles>
    <p:titleStyle>
      <a:lvl1pPr algn="l" defTabSz="457200" rtl="0" eaLnBrk="1" latinLnBrk="0" hangingPunct="1">
        <a:spcBef>
          <a:spcPct val="0"/>
        </a:spcBef>
        <a:buNone/>
        <a:defRPr sz="3200" b="1" kern="1200">
          <a:solidFill>
            <a:srgbClr val="0000FF"/>
          </a:solidFill>
          <a:latin typeface="+mj-lt"/>
          <a:ea typeface="+mj-ea"/>
          <a:cs typeface="+mj-cs"/>
        </a:defRPr>
      </a:lvl1pPr>
    </p:titleStyle>
    <p:bodyStyle>
      <a:lvl1pPr marL="342900" indent="-342900" algn="l" defTabSz="457200" rtl="0" eaLnBrk="1" latinLnBrk="0" hangingPunct="1">
        <a:spcBef>
          <a:spcPct val="20000"/>
        </a:spcBef>
        <a:buClr>
          <a:srgbClr val="000090"/>
        </a:buClr>
        <a:buFont typeface="Arial"/>
        <a:buChar char="•"/>
        <a:defRPr sz="2400" b="1" kern="1200">
          <a:solidFill>
            <a:schemeClr val="tx1"/>
          </a:solidFill>
          <a:latin typeface="+mn-lt"/>
          <a:ea typeface="+mn-ea"/>
          <a:cs typeface="+mn-cs"/>
        </a:defRPr>
      </a:lvl1pPr>
      <a:lvl2pPr marL="742950" indent="-285750" algn="l" defTabSz="457200" rtl="0" eaLnBrk="1" latinLnBrk="0" hangingPunct="1">
        <a:spcBef>
          <a:spcPct val="20000"/>
        </a:spcBef>
        <a:buClr>
          <a:srgbClr val="000090"/>
        </a:buClr>
        <a:buFont typeface="Calibri" pitchFamily="34" charset="0"/>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Clr>
          <a:srgbClr val="000090"/>
        </a:buClr>
        <a:buFont typeface="Courier New" pitchFamily="49" charset="0"/>
        <a:buChar char="o"/>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000090"/>
        </a:buClr>
        <a:buFont typeface="Arial"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0090"/>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41257"/>
            <a:ext cx="10182577" cy="86692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212116"/>
            <a:ext cx="10972800" cy="51442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p:nvSpPr>
        <p:spPr>
          <a:xfrm>
            <a:off x="3048000" y="3429000"/>
            <a:ext cx="6096000" cy="0"/>
          </a:xfrm>
          <a:prstGeom prst="rect">
            <a:avLst/>
          </a:prstGeom>
        </p:spPr>
        <p:txBody>
          <a:bodyPr/>
          <a:lstStyle/>
          <a:p>
            <a:pPr defTabSz="457200" fontAlgn="auto">
              <a:spcBef>
                <a:spcPts val="0"/>
              </a:spcBef>
              <a:spcAft>
                <a:spcPts val="0"/>
              </a:spcAft>
            </a:pPr>
            <a:endParaRPr lang="en-US">
              <a:solidFill>
                <a:prstClr val="black"/>
              </a:solidFill>
              <a:latin typeface="Calibri"/>
              <a:ea typeface="ＭＳ Ｐゴシック" charset="-128"/>
            </a:endParaRPr>
          </a:p>
        </p:txBody>
      </p:sp>
    </p:spTree>
    <p:extLst>
      <p:ext uri="{BB962C8B-B14F-4D97-AF65-F5344CB8AC3E}">
        <p14:creationId xmlns:p14="http://schemas.microsoft.com/office/powerpoint/2010/main" val="990625795"/>
      </p:ext>
    </p:extLst>
  </p:cSld>
  <p:clrMap bg1="lt1" tx1="dk1" bg2="lt2" tx2="dk2" accent1="accent1" accent2="accent2" accent3="accent3" accent4="accent4" accent5="accent5" accent6="accent6" hlink="hlink" folHlink="folHlink"/>
  <p:sldLayoutIdLst>
    <p:sldLayoutId id="2147490362" r:id="rId1"/>
    <p:sldLayoutId id="2147490363" r:id="rId2"/>
    <p:sldLayoutId id="2147490364" r:id="rId3"/>
    <p:sldLayoutId id="2147490365" r:id="rId4"/>
    <p:sldLayoutId id="2147490366" r:id="rId5"/>
    <p:sldLayoutId id="2147490367" r:id="rId6"/>
    <p:sldLayoutId id="2147490368" r:id="rId7"/>
    <p:sldLayoutId id="2147490369" r:id="rId8"/>
    <p:sldLayoutId id="2147490370" r:id="rId9"/>
    <p:sldLayoutId id="2147490371" r:id="rId10"/>
    <p:sldLayoutId id="2147490372" r:id="rId11"/>
  </p:sldLayoutIdLst>
  <p:hf hdr="0" ftr="0" dt="0"/>
  <p:txStyles>
    <p:titleStyle>
      <a:lvl1pPr algn="l" defTabSz="457200" rtl="0" eaLnBrk="1" latinLnBrk="0" hangingPunct="1">
        <a:spcBef>
          <a:spcPct val="0"/>
        </a:spcBef>
        <a:buNone/>
        <a:defRPr sz="3200" b="1" kern="1200">
          <a:solidFill>
            <a:srgbClr val="0000FF"/>
          </a:solidFill>
          <a:latin typeface="+mj-lt"/>
          <a:ea typeface="+mj-ea"/>
          <a:cs typeface="+mj-cs"/>
        </a:defRPr>
      </a:lvl1pPr>
    </p:titleStyle>
    <p:bodyStyle>
      <a:lvl1pPr marL="342900" indent="-342900" algn="l" defTabSz="457200" rtl="0" eaLnBrk="1" latinLnBrk="0" hangingPunct="1">
        <a:spcBef>
          <a:spcPct val="20000"/>
        </a:spcBef>
        <a:buClr>
          <a:srgbClr val="000090"/>
        </a:buClr>
        <a:buFont typeface="Arial"/>
        <a:buChar char="•"/>
        <a:defRPr sz="2400" b="1" kern="1200">
          <a:solidFill>
            <a:schemeClr val="tx1"/>
          </a:solidFill>
          <a:latin typeface="+mn-lt"/>
          <a:ea typeface="+mn-ea"/>
          <a:cs typeface="+mn-cs"/>
        </a:defRPr>
      </a:lvl1pPr>
      <a:lvl2pPr marL="742950" indent="-285750" algn="l" defTabSz="457200" rtl="0" eaLnBrk="1" latinLnBrk="0" hangingPunct="1">
        <a:spcBef>
          <a:spcPct val="20000"/>
        </a:spcBef>
        <a:buClr>
          <a:srgbClr val="000090"/>
        </a:buClr>
        <a:buFont typeface="Calibri" pitchFamily="34" charset="0"/>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Clr>
          <a:srgbClr val="000090"/>
        </a:buClr>
        <a:buFont typeface="Courier New" pitchFamily="49" charset="0"/>
        <a:buChar char="o"/>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000090"/>
        </a:buClr>
        <a:buFont typeface="Arial"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0090"/>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1" y="241301"/>
            <a:ext cx="10183284" cy="866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212850"/>
            <a:ext cx="10972800"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16"/>
          <p:cNvSpPr>
            <a:spLocks noChangeArrowheads="1"/>
          </p:cNvSpPr>
          <p:nvPr/>
        </p:nvSpPr>
        <p:spPr bwMode="auto">
          <a:xfrm>
            <a:off x="3048000" y="3429000"/>
            <a:ext cx="6096000" cy="0"/>
          </a:xfrm>
          <a:prstGeom prst="rect">
            <a:avLst/>
          </a:prstGeom>
          <a:noFill/>
          <a:ln w="9525">
            <a:noFill/>
            <a:miter lim="800000"/>
            <a:headEnd/>
            <a:tailEnd/>
          </a:ln>
        </p:spPr>
        <p:txBody>
          <a:bodyPr/>
          <a:lstStyle/>
          <a:p>
            <a:pPr defTabSz="457200"/>
            <a:endParaRPr lang="en-US">
              <a:solidFill>
                <a:srgbClr val="000000"/>
              </a:solidFill>
              <a:latin typeface="Calibri" pitchFamily="34" charset="0"/>
              <a:ea typeface="ＭＳ Ｐゴシック" pitchFamily="34" charset="-128"/>
            </a:endParaRPr>
          </a:p>
        </p:txBody>
      </p:sp>
    </p:spTree>
    <p:extLst>
      <p:ext uri="{BB962C8B-B14F-4D97-AF65-F5344CB8AC3E}">
        <p14:creationId xmlns:p14="http://schemas.microsoft.com/office/powerpoint/2010/main" val="2595671552"/>
      </p:ext>
    </p:extLst>
  </p:cSld>
  <p:clrMap bg1="lt1" tx1="dk1" bg2="lt2" tx2="dk2" accent1="accent1" accent2="accent2" accent3="accent3" accent4="accent4" accent5="accent5" accent6="accent6" hlink="hlink" folHlink="folHlink"/>
  <p:sldLayoutIdLst>
    <p:sldLayoutId id="2147490374" r:id="rId1"/>
    <p:sldLayoutId id="2147490375" r:id="rId2"/>
    <p:sldLayoutId id="2147490376" r:id="rId3"/>
    <p:sldLayoutId id="2147490377" r:id="rId4"/>
    <p:sldLayoutId id="2147490378" r:id="rId5"/>
    <p:sldLayoutId id="2147490379" r:id="rId6"/>
    <p:sldLayoutId id="2147490380" r:id="rId7"/>
    <p:sldLayoutId id="2147490381" r:id="rId8"/>
    <p:sldLayoutId id="2147490382" r:id="rId9"/>
    <p:sldLayoutId id="2147490383" r:id="rId10"/>
    <p:sldLayoutId id="2147490384" r:id="rId11"/>
  </p:sldLayoutIdLst>
  <p:hf hdr="0" ftr="0" dt="0"/>
  <p:txStyles>
    <p:titleStyle>
      <a:lvl1pPr algn="l" defTabSz="457200" rtl="0" eaLnBrk="0" fontAlgn="base" hangingPunct="0">
        <a:spcBef>
          <a:spcPct val="0"/>
        </a:spcBef>
        <a:spcAft>
          <a:spcPct val="0"/>
        </a:spcAft>
        <a:defRPr sz="3200" b="1" kern="1200">
          <a:solidFill>
            <a:srgbClr val="0000FF"/>
          </a:solidFill>
          <a:latin typeface="+mj-lt"/>
          <a:ea typeface="ＭＳ Ｐゴシック" charset="-128"/>
          <a:cs typeface="ＭＳ Ｐゴシック" charset="-128"/>
        </a:defRPr>
      </a:lvl1pPr>
      <a:lvl2pPr algn="l" defTabSz="457200" rtl="0" eaLnBrk="0" fontAlgn="base" hangingPunct="0">
        <a:spcBef>
          <a:spcPct val="0"/>
        </a:spcBef>
        <a:spcAft>
          <a:spcPct val="0"/>
        </a:spcAft>
        <a:defRPr sz="3200" b="1">
          <a:solidFill>
            <a:srgbClr val="0000FF"/>
          </a:solidFill>
          <a:latin typeface="Calibri" charset="0"/>
          <a:ea typeface="ＭＳ Ｐゴシック" charset="-128"/>
          <a:cs typeface="ＭＳ Ｐゴシック" charset="-128"/>
        </a:defRPr>
      </a:lvl2pPr>
      <a:lvl3pPr algn="l" defTabSz="457200" rtl="0" eaLnBrk="0" fontAlgn="base" hangingPunct="0">
        <a:spcBef>
          <a:spcPct val="0"/>
        </a:spcBef>
        <a:spcAft>
          <a:spcPct val="0"/>
        </a:spcAft>
        <a:defRPr sz="3200" b="1">
          <a:solidFill>
            <a:srgbClr val="0000FF"/>
          </a:solidFill>
          <a:latin typeface="Calibri" charset="0"/>
          <a:ea typeface="ＭＳ Ｐゴシック" charset="-128"/>
          <a:cs typeface="ＭＳ Ｐゴシック" charset="-128"/>
        </a:defRPr>
      </a:lvl3pPr>
      <a:lvl4pPr algn="l" defTabSz="457200" rtl="0" eaLnBrk="0" fontAlgn="base" hangingPunct="0">
        <a:spcBef>
          <a:spcPct val="0"/>
        </a:spcBef>
        <a:spcAft>
          <a:spcPct val="0"/>
        </a:spcAft>
        <a:defRPr sz="3200" b="1">
          <a:solidFill>
            <a:srgbClr val="0000FF"/>
          </a:solidFill>
          <a:latin typeface="Calibri" charset="0"/>
          <a:ea typeface="ＭＳ Ｐゴシック" charset="-128"/>
          <a:cs typeface="ＭＳ Ｐゴシック" charset="-128"/>
        </a:defRPr>
      </a:lvl4pPr>
      <a:lvl5pPr algn="l" defTabSz="457200" rtl="0" eaLnBrk="0" fontAlgn="base" hangingPunct="0">
        <a:spcBef>
          <a:spcPct val="0"/>
        </a:spcBef>
        <a:spcAft>
          <a:spcPct val="0"/>
        </a:spcAft>
        <a:defRPr sz="3200" b="1">
          <a:solidFill>
            <a:srgbClr val="0000FF"/>
          </a:solidFill>
          <a:latin typeface="Calibri" charset="0"/>
          <a:ea typeface="ＭＳ Ｐゴシック" charset="-128"/>
          <a:cs typeface="ＭＳ Ｐゴシック" charset="-128"/>
        </a:defRPr>
      </a:lvl5pPr>
      <a:lvl6pPr marL="457200" algn="l" defTabSz="457200" rtl="0" fontAlgn="base">
        <a:spcBef>
          <a:spcPct val="0"/>
        </a:spcBef>
        <a:spcAft>
          <a:spcPct val="0"/>
        </a:spcAft>
        <a:defRPr sz="3200" b="1">
          <a:solidFill>
            <a:srgbClr val="0000FF"/>
          </a:solidFill>
          <a:latin typeface="Calibri" charset="0"/>
          <a:ea typeface="ＭＳ Ｐゴシック" charset="-128"/>
          <a:cs typeface="ＭＳ Ｐゴシック" charset="-128"/>
        </a:defRPr>
      </a:lvl6pPr>
      <a:lvl7pPr marL="914400" algn="l" defTabSz="457200" rtl="0" fontAlgn="base">
        <a:spcBef>
          <a:spcPct val="0"/>
        </a:spcBef>
        <a:spcAft>
          <a:spcPct val="0"/>
        </a:spcAft>
        <a:defRPr sz="3200" b="1">
          <a:solidFill>
            <a:srgbClr val="0000FF"/>
          </a:solidFill>
          <a:latin typeface="Calibri" charset="0"/>
          <a:ea typeface="ＭＳ Ｐゴシック" charset="-128"/>
          <a:cs typeface="ＭＳ Ｐゴシック" charset="-128"/>
        </a:defRPr>
      </a:lvl7pPr>
      <a:lvl8pPr marL="1371600" algn="l" defTabSz="457200" rtl="0" fontAlgn="base">
        <a:spcBef>
          <a:spcPct val="0"/>
        </a:spcBef>
        <a:spcAft>
          <a:spcPct val="0"/>
        </a:spcAft>
        <a:defRPr sz="3200" b="1">
          <a:solidFill>
            <a:srgbClr val="0000FF"/>
          </a:solidFill>
          <a:latin typeface="Calibri" charset="0"/>
          <a:ea typeface="ＭＳ Ｐゴシック" charset="-128"/>
          <a:cs typeface="ＭＳ Ｐゴシック" charset="-128"/>
        </a:defRPr>
      </a:lvl8pPr>
      <a:lvl9pPr marL="1828800" algn="l" defTabSz="457200" rtl="0" fontAlgn="base">
        <a:spcBef>
          <a:spcPct val="0"/>
        </a:spcBef>
        <a:spcAft>
          <a:spcPct val="0"/>
        </a:spcAft>
        <a:defRPr sz="3200" b="1">
          <a:solidFill>
            <a:srgbClr val="0000FF"/>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Clr>
          <a:srgbClr val="000090"/>
        </a:buClr>
        <a:buFont typeface="Arial" pitchFamily="34" charset="0"/>
        <a:buChar char="•"/>
        <a:defRPr sz="2400" b="1"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Clr>
          <a:srgbClr val="000090"/>
        </a:buClr>
        <a:buFont typeface="Calibri" pitchFamily="34" charset="0"/>
        <a:buChar char="–"/>
        <a:defRPr sz="22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Clr>
          <a:srgbClr val="000090"/>
        </a:buClr>
        <a:buFont typeface="Courier New" pitchFamily="49" charset="0"/>
        <a:buChar char="o"/>
        <a:defRPr sz="20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Clr>
          <a:srgbClr val="000090"/>
        </a:buClr>
        <a:buFont typeface="Arial" pitchFamily="34" charset="0"/>
        <a:buChar char="•"/>
        <a:defRPr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Clr>
          <a:srgbClr val="000090"/>
        </a:buClr>
        <a:buFont typeface="Lucida Grande"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2" name="Picture 8" descr="Image result for smithsonian astrophysical observatory logo">
            <a:extLst>
              <a:ext uri="{FF2B5EF4-FFF2-40B4-BE49-F238E27FC236}">
                <a16:creationId xmlns:a16="http://schemas.microsoft.com/office/drawing/2014/main" id="{C96E20DB-8486-4F89-AC0B-032A3FE8CEB4}"/>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83224" y="924617"/>
            <a:ext cx="656185" cy="492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orthrop grumman logo">
            <a:extLst>
              <a:ext uri="{FF2B5EF4-FFF2-40B4-BE49-F238E27FC236}">
                <a16:creationId xmlns:a16="http://schemas.microsoft.com/office/drawing/2014/main" id="{B75DC543-7BCF-42DA-90D1-E641B8AC618A}"/>
              </a:ext>
            </a:extLst>
          </p:cNvPr>
          <p:cNvPicPr>
            <a:picLocks noChangeAspect="1" noChangeArrowheads="1"/>
          </p:cNvPicPr>
          <p:nvPr userDrawn="1"/>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t="42639" b="22979"/>
          <a:stretch/>
        </p:blipFill>
        <p:spPr bwMode="auto">
          <a:xfrm>
            <a:off x="92859" y="721229"/>
            <a:ext cx="2218135" cy="4236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75790" y="274521"/>
            <a:ext cx="7225588" cy="11427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0184" y="1600810"/>
            <a:ext cx="10971641" cy="45245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97916" y="6500970"/>
            <a:ext cx="9193301" cy="219771"/>
          </a:xfrm>
          <a:prstGeom prst="rect">
            <a:avLst/>
          </a:prstGeom>
        </p:spPr>
        <p:txBody>
          <a:bodyPr vert="horz" lIns="91440" tIns="45720" rIns="91440" bIns="45720" rtlCol="0" anchor="ctr"/>
          <a:lstStyle>
            <a:lvl1pPr algn="ctr">
              <a:defRPr sz="800" b="0" i="1">
                <a:solidFill>
                  <a:srgbClr val="0D707F"/>
                </a:solidFill>
              </a:defRPr>
            </a:lvl1pPr>
          </a:lstStyle>
          <a:p>
            <a:r>
              <a:rPr lang="en-US"/>
              <a:t>This document has not been reviewed for export-controlled information. An export control review is required by the information owner prior to release to any non-US parties.</a:t>
            </a:r>
          </a:p>
        </p:txBody>
      </p:sp>
      <p:sp>
        <p:nvSpPr>
          <p:cNvPr id="6" name="Slide Number Placeholder 5"/>
          <p:cNvSpPr>
            <a:spLocks noGrp="1"/>
          </p:cNvSpPr>
          <p:nvPr>
            <p:ph type="sldNum" sz="quarter" idx="4"/>
          </p:nvPr>
        </p:nvSpPr>
        <p:spPr>
          <a:xfrm>
            <a:off x="610181" y="6356922"/>
            <a:ext cx="929231" cy="363820"/>
          </a:xfrm>
          <a:prstGeom prst="rect">
            <a:avLst/>
          </a:prstGeom>
        </p:spPr>
        <p:txBody>
          <a:bodyPr vert="horz" lIns="91440" tIns="45720" rIns="91440" bIns="45720" rtlCol="0" anchor="ctr"/>
          <a:lstStyle>
            <a:lvl1pPr algn="l">
              <a:defRPr sz="900" i="1">
                <a:solidFill>
                  <a:srgbClr val="B1B1B1"/>
                </a:solidFill>
              </a:defRPr>
            </a:lvl1pPr>
          </a:lstStyle>
          <a:p>
            <a:fld id="{292ABC7F-B9E9-0840-915A-8F394559AFCC}" type="slidenum">
              <a:rPr lang="en-US" smtClean="0"/>
              <a:pPr/>
              <a:t>‹#›</a:t>
            </a:fld>
            <a:endParaRPr lang="en-US"/>
          </a:p>
        </p:txBody>
      </p:sp>
      <p:pic>
        <p:nvPicPr>
          <p:cNvPr id="11" name="Picture 18" descr="meatball best">
            <a:extLst>
              <a:ext uri="{FF2B5EF4-FFF2-40B4-BE49-F238E27FC236}">
                <a16:creationId xmlns:a16="http://schemas.microsoft.com/office/drawing/2014/main" id="{2E8EB0D1-FFC2-4880-9364-8FDCC08945D3}"/>
              </a:ext>
            </a:extLst>
          </p:cNvP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0702545" y="427481"/>
            <a:ext cx="935215" cy="610234"/>
          </a:xfrm>
          <a:prstGeom prst="rect">
            <a:avLst/>
          </a:prstGeom>
          <a:noFill/>
        </p:spPr>
      </p:pic>
      <p:pic>
        <p:nvPicPr>
          <p:cNvPr id="14" name="Picture 4106" descr="STLogo">
            <a:extLst>
              <a:ext uri="{FF2B5EF4-FFF2-40B4-BE49-F238E27FC236}">
                <a16:creationId xmlns:a16="http://schemas.microsoft.com/office/drawing/2014/main" id="{B3EE54B0-AD94-4DF3-93CD-58E47F436534}"/>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990627" y="99651"/>
            <a:ext cx="877925" cy="575732"/>
          </a:xfrm>
          <a:prstGeom prst="rect">
            <a:avLst/>
          </a:prstGeom>
          <a:noFill/>
        </p:spPr>
      </p:pic>
      <p:pic>
        <p:nvPicPr>
          <p:cNvPr id="15" name="Picture 14">
            <a:extLst>
              <a:ext uri="{FF2B5EF4-FFF2-40B4-BE49-F238E27FC236}">
                <a16:creationId xmlns:a16="http://schemas.microsoft.com/office/drawing/2014/main" id="{A33FD71A-FA0B-4FC7-BFBD-94AA6478FB6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10252" y="201806"/>
            <a:ext cx="1226265" cy="387900"/>
          </a:xfrm>
          <a:prstGeom prst="rect">
            <a:avLst/>
          </a:prstGeom>
        </p:spPr>
      </p:pic>
      <p:pic>
        <p:nvPicPr>
          <p:cNvPr id="17" name="Picture 16">
            <a:extLst>
              <a:ext uri="{FF2B5EF4-FFF2-40B4-BE49-F238E27FC236}">
                <a16:creationId xmlns:a16="http://schemas.microsoft.com/office/drawing/2014/main" id="{42083501-AC75-4379-89CC-E19C6812BD20}"/>
              </a:ext>
            </a:extLst>
          </p:cNvPr>
          <p:cNvPicPr>
            <a:picLocks noChangeAspect="1"/>
          </p:cNvPicPr>
          <p:nvPr userDrawn="1"/>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52741" y="924618"/>
            <a:ext cx="1246884" cy="440612"/>
          </a:xfrm>
          <a:prstGeom prst="rect">
            <a:avLst/>
          </a:prstGeom>
        </p:spPr>
      </p:pic>
      <p:pic>
        <p:nvPicPr>
          <p:cNvPr id="18" name="Picture 17" descr="Ball_Color_HEX-1-1.png">
            <a:extLst>
              <a:ext uri="{FF2B5EF4-FFF2-40B4-BE49-F238E27FC236}">
                <a16:creationId xmlns:a16="http://schemas.microsoft.com/office/drawing/2014/main" id="{110E234F-93CF-4984-996D-FE18776C8516}"/>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0257" y="99652"/>
            <a:ext cx="509927" cy="509927"/>
          </a:xfrm>
          <a:prstGeom prst="rect">
            <a:avLst/>
          </a:prstGeom>
        </p:spPr>
      </p:pic>
      <p:sp>
        <p:nvSpPr>
          <p:cNvPr id="7" name="AutoShape 2" descr="Image result for northrop grumman logo">
            <a:extLst>
              <a:ext uri="{FF2B5EF4-FFF2-40B4-BE49-F238E27FC236}">
                <a16:creationId xmlns:a16="http://schemas.microsoft.com/office/drawing/2014/main" id="{94AAB38A-95D8-491E-AFC6-F688567C6365}"/>
              </a:ext>
            </a:extLst>
          </p:cNvPr>
          <p:cNvSpPr>
            <a:spLocks noChangeAspect="1" noChangeArrowheads="1"/>
          </p:cNvSpPr>
          <p:nvPr userDrawn="1"/>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300"/>
          </a:p>
        </p:txBody>
      </p:sp>
    </p:spTree>
    <p:extLst>
      <p:ext uri="{BB962C8B-B14F-4D97-AF65-F5344CB8AC3E}">
        <p14:creationId xmlns:p14="http://schemas.microsoft.com/office/powerpoint/2010/main" val="1545895184"/>
      </p:ext>
    </p:extLst>
  </p:cSld>
  <p:clrMap bg1="lt1" tx1="dk1" bg2="lt2" tx2="dk2" accent1="accent1" accent2="accent2" accent3="accent3" accent4="accent4" accent5="accent5" accent6="accent6" hlink="hlink" folHlink="folHlink"/>
  <p:sldLayoutIdLst>
    <p:sldLayoutId id="2147490401" r:id="rId1"/>
    <p:sldLayoutId id="2147490402" r:id="rId2"/>
    <p:sldLayoutId id="2147490403" r:id="rId3"/>
    <p:sldLayoutId id="2147490404" r:id="rId4"/>
    <p:sldLayoutId id="2147490405" r:id="rId5"/>
    <p:sldLayoutId id="2147490406" r:id="rId6"/>
    <p:sldLayoutId id="2147490407" r:id="rId7"/>
    <p:sldLayoutId id="2147490408" r:id="rId8"/>
    <p:sldLayoutId id="2147490409" r:id="rId9"/>
    <p:sldLayoutId id="2147490410" r:id="rId10"/>
    <p:sldLayoutId id="2147490411" r:id="rId11"/>
    <p:sldLayoutId id="2147490412" r:id="rId12"/>
  </p:sldLayoutIdLst>
  <p:hf hdr="0" ftr="0"/>
  <p:txStyles>
    <p:titleStyle>
      <a:lvl1pPr algn="l" defTabSz="457189" rtl="0" eaLnBrk="1" latinLnBrk="0" hangingPunct="1">
        <a:spcBef>
          <a:spcPct val="0"/>
        </a:spcBef>
        <a:buNone/>
        <a:defRPr sz="3000" b="1" kern="1200">
          <a:solidFill>
            <a:schemeClr val="accent1"/>
          </a:solidFill>
          <a:latin typeface="+mj-lt"/>
          <a:ea typeface="+mj-ea"/>
          <a:cs typeface="+mj-cs"/>
        </a:defRPr>
      </a:lvl1pPr>
    </p:titleStyle>
    <p:bodyStyle>
      <a:lvl1pPr marL="342891" indent="-342891" algn="l" defTabSz="457189" rtl="0" eaLnBrk="1" latinLnBrk="0" hangingPunct="1">
        <a:spcBef>
          <a:spcPct val="20000"/>
        </a:spcBef>
        <a:buFont typeface="Wingdings" charset="2"/>
        <a:buChar char="§"/>
        <a:defRPr sz="26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200" kern="1200">
          <a:solidFill>
            <a:schemeClr val="tx1"/>
          </a:solidFill>
          <a:latin typeface="+mn-lt"/>
          <a:ea typeface="+mn-ea"/>
          <a:cs typeface="+mn-cs"/>
        </a:defRPr>
      </a:lvl2pPr>
      <a:lvl3pPr marL="1142971" indent="-228594" algn="l" defTabSz="457189" rtl="0" eaLnBrk="1" latinLnBrk="0" hangingPunct="1">
        <a:spcBef>
          <a:spcPct val="20000"/>
        </a:spcBef>
        <a:buFont typeface="Wingdings" charset="2"/>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Font typeface="Wingdings" charset="2"/>
        <a:buChar char="§"/>
        <a:defRPr sz="1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9.xml"/></Relationships>
</file>

<file path=ppt/slides/_rels/slide10.xml.rels><?xml version="1.0" encoding="UTF-8" standalone="yes"?>
<Relationships xmlns="http://schemas.openxmlformats.org/package/2006/relationships"><Relationship Id="rId3" Type="http://schemas.openxmlformats.org/officeDocument/2006/relationships/hyperlink" Target="https://apd440.gsfc.nasa.gov/tech/Tech_gap_form_2023-12-11.docx" TargetMode="External"/><Relationship Id="rId2" Type="http://schemas.openxmlformats.org/officeDocument/2006/relationships/notesSlide" Target="../notesSlides/notesSlide7.xml"/><Relationship Id="rId1" Type="http://schemas.openxmlformats.org/officeDocument/2006/relationships/slideLayout" Target="../slideLayouts/slideLayout130.xml"/><Relationship Id="rId5" Type="http://schemas.openxmlformats.org/officeDocument/2006/relationships/image" Target="../media/image23.jpeg"/><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0.xml"/></Relationships>
</file>

<file path=ppt/slides/_rels/slide13.xml.rels><?xml version="1.0" encoding="UTF-8" standalone="yes"?>
<Relationships xmlns="http://schemas.openxmlformats.org/package/2006/relationships"><Relationship Id="rId3" Type="http://schemas.openxmlformats.org/officeDocument/2006/relationships/hyperlink" Target="https://apd440.gsfc.nasa.gov/images/tech/2022tiers.pdf" TargetMode="External"/><Relationship Id="rId2" Type="http://schemas.openxmlformats.org/officeDocument/2006/relationships/notesSlide" Target="../notesSlides/notesSlide9.xml"/><Relationship Id="rId1" Type="http://schemas.openxmlformats.org/officeDocument/2006/relationships/slideLayout" Target="../slideLayouts/slideLayout130.xml"/><Relationship Id="rId5" Type="http://schemas.openxmlformats.org/officeDocument/2006/relationships/image" Target="../media/image26.jpe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4.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30.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descr="70%"/>
          <p:cNvSpPr txBox="1">
            <a:spLocks noChangeArrowheads="1"/>
          </p:cNvSpPr>
          <p:nvPr/>
        </p:nvSpPr>
        <p:spPr bwMode="auto">
          <a:xfrm>
            <a:off x="1804236" y="5968157"/>
            <a:ext cx="8583525" cy="510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5000"/>
              </a:lnSpc>
              <a:spcAft>
                <a:spcPct val="53000"/>
              </a:spcAft>
              <a:defRPr/>
            </a:pPr>
            <a:r>
              <a:rPr lang="en-US" altLang="en-US" sz="3200" b="1" dirty="0">
                <a:solidFill>
                  <a:srgbClr val="44546A">
                    <a:lumMod val="60000"/>
                    <a:lumOff val="40000"/>
                  </a:srgbClr>
                </a:solidFill>
                <a:latin typeface="Arial Black" panose="020B0A04020102020204" pitchFamily="34" charset="0"/>
                <a:cs typeface="Arial" panose="020B0604020202020204" pitchFamily="34" charset="0"/>
              </a:rPr>
              <a:t>May 14,</a:t>
            </a:r>
            <a:r>
              <a:rPr lang="en-US" altLang="en-US" sz="3200" b="1" dirty="0">
                <a:solidFill>
                  <a:srgbClr val="44546A">
                    <a:lumMod val="60000"/>
                    <a:lumOff val="40000"/>
                  </a:srgbClr>
                </a:solidFill>
              </a:rPr>
              <a:t> </a:t>
            </a:r>
            <a:r>
              <a:rPr lang="en-US" altLang="en-US" sz="3200" b="1" dirty="0">
                <a:solidFill>
                  <a:srgbClr val="44546A">
                    <a:lumMod val="60000"/>
                    <a:lumOff val="40000"/>
                  </a:srgbClr>
                </a:solidFill>
                <a:latin typeface="Arial Black" panose="020B0A04020102020204" pitchFamily="34" charset="0"/>
                <a:cs typeface="Arial" panose="020B0604020202020204" pitchFamily="34" charset="0"/>
              </a:rPr>
              <a:t>2024</a:t>
            </a:r>
          </a:p>
        </p:txBody>
      </p:sp>
      <p:sp>
        <p:nvSpPr>
          <p:cNvPr id="9" name="Text Box 4"/>
          <p:cNvSpPr txBox="1">
            <a:spLocks noChangeArrowheads="1"/>
          </p:cNvSpPr>
          <p:nvPr/>
        </p:nvSpPr>
        <p:spPr bwMode="auto">
          <a:xfrm>
            <a:off x="2486476" y="1617426"/>
            <a:ext cx="7219044" cy="144655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pPr algn="ctr" defTabSz="457200">
              <a:defRPr/>
            </a:pPr>
            <a:r>
              <a:rPr lang="en-US" altLang="en-US" sz="4400" b="1" dirty="0">
                <a:solidFill>
                  <a:srgbClr val="29588B"/>
                </a:solidFill>
                <a:latin typeface="Arial Black" panose="020B0A04020102020204" pitchFamily="34" charset="0"/>
                <a:ea typeface="AppleGothic" charset="-127"/>
                <a:cs typeface="Arial" panose="020B0604020202020204" pitchFamily="34" charset="0"/>
              </a:rPr>
              <a:t>Technology Gap Prioritization Process</a:t>
            </a:r>
          </a:p>
        </p:txBody>
      </p:sp>
      <p:sp>
        <p:nvSpPr>
          <p:cNvPr id="2" name="Text Box 4">
            <a:extLst>
              <a:ext uri="{FF2B5EF4-FFF2-40B4-BE49-F238E27FC236}">
                <a16:creationId xmlns:a16="http://schemas.microsoft.com/office/drawing/2014/main" id="{11C1986F-40F7-561A-6845-B0E36A4F9DF8}"/>
              </a:ext>
            </a:extLst>
          </p:cNvPr>
          <p:cNvSpPr txBox="1">
            <a:spLocks noChangeArrowheads="1"/>
          </p:cNvSpPr>
          <p:nvPr/>
        </p:nvSpPr>
        <p:spPr bwMode="auto">
          <a:xfrm>
            <a:off x="1804236" y="3429000"/>
            <a:ext cx="8583526" cy="1592231"/>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pPr algn="ctr" defTabSz="457200">
              <a:lnSpc>
                <a:spcPct val="110000"/>
              </a:lnSpc>
              <a:defRPr/>
            </a:pPr>
            <a:r>
              <a:rPr lang="en-US" altLang="en-US" sz="1800" b="1" dirty="0">
                <a:solidFill>
                  <a:srgbClr val="29588B"/>
                </a:solidFill>
                <a:latin typeface="Arial" panose="020B0604020202020204" pitchFamily="34" charset="0"/>
                <a:ea typeface="AppleGothic" charset="-127"/>
                <a:cs typeface="Arial" panose="020B0604020202020204" pitchFamily="34" charset="0"/>
              </a:rPr>
              <a:t>Brendan Crill, ExEP Deputy Program Chief Technologist</a:t>
            </a:r>
          </a:p>
          <a:p>
            <a:pPr algn="ctr" defTabSz="457200">
              <a:lnSpc>
                <a:spcPct val="110000"/>
              </a:lnSpc>
              <a:defRPr/>
            </a:pPr>
            <a:r>
              <a:rPr lang="en-US" altLang="en-US" sz="1800" b="1" dirty="0">
                <a:solidFill>
                  <a:srgbClr val="29588B"/>
                </a:solidFill>
                <a:latin typeface="Arial" panose="020B0604020202020204" pitchFamily="34" charset="0"/>
                <a:ea typeface="AppleGothic" charset="-127"/>
                <a:cs typeface="Arial" panose="020B0604020202020204" pitchFamily="34" charset="0"/>
              </a:rPr>
              <a:t>Jason Derleth, PhysCOS/COR Chief Technologist</a:t>
            </a:r>
          </a:p>
          <a:p>
            <a:pPr algn="ctr" defTabSz="457200">
              <a:lnSpc>
                <a:spcPct val="110000"/>
              </a:lnSpc>
              <a:defRPr/>
            </a:pPr>
            <a:r>
              <a:rPr lang="en-US" altLang="en-US" sz="1800" b="1" dirty="0">
                <a:solidFill>
                  <a:srgbClr val="29588B"/>
                </a:solidFill>
                <a:latin typeface="Arial" panose="020B0604020202020204" pitchFamily="34" charset="0"/>
                <a:ea typeface="AppleGothic" charset="-127"/>
                <a:cs typeface="Arial" panose="020B0604020202020204" pitchFamily="34" charset="0"/>
              </a:rPr>
              <a:t>Opher Ganel, PhysCOS/COR Technologist</a:t>
            </a:r>
          </a:p>
          <a:p>
            <a:pPr algn="ctr" defTabSz="457200">
              <a:lnSpc>
                <a:spcPct val="110000"/>
              </a:lnSpc>
              <a:defRPr/>
            </a:pPr>
            <a:r>
              <a:rPr lang="en-US" altLang="en-US" sz="1800" b="1" dirty="0">
                <a:solidFill>
                  <a:srgbClr val="29588B"/>
                </a:solidFill>
                <a:latin typeface="Arial" panose="020B0604020202020204" pitchFamily="34" charset="0"/>
                <a:ea typeface="AppleGothic" charset="-127"/>
                <a:cs typeface="Arial" panose="020B0604020202020204" pitchFamily="34" charset="0"/>
              </a:rPr>
              <a:t>Rachel Rivera, PhysCOS/COR Technology Development Manager</a:t>
            </a:r>
          </a:p>
          <a:p>
            <a:pPr algn="ctr" defTabSz="457200">
              <a:lnSpc>
                <a:spcPct val="110000"/>
              </a:lnSpc>
              <a:defRPr/>
            </a:pPr>
            <a:r>
              <a:rPr lang="en-US" altLang="en-US" sz="1800" b="1" dirty="0">
                <a:solidFill>
                  <a:srgbClr val="29588B"/>
                </a:solidFill>
                <a:latin typeface="Arial" panose="020B0604020202020204" pitchFamily="34" charset="0"/>
                <a:ea typeface="AppleGothic" charset="-127"/>
                <a:cs typeface="Arial" panose="020B0604020202020204" pitchFamily="34" charset="0"/>
              </a:rPr>
              <a:t>Nick Siegler, ExEP Program Chief Technologist</a:t>
            </a:r>
            <a:endParaRPr lang="en-US" altLang="en-US" sz="1800" b="1" dirty="0">
              <a:solidFill>
                <a:srgbClr val="0000FF"/>
              </a:solidFill>
              <a:latin typeface="Arial" panose="020B0604020202020204" pitchFamily="34" charset="0"/>
              <a:ea typeface="AppleGothic" charset="-127"/>
              <a:cs typeface="Arial" panose="020B0604020202020204" pitchFamily="34" charset="0"/>
            </a:endParaRPr>
          </a:p>
        </p:txBody>
      </p:sp>
    </p:spTree>
    <p:extLst>
      <p:ext uri="{BB962C8B-B14F-4D97-AF65-F5344CB8AC3E}">
        <p14:creationId xmlns:p14="http://schemas.microsoft.com/office/powerpoint/2010/main" val="1445048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D8EE8-1963-224A-AEB5-5AF3EB310351}"/>
              </a:ext>
            </a:extLst>
          </p:cNvPr>
          <p:cNvSpPr>
            <a:spLocks noGrp="1"/>
          </p:cNvSpPr>
          <p:nvPr>
            <p:ph idx="1"/>
          </p:nvPr>
        </p:nvSpPr>
        <p:spPr>
          <a:xfrm>
            <a:off x="206086" y="1065245"/>
            <a:ext cx="6567055" cy="5645074"/>
          </a:xfrm>
        </p:spPr>
        <p:txBody>
          <a:bodyPr>
            <a:noAutofit/>
          </a:bodyPr>
          <a:lstStyle/>
          <a:p>
            <a:pPr marL="0" indent="0">
              <a:lnSpc>
                <a:spcPct val="100000"/>
              </a:lnSpc>
              <a:spcBef>
                <a:spcPts val="600"/>
              </a:spcBef>
              <a:buNone/>
            </a:pPr>
            <a:r>
              <a:rPr lang="en-US" sz="2400" dirty="0">
                <a:latin typeface="Arial" panose="020B0604020202020204" pitchFamily="34" charset="0"/>
                <a:cs typeface="Arial" panose="020B0604020202020204" pitchFamily="34" charset="0"/>
              </a:rPr>
              <a:t>Technology gap submission form can be downloaded here: </a:t>
            </a:r>
          </a:p>
          <a:p>
            <a:pPr marL="0" indent="0">
              <a:spcBef>
                <a:spcPts val="600"/>
              </a:spcBef>
              <a:buNone/>
            </a:pPr>
            <a:r>
              <a:rPr lang="en-US" sz="1400" dirty="0">
                <a:latin typeface="Arial" panose="020B0604020202020204" pitchFamily="34" charset="0"/>
                <a:cs typeface="Arial" panose="020B0604020202020204" pitchFamily="34" charset="0"/>
                <a:hlinkClick r:id="rId3"/>
              </a:rPr>
              <a:t>https://apd440.gsfc.nasa.gov/tech/Tech_gap_form_2023-12-11.docx</a:t>
            </a:r>
            <a:endParaRPr lang="en-US" sz="1400" b="0" dirty="0">
              <a:solidFill>
                <a:srgbClr val="0000FF"/>
              </a:solidFill>
              <a:latin typeface="Arial" panose="020B0604020202020204" pitchFamily="34" charset="0"/>
              <a:cs typeface="Arial" panose="020B0604020202020204" pitchFamily="34" charset="0"/>
            </a:endParaRPr>
          </a:p>
          <a:p>
            <a:pPr marL="284163" indent="-284163">
              <a:lnSpc>
                <a:spcPct val="130000"/>
              </a:lnSpc>
              <a:spcBef>
                <a:spcPts val="600"/>
              </a:spcBef>
              <a:buClr>
                <a:schemeClr val="tx1"/>
              </a:buClr>
              <a:buFont typeface="+mj-lt"/>
              <a:buAutoNum type="arabicPeriod"/>
            </a:pPr>
            <a:r>
              <a:rPr lang="en-US" sz="1800" b="0" dirty="0">
                <a:solidFill>
                  <a:srgbClr val="0000FF"/>
                </a:solidFill>
                <a:latin typeface="Arial" panose="020B0604020202020204" pitchFamily="34" charset="0"/>
                <a:cs typeface="Arial" panose="020B0604020202020204" pitchFamily="34" charset="0"/>
              </a:rPr>
              <a:t>Name </a:t>
            </a:r>
            <a:r>
              <a:rPr lang="en-US" sz="1800" b="0" dirty="0">
                <a:latin typeface="Arial" panose="020B0604020202020204" pitchFamily="34" charset="0"/>
                <a:cs typeface="Arial" panose="020B0604020202020204" pitchFamily="34" charset="0"/>
              </a:rPr>
              <a:t>of technology capability gap</a:t>
            </a:r>
          </a:p>
          <a:p>
            <a:pPr marL="284163" indent="-284163">
              <a:lnSpc>
                <a:spcPct val="100000"/>
              </a:lnSpc>
              <a:spcBef>
                <a:spcPts val="600"/>
              </a:spcBef>
              <a:buClr>
                <a:schemeClr val="tx1"/>
              </a:buClr>
              <a:buFont typeface="+mj-lt"/>
              <a:buAutoNum type="arabicPeriod"/>
            </a:pPr>
            <a:r>
              <a:rPr lang="en-US" sz="1800" b="0" dirty="0">
                <a:solidFill>
                  <a:srgbClr val="0000FF"/>
                </a:solidFill>
                <a:latin typeface="Arial" panose="020B0604020202020204" pitchFamily="34" charset="0"/>
                <a:cs typeface="Arial" panose="020B0604020202020204" pitchFamily="34" charset="0"/>
              </a:rPr>
              <a:t>Strategic Missions </a:t>
            </a:r>
            <a:r>
              <a:rPr lang="en-US" sz="1800" b="0" dirty="0">
                <a:latin typeface="Arial" panose="020B0604020202020204" pitchFamily="34" charset="0"/>
                <a:cs typeface="Arial" panose="020B0604020202020204" pitchFamily="34" charset="0"/>
              </a:rPr>
              <a:t>enabled or enhanced</a:t>
            </a:r>
          </a:p>
          <a:p>
            <a:pPr marL="284163" indent="-284163">
              <a:lnSpc>
                <a:spcPct val="100000"/>
              </a:lnSpc>
              <a:spcBef>
                <a:spcPts val="600"/>
              </a:spcBef>
              <a:buClr>
                <a:schemeClr val="tx1"/>
              </a:buClr>
              <a:buFont typeface="+mj-lt"/>
              <a:buAutoNum type="arabicPeriod"/>
            </a:pPr>
            <a:r>
              <a:rPr lang="en-US" sz="1800" b="0" spc="-30" dirty="0">
                <a:solidFill>
                  <a:srgbClr val="0000FF"/>
                </a:solidFill>
                <a:latin typeface="Arial" panose="020B0604020202020204" pitchFamily="34" charset="0"/>
                <a:cs typeface="Arial" panose="020B0604020202020204" pitchFamily="34" charset="0"/>
              </a:rPr>
              <a:t>Description</a:t>
            </a:r>
            <a:r>
              <a:rPr lang="en-US" sz="1800" b="0" spc="-30" dirty="0">
                <a:latin typeface="Arial" panose="020B0604020202020204" pitchFamily="34" charset="0"/>
                <a:cs typeface="Arial" panose="020B0604020202020204" pitchFamily="34" charset="0"/>
              </a:rPr>
              <a:t> of technology capability needed</a:t>
            </a:r>
          </a:p>
          <a:p>
            <a:pPr marL="284163" indent="-284163">
              <a:lnSpc>
                <a:spcPct val="100000"/>
              </a:lnSpc>
              <a:spcBef>
                <a:spcPts val="600"/>
              </a:spcBef>
              <a:buClr>
                <a:schemeClr val="tx1"/>
              </a:buClr>
              <a:buFont typeface="+mj-lt"/>
              <a:buAutoNum type="arabicPeriod"/>
            </a:pPr>
            <a:r>
              <a:rPr lang="en-US" sz="1800" b="0" dirty="0">
                <a:latin typeface="Arial" panose="020B0604020202020204" pitchFamily="34" charset="0"/>
                <a:cs typeface="Arial" panose="020B0604020202020204" pitchFamily="34" charset="0"/>
              </a:rPr>
              <a:t>Description of quantitative/ measurable </a:t>
            </a:r>
            <a:r>
              <a:rPr lang="en-US" sz="1800" b="0" dirty="0">
                <a:solidFill>
                  <a:srgbClr val="0000FF"/>
                </a:solidFill>
                <a:latin typeface="Arial" panose="020B0604020202020204" pitchFamily="34" charset="0"/>
                <a:cs typeface="Arial" panose="020B0604020202020204" pitchFamily="34" charset="0"/>
              </a:rPr>
              <a:t>performance goals and objectives</a:t>
            </a:r>
            <a:r>
              <a:rPr lang="en-US" sz="1800" b="0" dirty="0">
                <a:latin typeface="Arial" panose="020B0604020202020204" pitchFamily="34" charset="0"/>
                <a:cs typeface="Arial" panose="020B0604020202020204" pitchFamily="34" charset="0"/>
              </a:rPr>
              <a:t> to fill this capability gap</a:t>
            </a:r>
          </a:p>
          <a:p>
            <a:pPr marL="284163" indent="-284163">
              <a:lnSpc>
                <a:spcPct val="100000"/>
              </a:lnSpc>
              <a:spcBef>
                <a:spcPts val="600"/>
              </a:spcBef>
              <a:buClr>
                <a:schemeClr val="tx1"/>
              </a:buClr>
              <a:buFont typeface="+mj-lt"/>
              <a:buAutoNum type="arabicPeriod"/>
            </a:pPr>
            <a:r>
              <a:rPr lang="en-US" sz="1800" b="0" dirty="0">
                <a:latin typeface="Arial" panose="020B0604020202020204" pitchFamily="34" charset="0"/>
                <a:cs typeface="Arial" panose="020B0604020202020204" pitchFamily="34" charset="0"/>
              </a:rPr>
              <a:t>Assessment of </a:t>
            </a:r>
            <a:r>
              <a:rPr lang="en-US" sz="1800" b="0" dirty="0">
                <a:solidFill>
                  <a:srgbClr val="0000FF"/>
                </a:solidFill>
                <a:latin typeface="Arial" panose="020B0604020202020204" pitchFamily="34" charset="0"/>
                <a:cs typeface="Arial" panose="020B0604020202020204" pitchFamily="34" charset="0"/>
              </a:rPr>
              <a:t>current state-of-the-art</a:t>
            </a:r>
            <a:r>
              <a:rPr lang="en-US" sz="1800" b="0" dirty="0">
                <a:latin typeface="Arial" panose="020B0604020202020204" pitchFamily="34" charset="0"/>
                <a:cs typeface="Arial" panose="020B0604020202020204" pitchFamily="34" charset="0"/>
              </a:rPr>
              <a:t> </a:t>
            </a:r>
            <a:r>
              <a:rPr lang="en-US" sz="1800" b="0" dirty="0">
                <a:solidFill>
                  <a:srgbClr val="0000FF"/>
                </a:solidFill>
                <a:latin typeface="Arial" panose="020B0604020202020204" pitchFamily="34" charset="0"/>
                <a:cs typeface="Arial" panose="020B0604020202020204" pitchFamily="34" charset="0"/>
              </a:rPr>
              <a:t>TRL</a:t>
            </a:r>
            <a:endParaRPr lang="en-US" sz="1800" b="0" dirty="0">
              <a:latin typeface="Arial" panose="020B0604020202020204" pitchFamily="34" charset="0"/>
              <a:cs typeface="Arial" panose="020B0604020202020204" pitchFamily="34" charset="0"/>
            </a:endParaRPr>
          </a:p>
          <a:p>
            <a:pPr marL="284163" indent="-284163">
              <a:lnSpc>
                <a:spcPct val="100000"/>
              </a:lnSpc>
              <a:spcBef>
                <a:spcPts val="600"/>
              </a:spcBef>
              <a:buClr>
                <a:schemeClr val="tx1"/>
              </a:buClr>
              <a:buFont typeface="+mj-lt"/>
              <a:buAutoNum type="arabicPeriod"/>
            </a:pPr>
            <a:r>
              <a:rPr lang="en-US" sz="1800" b="0" dirty="0">
                <a:latin typeface="Arial" panose="020B0604020202020204" pitchFamily="34" charset="0"/>
                <a:cs typeface="Arial" panose="020B0604020202020204" pitchFamily="34" charset="0"/>
              </a:rPr>
              <a:t>References for </a:t>
            </a:r>
            <a:r>
              <a:rPr lang="en-US" sz="1800" b="0" dirty="0">
                <a:solidFill>
                  <a:srgbClr val="0000FF"/>
                </a:solidFill>
                <a:latin typeface="Arial" panose="020B0604020202020204" pitchFamily="34" charset="0"/>
                <a:cs typeface="Arial" panose="020B0604020202020204" pitchFamily="34" charset="0"/>
              </a:rPr>
              <a:t>TRL justification</a:t>
            </a:r>
          </a:p>
          <a:p>
            <a:pPr marL="284163" indent="-284163">
              <a:lnSpc>
                <a:spcPct val="100000"/>
              </a:lnSpc>
              <a:spcBef>
                <a:spcPts val="600"/>
              </a:spcBef>
              <a:buClr>
                <a:schemeClr val="tx1"/>
              </a:buClr>
              <a:buFont typeface="+mj-lt"/>
              <a:buAutoNum type="arabicPeriod"/>
            </a:pPr>
            <a:r>
              <a:rPr lang="en-US" sz="1800" b="0" dirty="0">
                <a:solidFill>
                  <a:srgbClr val="0000FF"/>
                </a:solidFill>
                <a:latin typeface="Arial" panose="020B0604020202020204" pitchFamily="34" charset="0"/>
                <a:cs typeface="Arial" panose="020B0604020202020204" pitchFamily="34" charset="0"/>
              </a:rPr>
              <a:t>Scientific, engineering, and/or programmatic </a:t>
            </a:r>
            <a:r>
              <a:rPr lang="en-US" sz="1800" b="0" spc="20" dirty="0">
                <a:solidFill>
                  <a:srgbClr val="0000FF"/>
                </a:solidFill>
                <a:latin typeface="Arial" panose="020B0604020202020204" pitchFamily="34" charset="0"/>
                <a:cs typeface="Arial" panose="020B0604020202020204" pitchFamily="34" charset="0"/>
              </a:rPr>
              <a:t>benefits </a:t>
            </a:r>
            <a:r>
              <a:rPr lang="en-US" sz="1800" b="0" spc="20" dirty="0">
                <a:latin typeface="Arial" panose="020B0604020202020204" pitchFamily="34" charset="0"/>
                <a:cs typeface="Arial" panose="020B0604020202020204" pitchFamily="34" charset="0"/>
              </a:rPr>
              <a:t>of achieving this capability (filling the </a:t>
            </a:r>
            <a:r>
              <a:rPr lang="en-US" sz="1800" b="0" dirty="0">
                <a:latin typeface="Arial" panose="020B0604020202020204" pitchFamily="34" charset="0"/>
                <a:cs typeface="Arial" panose="020B0604020202020204" pitchFamily="34" charset="0"/>
              </a:rPr>
              <a:t>“gap”)</a:t>
            </a:r>
          </a:p>
          <a:p>
            <a:pPr marL="284163" indent="-284163">
              <a:lnSpc>
                <a:spcPct val="100000"/>
              </a:lnSpc>
              <a:spcBef>
                <a:spcPts val="600"/>
              </a:spcBef>
              <a:buClr>
                <a:schemeClr val="tx1"/>
              </a:buClr>
              <a:buFont typeface="+mj-lt"/>
              <a:buAutoNum type="arabicPeriod"/>
            </a:pPr>
            <a:r>
              <a:rPr lang="en-US" sz="1800" b="0" dirty="0">
                <a:solidFill>
                  <a:srgbClr val="0000FF"/>
                </a:solidFill>
                <a:latin typeface="Arial" panose="020B0604020202020204" pitchFamily="34" charset="0"/>
                <a:cs typeface="Arial" panose="020B0604020202020204" pitchFamily="34" charset="0"/>
              </a:rPr>
              <a:t>Potential applications </a:t>
            </a:r>
            <a:r>
              <a:rPr lang="en-US" sz="1800" b="0" dirty="0">
                <a:latin typeface="Arial" panose="020B0604020202020204" pitchFamily="34" charset="0"/>
                <a:cs typeface="Arial" panose="020B0604020202020204" pitchFamily="34" charset="0"/>
              </a:rPr>
              <a:t>and relevant mission(s) (not limited to strategic Astrophysics missions)</a:t>
            </a:r>
          </a:p>
          <a:p>
            <a:pPr marL="284163" indent="-284163">
              <a:lnSpc>
                <a:spcPct val="100000"/>
              </a:lnSpc>
              <a:spcBef>
                <a:spcPts val="600"/>
              </a:spcBef>
              <a:buClr>
                <a:schemeClr val="tx1"/>
              </a:buClr>
              <a:buFont typeface="+mj-lt"/>
              <a:buAutoNum type="arabicPeriod"/>
            </a:pPr>
            <a:r>
              <a:rPr lang="en-US" sz="1800" b="0" dirty="0">
                <a:solidFill>
                  <a:srgbClr val="0000FF"/>
                </a:solidFill>
                <a:latin typeface="Arial" panose="020B0604020202020204" pitchFamily="34" charset="0"/>
                <a:cs typeface="Arial" panose="020B0604020202020204" pitchFamily="34" charset="0"/>
              </a:rPr>
              <a:t>Urgency, </a:t>
            </a:r>
            <a:r>
              <a:rPr lang="en-US" sz="1800" b="0" dirty="0">
                <a:latin typeface="Arial" panose="020B0604020202020204" pitchFamily="34" charset="0"/>
                <a:cs typeface="Arial" panose="020B0604020202020204" pitchFamily="34" charset="0"/>
              </a:rPr>
              <a:t>estimated launch date or other schedule driver, complexity, and difficulty</a:t>
            </a:r>
            <a:endParaRPr lang="en-US" sz="1800" b="0" dirty="0">
              <a:solidFill>
                <a:srgbClr val="0000FF"/>
              </a:solidFill>
              <a:latin typeface="Arial" panose="020B0604020202020204" pitchFamily="34" charset="0"/>
              <a:cs typeface="Arial" panose="020B0604020202020204" pitchFamily="34" charset="0"/>
            </a:endParaRPr>
          </a:p>
          <a:p>
            <a:pPr marL="457200" indent="-457200">
              <a:lnSpc>
                <a:spcPct val="100000"/>
              </a:lnSpc>
              <a:spcBef>
                <a:spcPts val="600"/>
              </a:spcBef>
              <a:buFont typeface="+mj-lt"/>
              <a:buAutoNum type="arabicPeriod"/>
            </a:pPr>
            <a:endParaRPr lang="en-US" sz="1800" b="0" dirty="0">
              <a:latin typeface="Arial" panose="020B0604020202020204" pitchFamily="34" charset="0"/>
              <a:cs typeface="Arial" panose="020B0604020202020204" pitchFamily="34" charset="0"/>
            </a:endParaRPr>
          </a:p>
          <a:p>
            <a:pPr marL="457200" indent="-457200">
              <a:lnSpc>
                <a:spcPct val="100000"/>
              </a:lnSpc>
              <a:spcBef>
                <a:spcPts val="600"/>
              </a:spcBef>
              <a:buFont typeface="+mj-lt"/>
              <a:buAutoNum type="arabicPeriod"/>
            </a:pPr>
            <a:endParaRPr lang="en-US" sz="1800" b="0" dirty="0">
              <a:latin typeface="Arial" panose="020B0604020202020204" pitchFamily="34" charset="0"/>
              <a:cs typeface="Arial" panose="020B0604020202020204" pitchFamily="34" charset="0"/>
            </a:endParaRPr>
          </a:p>
          <a:p>
            <a:pPr marL="457200" indent="-457200">
              <a:lnSpc>
                <a:spcPct val="100000"/>
              </a:lnSpc>
              <a:spcBef>
                <a:spcPts val="600"/>
              </a:spcBef>
              <a:buFont typeface="+mj-lt"/>
              <a:buAutoNum type="arabicPeriod"/>
            </a:pPr>
            <a:endParaRPr lang="en-US" sz="1800" b="0" dirty="0">
              <a:latin typeface="Arial" panose="020B0604020202020204" pitchFamily="34" charset="0"/>
              <a:cs typeface="Arial" panose="020B0604020202020204" pitchFamily="34" charset="0"/>
            </a:endParaRPr>
          </a:p>
          <a:p>
            <a:pPr>
              <a:lnSpc>
                <a:spcPct val="100000"/>
              </a:lnSpc>
              <a:spcBef>
                <a:spcPts val="0"/>
              </a:spcBef>
            </a:pPr>
            <a:endParaRPr lang="en-US" sz="1800" b="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036AF9B-97E4-D6A5-BEBE-863A86B57088}"/>
              </a:ext>
            </a:extLst>
          </p:cNvPr>
          <p:cNvSpPr txBox="1">
            <a:spLocks/>
          </p:cNvSpPr>
          <p:nvPr/>
        </p:nvSpPr>
        <p:spPr>
          <a:xfrm>
            <a:off x="2375555" y="147681"/>
            <a:ext cx="8908330" cy="7573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500" b="1" kern="1200">
                <a:solidFill>
                  <a:srgbClr val="29588B"/>
                </a:solidFill>
                <a:latin typeface="Arial Black" panose="020B0A04020102020204" pitchFamily="34" charset="0"/>
                <a:ea typeface="+mj-ea"/>
                <a:cs typeface="Arial" panose="020B0604020202020204" pitchFamily="34" charset="0"/>
              </a:defRPr>
            </a:lvl1pPr>
          </a:lstStyle>
          <a:p>
            <a:pPr fontAlgn="auto">
              <a:spcAft>
                <a:spcPts val="0"/>
              </a:spcAft>
            </a:pPr>
            <a:r>
              <a:rPr lang="en-US" sz="3200" dirty="0"/>
              <a:t>Technology Gap Submission Form </a:t>
            </a:r>
          </a:p>
        </p:txBody>
      </p:sp>
      <p:pic>
        <p:nvPicPr>
          <p:cNvPr id="6" name="Picture 5">
            <a:extLst>
              <a:ext uri="{FF2B5EF4-FFF2-40B4-BE49-F238E27FC236}">
                <a16:creationId xmlns:a16="http://schemas.microsoft.com/office/drawing/2014/main" id="{05E9E956-2D45-04F2-86F6-9C19F355CEE9}"/>
              </a:ext>
            </a:extLst>
          </p:cNvPr>
          <p:cNvPicPr>
            <a:picLocks noChangeAspect="1"/>
          </p:cNvPicPr>
          <p:nvPr/>
        </p:nvPicPr>
        <p:blipFill>
          <a:blip r:embed="rId4"/>
          <a:stretch>
            <a:fillRect/>
          </a:stretch>
        </p:blipFill>
        <p:spPr>
          <a:xfrm>
            <a:off x="6962041" y="1044358"/>
            <a:ext cx="4814323" cy="5686847"/>
          </a:xfrm>
          <a:prstGeom prst="rect">
            <a:avLst/>
          </a:prstGeom>
        </p:spPr>
      </p:pic>
      <p:pic>
        <p:nvPicPr>
          <p:cNvPr id="4" name="Picture 3" descr="Qr code&#10;&#10;Description automatically generated">
            <a:extLst>
              <a:ext uri="{FF2B5EF4-FFF2-40B4-BE49-F238E27FC236}">
                <a16:creationId xmlns:a16="http://schemas.microsoft.com/office/drawing/2014/main" id="{860D7166-4917-64DC-2DE6-FC45EB5430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0726" y="1857376"/>
            <a:ext cx="904874" cy="904874"/>
          </a:xfrm>
          <a:prstGeom prst="rect">
            <a:avLst/>
          </a:prstGeom>
        </p:spPr>
      </p:pic>
    </p:spTree>
    <p:extLst>
      <p:ext uri="{BB962C8B-B14F-4D97-AF65-F5344CB8AC3E}">
        <p14:creationId xmlns:p14="http://schemas.microsoft.com/office/powerpoint/2010/main" val="131643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664" y="1172415"/>
            <a:ext cx="11116672" cy="4122396"/>
          </a:xfrm>
        </p:spPr>
        <p:txBody>
          <a:bodyPr>
            <a:noAutofit/>
          </a:bodyPr>
          <a:lstStyle/>
          <a:p>
            <a:pPr>
              <a:lnSpc>
                <a:spcPct val="100000"/>
              </a:lnSpc>
              <a:spcBef>
                <a:spcPts val="0"/>
              </a:spcBef>
            </a:pPr>
            <a:r>
              <a:rPr lang="en-US" sz="2000" b="0" dirty="0">
                <a:latin typeface="Arial" panose="020B0604020202020204" pitchFamily="34" charset="0"/>
                <a:cs typeface="Arial" panose="020B0604020202020204" pitchFamily="34" charset="0"/>
              </a:rPr>
              <a:t>Focus on technology gaps </a:t>
            </a:r>
            <a:r>
              <a:rPr lang="en-US" sz="2000" b="0" dirty="0">
                <a:solidFill>
                  <a:srgbClr val="0000FF"/>
                </a:solidFill>
                <a:latin typeface="Arial" panose="020B0604020202020204" pitchFamily="34" charset="0"/>
                <a:cs typeface="Arial" panose="020B0604020202020204" pitchFamily="34" charset="0"/>
              </a:rPr>
              <a:t>associated with missions prioritized </a:t>
            </a:r>
            <a:r>
              <a:rPr lang="en-US" sz="2000" b="0" dirty="0">
                <a:latin typeface="Arial" panose="020B0604020202020204" pitchFamily="34" charset="0"/>
                <a:cs typeface="Arial" panose="020B0604020202020204" pitchFamily="34" charset="0"/>
              </a:rPr>
              <a:t>in Astro2020 and relevant programmatic directives</a:t>
            </a:r>
            <a:endParaRPr lang="en-US" sz="2000" b="0" dirty="0">
              <a:solidFill>
                <a:srgbClr val="FF0000"/>
              </a:solidFill>
              <a:latin typeface="Arial" panose="020B0604020202020204" pitchFamily="34" charset="0"/>
              <a:cs typeface="Arial" panose="020B0604020202020204" pitchFamily="34" charset="0"/>
            </a:endParaRPr>
          </a:p>
          <a:p>
            <a:pPr>
              <a:lnSpc>
                <a:spcPct val="100000"/>
              </a:lnSpc>
            </a:pPr>
            <a:r>
              <a:rPr lang="en-US" sz="2000" b="0" dirty="0">
                <a:latin typeface="Arial" panose="020B0604020202020204" pitchFamily="34" charset="0"/>
                <a:cs typeface="Arial" panose="020B0604020202020204" pitchFamily="34" charset="0"/>
              </a:rPr>
              <a:t>Submit technology gaps </a:t>
            </a:r>
            <a:r>
              <a:rPr lang="en-US" sz="2000" b="0" dirty="0">
                <a:solidFill>
                  <a:srgbClr val="0000FF"/>
                </a:solidFill>
                <a:latin typeface="Arial" panose="020B0604020202020204" pitchFamily="34" charset="0"/>
                <a:cs typeface="Arial" panose="020B0604020202020204" pitchFamily="34" charset="0"/>
              </a:rPr>
              <a:t>directly applicable to Program objectives</a:t>
            </a:r>
            <a:r>
              <a:rPr lang="en-US" sz="2000" b="0" dirty="0">
                <a:latin typeface="Arial" panose="020B0604020202020204" pitchFamily="34" charset="0"/>
                <a:cs typeface="Arial" panose="020B0604020202020204" pitchFamily="34" charset="0"/>
              </a:rPr>
              <a:t>. Don’t submit gaps beyond our charter (e.g., ones associated with launch vehicle, rover, avionics, spacecraft systems, etc.)</a:t>
            </a:r>
          </a:p>
          <a:p>
            <a:pPr>
              <a:lnSpc>
                <a:spcPct val="100000"/>
              </a:lnSpc>
            </a:pPr>
            <a:r>
              <a:rPr lang="en-US" sz="2000" b="0" dirty="0">
                <a:solidFill>
                  <a:srgbClr val="0000FF"/>
                </a:solidFill>
                <a:latin typeface="Arial" panose="020B0604020202020204" pitchFamily="34" charset="0"/>
                <a:cs typeface="Arial" panose="020B0604020202020204" pitchFamily="34" charset="0"/>
              </a:rPr>
              <a:t>Don’t include gaps that don’t require technology development</a:t>
            </a:r>
            <a:r>
              <a:rPr lang="en-US" sz="2000" b="0" dirty="0">
                <a:latin typeface="Arial" panose="020B0604020202020204" pitchFamily="34" charset="0"/>
                <a:cs typeface="Arial" panose="020B0604020202020204" pitchFamily="34" charset="0"/>
              </a:rPr>
              <a:t>, are not well </a:t>
            </a:r>
            <a:r>
              <a:rPr lang="en-US" sz="2000" b="0" spc="-30" dirty="0">
                <a:latin typeface="Arial" panose="020B0604020202020204" pitchFamily="34" charset="0"/>
                <a:cs typeface="Arial" panose="020B0604020202020204" pitchFamily="34" charset="0"/>
              </a:rPr>
              <a:t>defined, and/or are redundant (duplicate, similar, or subsets of other needs)</a:t>
            </a:r>
          </a:p>
          <a:p>
            <a:pPr>
              <a:lnSpc>
                <a:spcPct val="100000"/>
              </a:lnSpc>
            </a:pPr>
            <a:r>
              <a:rPr lang="en-US" sz="2000" b="0" dirty="0">
                <a:latin typeface="Arial" panose="020B0604020202020204" pitchFamily="34" charset="0"/>
                <a:cs typeface="Arial" panose="020B0604020202020204" pitchFamily="34" charset="0"/>
              </a:rPr>
              <a:t>Submit inputs as </a:t>
            </a:r>
            <a:r>
              <a:rPr lang="en-US" sz="2000" b="0" dirty="0">
                <a:solidFill>
                  <a:srgbClr val="0000FF"/>
                </a:solidFill>
                <a:latin typeface="Arial" panose="020B0604020202020204" pitchFamily="34" charset="0"/>
                <a:cs typeface="Arial" panose="020B0604020202020204" pitchFamily="34" charset="0"/>
              </a:rPr>
              <a:t>technology capability gaps </a:t>
            </a:r>
            <a:r>
              <a:rPr lang="en-US" sz="2000" b="0" dirty="0">
                <a:latin typeface="Arial" panose="020B0604020202020204" pitchFamily="34" charset="0"/>
                <a:cs typeface="Arial" panose="020B0604020202020204" pitchFamily="34" charset="0"/>
              </a:rPr>
              <a:t>between the current state-of-the-art and what is needed to achieve the science objective targeted, not specific implementations</a:t>
            </a:r>
          </a:p>
          <a:p>
            <a:pPr>
              <a:lnSpc>
                <a:spcPct val="100000"/>
              </a:lnSpc>
              <a:spcBef>
                <a:spcPts val="600"/>
              </a:spcBef>
            </a:pPr>
            <a:r>
              <a:rPr lang="en-US" sz="2000" b="0" spc="-30" dirty="0">
                <a:solidFill>
                  <a:srgbClr val="0000FF"/>
                </a:solidFill>
                <a:latin typeface="Arial" panose="020B0604020202020204" pitchFamily="34" charset="0"/>
                <a:cs typeface="Arial" panose="020B0604020202020204" pitchFamily="34" charset="0"/>
              </a:rPr>
              <a:t>Don’t endorse or advertise </a:t>
            </a:r>
            <a:r>
              <a:rPr lang="en-US" sz="2000" b="0" spc="-30" dirty="0">
                <a:latin typeface="Arial" panose="020B0604020202020204" pitchFamily="34" charset="0"/>
                <a:cs typeface="Arial" panose="020B0604020202020204" pitchFamily="34" charset="0"/>
              </a:rPr>
              <a:t>any organization, mission, or person</a:t>
            </a:r>
          </a:p>
          <a:p>
            <a:pPr>
              <a:lnSpc>
                <a:spcPct val="100000"/>
              </a:lnSpc>
              <a:spcBef>
                <a:spcPts val="600"/>
              </a:spcBef>
            </a:pPr>
            <a:r>
              <a:rPr lang="en-US" sz="2000" b="0" dirty="0">
                <a:solidFill>
                  <a:srgbClr val="0000FF"/>
                </a:solidFill>
                <a:latin typeface="Arial" panose="020B0604020202020204" pitchFamily="34" charset="0"/>
                <a:cs typeface="Arial" panose="020B0604020202020204" pitchFamily="34" charset="0"/>
              </a:rPr>
              <a:t>Don’t include proprietary or ITAR/EAR</a:t>
            </a:r>
            <a:r>
              <a:rPr lang="en-US" sz="2000" b="0" dirty="0">
                <a:latin typeface="Arial" panose="020B0604020202020204" pitchFamily="34" charset="0"/>
                <a:cs typeface="Arial" panose="020B0604020202020204" pitchFamily="34" charset="0"/>
              </a:rPr>
              <a:t>-sensitive information</a:t>
            </a:r>
            <a:endParaRPr lang="en-US" sz="2000" b="0" dirty="0">
              <a:solidFill>
                <a:srgbClr val="FF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F7E4B67F-7FFE-E61D-041F-67D8E008EEF6}"/>
              </a:ext>
            </a:extLst>
          </p:cNvPr>
          <p:cNvSpPr txBox="1">
            <a:spLocks/>
          </p:cNvSpPr>
          <p:nvPr/>
        </p:nvSpPr>
        <p:spPr>
          <a:xfrm>
            <a:off x="2224725" y="95430"/>
            <a:ext cx="8870623" cy="7573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500" b="1" kern="1200">
                <a:solidFill>
                  <a:srgbClr val="29588B"/>
                </a:solidFill>
                <a:latin typeface="Arial Black" panose="020B0A04020102020204" pitchFamily="34" charset="0"/>
                <a:ea typeface="+mj-ea"/>
                <a:cs typeface="Arial" panose="020B0604020202020204" pitchFamily="34" charset="0"/>
              </a:defRPr>
            </a:lvl1pPr>
          </a:lstStyle>
          <a:p>
            <a:pPr fontAlgn="auto">
              <a:spcAft>
                <a:spcPts val="0"/>
              </a:spcAft>
            </a:pPr>
            <a:r>
              <a:rPr lang="en-US" sz="3200" dirty="0"/>
              <a:t>Technology Capability Gaps Guidance</a:t>
            </a:r>
          </a:p>
        </p:txBody>
      </p:sp>
    </p:spTree>
    <p:extLst>
      <p:ext uri="{BB962C8B-B14F-4D97-AF65-F5344CB8AC3E}">
        <p14:creationId xmlns:p14="http://schemas.microsoft.com/office/powerpoint/2010/main" val="259412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06F13146-BA63-8740-A0D5-B3FA2B1FCDA1}"/>
              </a:ext>
            </a:extLst>
          </p:cNvPr>
          <p:cNvSpPr txBox="1"/>
          <p:nvPr/>
        </p:nvSpPr>
        <p:spPr>
          <a:xfrm>
            <a:off x="8165613" y="4577155"/>
            <a:ext cx="184731" cy="300082"/>
          </a:xfrm>
          <a:prstGeom prst="rect">
            <a:avLst/>
          </a:prstGeom>
          <a:noFill/>
        </p:spPr>
        <p:txBody>
          <a:bodyPr wrap="none" rtlCol="0">
            <a:spAutoFit/>
          </a:bodyPr>
          <a:lstStyle/>
          <a:p>
            <a:pPr defTabSz="685800" fontAlgn="auto">
              <a:spcBef>
                <a:spcPts val="0"/>
              </a:spcBef>
              <a:spcAft>
                <a:spcPts val="0"/>
              </a:spcAft>
              <a:defRPr/>
            </a:pPr>
            <a:endParaRPr lang="en-US" sz="1350" dirty="0">
              <a:solidFill>
                <a:prstClr val="black"/>
              </a:solidFill>
              <a:latin typeface="Arial" panose="020B0604020202020204"/>
            </a:endParaRPr>
          </a:p>
        </p:txBody>
      </p:sp>
      <p:pic>
        <p:nvPicPr>
          <p:cNvPr id="4" name="Picture 3" descr="Table&#10;&#10;Description automatically generated">
            <a:extLst>
              <a:ext uri="{FF2B5EF4-FFF2-40B4-BE49-F238E27FC236}">
                <a16:creationId xmlns:a16="http://schemas.microsoft.com/office/drawing/2014/main" id="{EF7C359D-FC55-CD4A-98E2-F52C31C1E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826" y="968553"/>
            <a:ext cx="9320348" cy="5647079"/>
          </a:xfrm>
          <a:prstGeom prst="rect">
            <a:avLst/>
          </a:prstGeom>
        </p:spPr>
      </p:pic>
      <p:sp>
        <p:nvSpPr>
          <p:cNvPr id="3" name="Title 1">
            <a:extLst>
              <a:ext uri="{FF2B5EF4-FFF2-40B4-BE49-F238E27FC236}">
                <a16:creationId xmlns:a16="http://schemas.microsoft.com/office/drawing/2014/main" id="{9497B3D5-D72F-BCF1-DD3C-B6192D07755D}"/>
              </a:ext>
            </a:extLst>
          </p:cNvPr>
          <p:cNvSpPr txBox="1">
            <a:spLocks/>
          </p:cNvSpPr>
          <p:nvPr/>
        </p:nvSpPr>
        <p:spPr>
          <a:xfrm>
            <a:off x="2271859" y="112847"/>
            <a:ext cx="9106293" cy="7573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500" b="1" kern="1200">
                <a:solidFill>
                  <a:srgbClr val="29588B"/>
                </a:solidFill>
                <a:latin typeface="Arial Black" panose="020B0A04020102020204" pitchFamily="34" charset="0"/>
                <a:ea typeface="+mj-ea"/>
                <a:cs typeface="Arial" panose="020B0604020202020204" pitchFamily="34" charset="0"/>
              </a:defRPr>
            </a:lvl1pPr>
          </a:lstStyle>
          <a:p>
            <a:pPr fontAlgn="auto">
              <a:spcAft>
                <a:spcPts val="0"/>
              </a:spcAft>
            </a:pPr>
            <a:r>
              <a:rPr lang="en-US" sz="3000" dirty="0"/>
              <a:t>Sample Excerpt of 2022 Tech Gap Details</a:t>
            </a:r>
          </a:p>
        </p:txBody>
      </p:sp>
    </p:spTree>
    <p:extLst>
      <p:ext uri="{BB962C8B-B14F-4D97-AF65-F5344CB8AC3E}">
        <p14:creationId xmlns:p14="http://schemas.microsoft.com/office/powerpoint/2010/main" val="220198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06F13146-BA63-8740-A0D5-B3FA2B1FCDA1}"/>
              </a:ext>
            </a:extLst>
          </p:cNvPr>
          <p:cNvSpPr txBox="1"/>
          <p:nvPr/>
        </p:nvSpPr>
        <p:spPr>
          <a:xfrm>
            <a:off x="8165613" y="4577155"/>
            <a:ext cx="184731" cy="300082"/>
          </a:xfrm>
          <a:prstGeom prst="rect">
            <a:avLst/>
          </a:prstGeom>
          <a:noFill/>
        </p:spPr>
        <p:txBody>
          <a:bodyPr wrap="none" rtlCol="0">
            <a:spAutoFit/>
          </a:bodyPr>
          <a:lstStyle/>
          <a:p>
            <a:pPr defTabSz="685800" fontAlgn="auto">
              <a:spcBef>
                <a:spcPts val="0"/>
              </a:spcBef>
              <a:spcAft>
                <a:spcPts val="0"/>
              </a:spcAft>
              <a:defRPr/>
            </a:pPr>
            <a:endParaRPr lang="en-US" sz="1350" dirty="0">
              <a:solidFill>
                <a:prstClr val="black"/>
              </a:solidFill>
              <a:latin typeface="Arial" panose="020B0604020202020204"/>
            </a:endParaRPr>
          </a:p>
        </p:txBody>
      </p:sp>
      <p:sp>
        <p:nvSpPr>
          <p:cNvPr id="3" name="TextBox 2">
            <a:extLst>
              <a:ext uri="{FF2B5EF4-FFF2-40B4-BE49-F238E27FC236}">
                <a16:creationId xmlns:a16="http://schemas.microsoft.com/office/drawing/2014/main" id="{0BB3FBDE-B4C4-8A4C-99A4-7CEA18AE1E20}"/>
              </a:ext>
            </a:extLst>
          </p:cNvPr>
          <p:cNvSpPr txBox="1"/>
          <p:nvPr/>
        </p:nvSpPr>
        <p:spPr>
          <a:xfrm>
            <a:off x="5408023" y="1168133"/>
            <a:ext cx="6607780" cy="4031873"/>
          </a:xfrm>
          <a:prstGeom prst="rect">
            <a:avLst/>
          </a:prstGeom>
          <a:noFill/>
        </p:spPr>
        <p:txBody>
          <a:bodyPr wrap="square" rtlCol="0">
            <a:spAutoFit/>
          </a:bodyPr>
          <a:lstStyle/>
          <a:p>
            <a:pPr>
              <a:spcAft>
                <a:spcPts val="1200"/>
              </a:spcAft>
            </a:pPr>
            <a:r>
              <a:rPr lang="en-US" sz="2000" dirty="0"/>
              <a:t>Tiers are in descending priority order.</a:t>
            </a:r>
          </a:p>
          <a:p>
            <a:pPr>
              <a:spcAft>
                <a:spcPts val="1200"/>
              </a:spcAft>
            </a:pPr>
            <a:r>
              <a:rPr lang="en-US" sz="2000" dirty="0"/>
              <a:t>Gaps within any given tier are considered equally prioritized which is why they are arranged alphabetically within each tier.</a:t>
            </a:r>
          </a:p>
          <a:p>
            <a:pPr>
              <a:spcAft>
                <a:spcPts val="1200"/>
              </a:spcAft>
            </a:pPr>
            <a:r>
              <a:rPr lang="en-US" sz="2000" dirty="0"/>
              <a:t>Gaps in Tiers 1-4 are automatically included in the following prioritization cycle so there is no need to resubmit them unless you want to propose edits</a:t>
            </a:r>
          </a:p>
          <a:p>
            <a:pPr>
              <a:spcAft>
                <a:spcPts val="1200"/>
              </a:spcAft>
            </a:pPr>
            <a:r>
              <a:rPr lang="en-US" sz="2000" dirty="0"/>
              <a:t>Gaps in Tier 5 are not strategic and are thus excluded from the following prioritization cycle.</a:t>
            </a:r>
          </a:p>
          <a:p>
            <a:pPr>
              <a:spcAft>
                <a:spcPts val="1200"/>
              </a:spcAft>
            </a:pPr>
            <a:r>
              <a:rPr lang="en-US" sz="2000" dirty="0"/>
              <a:t>This 2022 Prioritized Gaps List can be downloaded here: </a:t>
            </a:r>
            <a:r>
              <a:rPr lang="en-US" sz="1600" dirty="0">
                <a:hlinkClick r:id="rId3"/>
              </a:rPr>
              <a:t>https://apd440.gsfc.nasa.gov/images/tech/2022tiers.pdf</a:t>
            </a:r>
            <a:endParaRPr lang="en-US" sz="1600" dirty="0"/>
          </a:p>
        </p:txBody>
      </p:sp>
      <p:sp>
        <p:nvSpPr>
          <p:cNvPr id="7" name="Title 1">
            <a:extLst>
              <a:ext uri="{FF2B5EF4-FFF2-40B4-BE49-F238E27FC236}">
                <a16:creationId xmlns:a16="http://schemas.microsoft.com/office/drawing/2014/main" id="{3783D4CB-E459-A969-0103-EE4B5C32A23B}"/>
              </a:ext>
            </a:extLst>
          </p:cNvPr>
          <p:cNvSpPr txBox="1">
            <a:spLocks/>
          </p:cNvSpPr>
          <p:nvPr/>
        </p:nvSpPr>
        <p:spPr>
          <a:xfrm>
            <a:off x="2168165" y="112847"/>
            <a:ext cx="8935780" cy="7573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500" b="1" kern="1200">
                <a:solidFill>
                  <a:srgbClr val="29588B"/>
                </a:solidFill>
                <a:latin typeface="Arial Black" panose="020B0A04020102020204" pitchFamily="34" charset="0"/>
                <a:ea typeface="+mj-ea"/>
                <a:cs typeface="Arial" panose="020B0604020202020204" pitchFamily="34" charset="0"/>
              </a:defRPr>
            </a:lvl1pPr>
          </a:lstStyle>
          <a:p>
            <a:pPr algn="ctr" fontAlgn="auto">
              <a:spcAft>
                <a:spcPts val="0"/>
              </a:spcAft>
            </a:pPr>
            <a:r>
              <a:rPr lang="en-US" sz="3000" dirty="0"/>
              <a:t>Full 2022 Technology Gap Priorities List</a:t>
            </a:r>
          </a:p>
        </p:txBody>
      </p:sp>
      <p:pic>
        <p:nvPicPr>
          <p:cNvPr id="9" name="Picture 8" descr="A picture containing table&#10;&#10;Description automatically generated">
            <a:extLst>
              <a:ext uri="{FF2B5EF4-FFF2-40B4-BE49-F238E27FC236}">
                <a16:creationId xmlns:a16="http://schemas.microsoft.com/office/drawing/2014/main" id="{1F17FE94-BF4A-4BB0-3C73-7EAE104E8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013" y="990322"/>
            <a:ext cx="5237018" cy="5782135"/>
          </a:xfrm>
          <a:prstGeom prst="rect">
            <a:avLst/>
          </a:prstGeom>
        </p:spPr>
      </p:pic>
      <p:pic>
        <p:nvPicPr>
          <p:cNvPr id="4" name="Picture 3" descr="Qr code&#10;&#10;Description automatically generated">
            <a:extLst>
              <a:ext uri="{FF2B5EF4-FFF2-40B4-BE49-F238E27FC236}">
                <a16:creationId xmlns:a16="http://schemas.microsoft.com/office/drawing/2014/main" id="{8239F5B7-830E-43CE-1D8E-5A8B467E3C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1650" y="5200006"/>
            <a:ext cx="1181099" cy="1181099"/>
          </a:xfrm>
          <a:prstGeom prst="rect">
            <a:avLst/>
          </a:prstGeom>
        </p:spPr>
      </p:pic>
    </p:spTree>
    <p:extLst>
      <p:ext uri="{BB962C8B-B14F-4D97-AF65-F5344CB8AC3E}">
        <p14:creationId xmlns:p14="http://schemas.microsoft.com/office/powerpoint/2010/main" val="189203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257" y="1194649"/>
                <a:ext cx="11669486" cy="4468702"/>
              </a:xfrm>
            </p:spPr>
            <p:txBody>
              <a:bodyPr>
                <a:noAutofit/>
              </a:bodyPr>
              <a:lstStyle/>
              <a:p>
                <a:pPr marL="339725" lvl="1" indent="-339725">
                  <a:lnSpc>
                    <a:spcPct val="100000"/>
                  </a:lnSpc>
                  <a:buClr>
                    <a:schemeClr val="tx1"/>
                  </a:buClr>
                  <a:buFont typeface="+mj-lt"/>
                  <a:buAutoNum type="arabicPeriod"/>
                </a:pPr>
                <a:r>
                  <a:rPr lang="en-US" sz="2000" spc="20" dirty="0">
                    <a:solidFill>
                      <a:srgbClr val="0000FF"/>
                    </a:solidFill>
                    <a:latin typeface="Arial" panose="020B0604020202020204" pitchFamily="34" charset="0"/>
                    <a:cs typeface="Arial" panose="020B0604020202020204" pitchFamily="34" charset="0"/>
                  </a:rPr>
                  <a:t>Refine gap information </a:t>
                </a:r>
                <a:r>
                  <a:rPr lang="en-US" sz="2000" spc="20" dirty="0">
                    <a:latin typeface="Arial" panose="020B0604020202020204" pitchFamily="34" charset="0"/>
                    <a:cs typeface="Arial" panose="020B0604020202020204" pitchFamily="34" charset="0"/>
                  </a:rPr>
                  <a:t>as needed to make each gap unique, complete, accurate, and compelling</a:t>
                </a:r>
              </a:p>
              <a:p>
                <a:pPr marL="339725" lvl="1" indent="-339725">
                  <a:lnSpc>
                    <a:spcPct val="100000"/>
                  </a:lnSpc>
                  <a:buClr>
                    <a:schemeClr val="tx1"/>
                  </a:buClr>
                  <a:buFont typeface="+mj-lt"/>
                  <a:buAutoNum type="arabicPeriod"/>
                </a:pPr>
                <a:r>
                  <a:rPr lang="en-US" sz="2000" spc="-50" dirty="0">
                    <a:latin typeface="Arial" panose="020B0604020202020204" pitchFamily="34" charset="0"/>
                    <a:cs typeface="Arial" panose="020B0604020202020204" pitchFamily="34" charset="0"/>
                  </a:rPr>
                  <a:t>Ensure entries are phrased as </a:t>
                </a:r>
                <a:r>
                  <a:rPr lang="en-US" sz="2000" spc="-50" dirty="0">
                    <a:solidFill>
                      <a:srgbClr val="0000FF"/>
                    </a:solidFill>
                    <a:latin typeface="Arial" panose="020B0604020202020204" pitchFamily="34" charset="0"/>
                    <a:cs typeface="Arial" panose="020B0604020202020204" pitchFamily="34" charset="0"/>
                  </a:rPr>
                  <a:t>capability gaps</a:t>
                </a:r>
                <a:r>
                  <a:rPr lang="en-US" sz="2000" spc="-50" dirty="0">
                    <a:latin typeface="Arial" panose="020B0604020202020204" pitchFamily="34" charset="0"/>
                    <a:cs typeface="Arial" panose="020B0604020202020204" pitchFamily="34" charset="0"/>
                  </a:rPr>
                  <a:t>, not specific solution implementations</a:t>
                </a:r>
              </a:p>
              <a:p>
                <a:pPr marL="339725" lvl="1" indent="-339725">
                  <a:lnSpc>
                    <a:spcPct val="100000"/>
                  </a:lnSpc>
                  <a:buClr>
                    <a:schemeClr val="tx1"/>
                  </a:buClr>
                  <a:buFont typeface="+mj-lt"/>
                  <a:buAutoNum type="arabicPeriod"/>
                </a:pPr>
                <a:r>
                  <a:rPr lang="en-US" sz="2000" spc="-50" dirty="0">
                    <a:solidFill>
                      <a:srgbClr val="0000FF"/>
                    </a:solidFill>
                    <a:latin typeface="Arial" panose="020B0604020202020204" pitchFamily="34" charset="0"/>
                    <a:cs typeface="Arial" panose="020B0604020202020204" pitchFamily="34" charset="0"/>
                  </a:rPr>
                  <a:t>Combine similar/overlapping gaps </a:t>
                </a:r>
                <a:r>
                  <a:rPr lang="en-US" sz="2000" spc="-50" dirty="0">
                    <a:latin typeface="Arial" panose="020B0604020202020204" pitchFamily="34" charset="0"/>
                    <a:cs typeface="Arial" panose="020B0604020202020204" pitchFamily="34" charset="0"/>
                  </a:rPr>
                  <a:t>when separate prioritization doesn’t make sense </a:t>
                </a:r>
                <a:endParaRPr lang="en-US" sz="2000" spc="-50" dirty="0">
                  <a:solidFill>
                    <a:srgbClr val="0000FF"/>
                  </a:solidFill>
                  <a:latin typeface="Arial" panose="020B0604020202020204" pitchFamily="34" charset="0"/>
                  <a:cs typeface="Arial" panose="020B0604020202020204" pitchFamily="34" charset="0"/>
                </a:endParaRPr>
              </a:p>
              <a:p>
                <a:pPr marL="339725" lvl="1" indent="-339725">
                  <a:lnSpc>
                    <a:spcPct val="100000"/>
                  </a:lnSpc>
                  <a:buClr>
                    <a:schemeClr val="tx1"/>
                  </a:buClr>
                  <a:buFont typeface="+mj-lt"/>
                  <a:buAutoNum type="arabicPeriod"/>
                </a:pPr>
                <a:r>
                  <a:rPr lang="en-US" sz="2000" dirty="0">
                    <a:solidFill>
                      <a:srgbClr val="0000FF"/>
                    </a:solidFill>
                    <a:latin typeface="Arial" panose="020B0604020202020204" pitchFamily="34" charset="0"/>
                    <a:cs typeface="Arial" panose="020B0604020202020204" pitchFamily="34" charset="0"/>
                  </a:rPr>
                  <a:t>Add any gap(s) </a:t>
                </a:r>
                <a:r>
                  <a:rPr lang="en-US" sz="2000" dirty="0">
                    <a:latin typeface="Arial" panose="020B0604020202020204" pitchFamily="34" charset="0"/>
                    <a:cs typeface="Arial" panose="020B0604020202020204" pitchFamily="34" charset="0"/>
                  </a:rPr>
                  <a:t>the EC/</a:t>
                </a:r>
                <a:r>
                  <a:rPr lang="en-US" sz="2000" dirty="0" err="1">
                    <a:latin typeface="Arial" panose="020B0604020202020204" pitchFamily="34" charset="0"/>
                    <a:cs typeface="Arial" panose="020B0604020202020204" pitchFamily="34" charset="0"/>
                  </a:rPr>
                  <a:t>ExoTAC</a:t>
                </a:r>
                <a:r>
                  <a:rPr lang="en-US" sz="2000" dirty="0">
                    <a:latin typeface="Arial" panose="020B0604020202020204" pitchFamily="34" charset="0"/>
                    <a:cs typeface="Arial" panose="020B0604020202020204" pitchFamily="34" charset="0"/>
                  </a:rPr>
                  <a:t> think is missing</a:t>
                </a:r>
              </a:p>
              <a:p>
                <a:pPr marL="339725" lvl="1" indent="-339725">
                  <a:lnSpc>
                    <a:spcPct val="100000"/>
                  </a:lnSpc>
                  <a:buClr>
                    <a:schemeClr val="tx1"/>
                  </a:buClr>
                  <a:buFont typeface="+mj-lt"/>
                  <a:buAutoNum type="arabicPeriod"/>
                </a:pPr>
                <a:r>
                  <a:rPr lang="en-US" sz="2000" dirty="0">
                    <a:solidFill>
                      <a:srgbClr val="0000FF"/>
                    </a:solidFill>
                    <a:latin typeface="Arial" panose="020B0604020202020204" pitchFamily="34" charset="0"/>
                    <a:cs typeface="Arial" panose="020B0604020202020204" pitchFamily="34" charset="0"/>
                  </a:rPr>
                  <a:t>Identify or concur with gaps considered for removal </a:t>
                </a:r>
                <a:r>
                  <a:rPr lang="en-US" sz="2000" dirty="0">
                    <a:latin typeface="Arial" panose="020B0604020202020204" pitchFamily="34" charset="0"/>
                    <a:cs typeface="Arial" panose="020B0604020202020204" pitchFamily="34" charset="0"/>
                  </a:rPr>
                  <a:t>from being prioritized for the following reasons:</a:t>
                </a:r>
              </a:p>
              <a:p>
                <a:pPr marL="687388" lvl="2" indent="-347663">
                  <a:lnSpc>
                    <a:spcPct val="100000"/>
                  </a:lnSpc>
                  <a:buClr>
                    <a:schemeClr val="tx1"/>
                  </a:buClr>
                  <a:buFont typeface="Arial" panose="020B0604020202020204" pitchFamily="34" charset="0"/>
                  <a:buChar char="‒"/>
                </a:pPr>
                <a:r>
                  <a:rPr lang="en-US" sz="1800" dirty="0">
                    <a:latin typeface="Arial" panose="020B0604020202020204" pitchFamily="34" charset="0"/>
                    <a:cs typeface="Arial" panose="020B0604020202020204" pitchFamily="34" charset="0"/>
                  </a:rPr>
                  <a:t>Don’t require technology development (TRL </a:t>
                </a: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dirty="0">
                    <a:latin typeface="Arial" panose="020B0604020202020204" pitchFamily="34" charset="0"/>
                    <a:cs typeface="Arial" panose="020B0604020202020204" pitchFamily="34" charset="0"/>
                  </a:rPr>
                  <a:t>6 or is an engineering problem);</a:t>
                </a:r>
              </a:p>
              <a:p>
                <a:pPr marL="687388" lvl="2" indent="-347663">
                  <a:lnSpc>
                    <a:spcPct val="100000"/>
                  </a:lnSpc>
                  <a:buClr>
                    <a:schemeClr val="tx1"/>
                  </a:buClr>
                  <a:buFont typeface="Arial" panose="020B0604020202020204" pitchFamily="34" charset="0"/>
                  <a:buChar char="‒"/>
                </a:pPr>
                <a:r>
                  <a:rPr lang="en-US" sz="1800" dirty="0">
                    <a:latin typeface="Arial" panose="020B0604020202020204" pitchFamily="34" charset="0"/>
                    <a:cs typeface="Arial" panose="020B0604020202020204" pitchFamily="34" charset="0"/>
                  </a:rPr>
                  <a:t>Aren’t sufficiently described or defined; </a:t>
                </a:r>
              </a:p>
              <a:p>
                <a:pPr marL="687388" lvl="2" indent="-347663">
                  <a:lnSpc>
                    <a:spcPct val="100000"/>
                  </a:lnSpc>
                  <a:buClr>
                    <a:schemeClr val="tx1"/>
                  </a:buClr>
                  <a:buFont typeface="Arial" panose="020B0604020202020204" pitchFamily="34" charset="0"/>
                  <a:buChar char="‒"/>
                </a:pPr>
                <a:r>
                  <a:rPr lang="en-US" sz="1800" dirty="0">
                    <a:latin typeface="Arial" panose="020B0604020202020204" pitchFamily="34" charset="0"/>
                    <a:cs typeface="Arial" panose="020B0604020202020204" pitchFamily="34" charset="0"/>
                  </a:rPr>
                  <a:t>Aren’t relevant to any APD strategic mission; and/or</a:t>
                </a:r>
              </a:p>
              <a:p>
                <a:pPr marL="687388" lvl="2" indent="-347663">
                  <a:lnSpc>
                    <a:spcPct val="100000"/>
                  </a:lnSpc>
                  <a:buClr>
                    <a:schemeClr val="tx1"/>
                  </a:buClr>
                  <a:buFont typeface="Arial" panose="020B0604020202020204" pitchFamily="34" charset="0"/>
                  <a:buChar char="‒"/>
                </a:pPr>
                <a:r>
                  <a:rPr lang="en-US" sz="1800" dirty="0">
                    <a:latin typeface="Arial" panose="020B0604020202020204" pitchFamily="34" charset="0"/>
                    <a:cs typeface="Arial" panose="020B0604020202020204" pitchFamily="34" charset="0"/>
                  </a:rPr>
                  <a:t>Are outside of our purview (e.g., launch vehicles, spacecraft or rover subsystems, etc.)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257" y="1194649"/>
                <a:ext cx="11669486" cy="4468702"/>
              </a:xfrm>
              <a:blipFill>
                <a:blip r:embed="rId2"/>
                <a:stretch>
                  <a:fillRect l="-470" t="-682"/>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C4E21CDB-4A14-B7B7-AC25-2A44D570995B}"/>
              </a:ext>
            </a:extLst>
          </p:cNvPr>
          <p:cNvSpPr txBox="1">
            <a:spLocks/>
          </p:cNvSpPr>
          <p:nvPr/>
        </p:nvSpPr>
        <p:spPr>
          <a:xfrm>
            <a:off x="2327468" y="149793"/>
            <a:ext cx="9033258" cy="7573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500" b="1" kern="1200">
                <a:solidFill>
                  <a:srgbClr val="29588B"/>
                </a:solidFill>
                <a:latin typeface="Arial Black" panose="020B0A04020102020204" pitchFamily="34" charset="0"/>
                <a:ea typeface="+mj-ea"/>
                <a:cs typeface="Arial" panose="020B0604020202020204" pitchFamily="34" charset="0"/>
              </a:defRPr>
            </a:lvl1pPr>
          </a:lstStyle>
          <a:p>
            <a:pPr fontAlgn="auto">
              <a:spcAft>
                <a:spcPts val="0"/>
              </a:spcAft>
            </a:pPr>
            <a:r>
              <a:rPr lang="en-US" sz="3200" dirty="0"/>
              <a:t>How the </a:t>
            </a:r>
            <a:r>
              <a:rPr lang="en-US" sz="3200" dirty="0" err="1"/>
              <a:t>PhysPAG</a:t>
            </a:r>
            <a:r>
              <a:rPr lang="en-US" sz="3200" dirty="0"/>
              <a:t> and COPAG ECs Help</a:t>
            </a:r>
          </a:p>
        </p:txBody>
      </p:sp>
    </p:spTree>
    <p:extLst>
      <p:ext uri="{BB962C8B-B14F-4D97-AF65-F5344CB8AC3E}">
        <p14:creationId xmlns:p14="http://schemas.microsoft.com/office/powerpoint/2010/main" val="298700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844949-0B46-4702-ABA5-53538DC66DF5}"/>
              </a:ext>
            </a:extLst>
          </p:cNvPr>
          <p:cNvSpPr txBox="1">
            <a:spLocks/>
          </p:cNvSpPr>
          <p:nvPr/>
        </p:nvSpPr>
        <p:spPr>
          <a:xfrm>
            <a:off x="738909" y="1117336"/>
            <a:ext cx="10714181" cy="52372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0090"/>
              </a:buClr>
              <a:buFont typeface="Arial"/>
              <a:buChar char="•"/>
              <a:defRPr sz="2400" b="1" kern="1200">
                <a:solidFill>
                  <a:schemeClr val="tx1"/>
                </a:solidFill>
                <a:latin typeface="+mn-lt"/>
                <a:ea typeface="+mn-ea"/>
                <a:cs typeface="+mn-cs"/>
              </a:defRPr>
            </a:lvl1pPr>
            <a:lvl2pPr marL="742950" indent="-285750" algn="l" defTabSz="457200" rtl="0" eaLnBrk="1" latinLnBrk="0" hangingPunct="1">
              <a:spcBef>
                <a:spcPct val="20000"/>
              </a:spcBef>
              <a:buClr>
                <a:srgbClr val="000090"/>
              </a:buClr>
              <a:buFont typeface="Calibri" pitchFamily="34" charset="0"/>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Clr>
                <a:srgbClr val="000090"/>
              </a:buClr>
              <a:buFont typeface="Courier New" pitchFamily="49" charset="0"/>
              <a:buChar char="o"/>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000090"/>
              </a:buClr>
              <a:buFont typeface="Arial"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0090"/>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000"/>
              </a:spcAft>
            </a:pPr>
            <a:r>
              <a:rPr lang="en-US" sz="2200" b="0" dirty="0">
                <a:latin typeface="Arial" panose="020B0604020202020204" pitchFamily="34" charset="0"/>
                <a:cs typeface="Arial" panose="020B0604020202020204" pitchFamily="34" charset="0"/>
              </a:rPr>
              <a:t>Strategic Astrophysics missions are ones APD is developing, participating in, or interested in, to respond to high-priority science questions or mandate. These are missions identified as priorities by the current Decadal Survey and/or identified for execution by APD.</a:t>
            </a:r>
          </a:p>
          <a:p>
            <a:pPr>
              <a:spcBef>
                <a:spcPts val="0"/>
              </a:spcBef>
              <a:spcAft>
                <a:spcPts val="1000"/>
              </a:spcAft>
            </a:pPr>
            <a:r>
              <a:rPr lang="en-US" sz="2200" b="0" dirty="0">
                <a:latin typeface="Arial" panose="020B0604020202020204" pitchFamily="34" charset="0"/>
                <a:cs typeface="Arial" panose="020B0604020202020204" pitchFamily="34" charset="0"/>
              </a:rPr>
              <a:t>Strategic missions are usually large and multi-purpose and are generally assigned to a NASA Center to implement, with science instruments and platform components selected in open competitions. </a:t>
            </a:r>
          </a:p>
          <a:p>
            <a:pPr>
              <a:spcBef>
                <a:spcPts val="0"/>
              </a:spcBef>
              <a:spcAft>
                <a:spcPts val="600"/>
              </a:spcAft>
            </a:pPr>
            <a:r>
              <a:rPr lang="en-US" sz="2200" b="0" dirty="0">
                <a:latin typeface="Arial" panose="020B0604020202020204" pitchFamily="34" charset="0"/>
                <a:cs typeface="Arial" panose="020B0604020202020204" pitchFamily="34" charset="0"/>
              </a:rPr>
              <a:t>Strategic missions relevant for technology gap submission during the 2024 prioritization cycle are shown below in </a:t>
            </a:r>
            <a:r>
              <a:rPr lang="en-US" sz="2200" b="0" dirty="0">
                <a:solidFill>
                  <a:srgbClr val="0000FF"/>
                </a:solidFill>
                <a:latin typeface="Arial" panose="020B0604020202020204" pitchFamily="34" charset="0"/>
                <a:cs typeface="Arial" panose="020B0604020202020204" pitchFamily="34" charset="0"/>
              </a:rPr>
              <a:t>blue:</a:t>
            </a:r>
          </a:p>
          <a:p>
            <a:pPr marL="571500" lvl="1" indent="-228600">
              <a:spcBef>
                <a:spcPts val="0"/>
              </a:spcBef>
              <a:spcAft>
                <a:spcPts val="600"/>
              </a:spcAft>
            </a:pPr>
            <a:r>
              <a:rPr lang="en-US" sz="2000" dirty="0">
                <a:latin typeface="Arial" panose="020B0604020202020204" pitchFamily="34" charset="0"/>
                <a:cs typeface="Arial" panose="020B0604020202020204" pitchFamily="34" charset="0"/>
              </a:rPr>
              <a:t>Decadal Survey flagship missions: </a:t>
            </a:r>
            <a:r>
              <a:rPr lang="en-US" sz="2000" dirty="0">
                <a:solidFill>
                  <a:srgbClr val="0000FF"/>
                </a:solidFill>
                <a:latin typeface="Arial" panose="020B0604020202020204" pitchFamily="34" charset="0"/>
                <a:cs typeface="Arial" panose="020B0604020202020204" pitchFamily="34" charset="0"/>
              </a:rPr>
              <a:t>HWO, far-IR flagship, X-ray flagship</a:t>
            </a:r>
          </a:p>
          <a:p>
            <a:pPr marL="571500" lvl="1" indent="-228600">
              <a:spcBef>
                <a:spcPts val="0"/>
              </a:spcBef>
              <a:spcAft>
                <a:spcPts val="600"/>
              </a:spcAft>
            </a:pPr>
            <a:r>
              <a:rPr lang="en-US" sz="2000" dirty="0">
                <a:latin typeface="Arial" panose="020B0604020202020204" pitchFamily="34" charset="0"/>
                <a:cs typeface="Arial" panose="020B0604020202020204" pitchFamily="34" charset="0"/>
              </a:rPr>
              <a:t>Decadal Survey Probes: </a:t>
            </a:r>
            <a:r>
              <a:rPr lang="en-US" sz="2000" dirty="0">
                <a:solidFill>
                  <a:srgbClr val="0000FF"/>
                </a:solidFill>
                <a:latin typeface="Arial" panose="020B0604020202020204" pitchFamily="34" charset="0"/>
                <a:cs typeface="Arial" panose="020B0604020202020204" pitchFamily="34" charset="0"/>
              </a:rPr>
              <a:t>Far-IR Probe, X-ray Probe, CMB Probe</a:t>
            </a:r>
          </a:p>
          <a:p>
            <a:pPr marL="571500" lvl="1" indent="-228600">
              <a:spcBef>
                <a:spcPts val="0"/>
              </a:spcBef>
              <a:spcAft>
                <a:spcPts val="600"/>
              </a:spcAft>
            </a:pPr>
            <a:r>
              <a:rPr lang="en-US" sz="2000" dirty="0">
                <a:latin typeface="Arial" panose="020B0604020202020204" pitchFamily="34" charset="0"/>
                <a:cs typeface="Arial" panose="020B0604020202020204" pitchFamily="34" charset="0"/>
              </a:rPr>
              <a:t>Strategic non-mission activities:</a:t>
            </a:r>
          </a:p>
          <a:p>
            <a:pPr marL="803275" lvl="2">
              <a:spcBef>
                <a:spcPts val="0"/>
              </a:spcBef>
              <a:spcAft>
                <a:spcPts val="600"/>
              </a:spcAft>
            </a:pPr>
            <a:r>
              <a:rPr lang="en-US" sz="1800" dirty="0">
                <a:latin typeface="Arial" panose="020B0604020202020204" pitchFamily="34" charset="0"/>
                <a:cs typeface="Arial" panose="020B0604020202020204" pitchFamily="34" charset="0"/>
              </a:rPr>
              <a:t>Decadal Survey high-priority activities: </a:t>
            </a:r>
            <a:r>
              <a:rPr lang="en-US" sz="1800" dirty="0">
                <a:solidFill>
                  <a:srgbClr val="2B2BFF"/>
                </a:solidFill>
                <a:latin typeface="Arial" panose="020B0604020202020204" pitchFamily="34" charset="0"/>
                <a:cs typeface="Arial" panose="020B0604020202020204" pitchFamily="34" charset="0"/>
              </a:rPr>
              <a:t>Time-Domain/Multi-Messenger (TDAMM)</a:t>
            </a:r>
          </a:p>
          <a:p>
            <a:pPr marL="803275" lvl="2">
              <a:spcBef>
                <a:spcPts val="0"/>
              </a:spcBef>
              <a:spcAft>
                <a:spcPts val="600"/>
              </a:spcAft>
              <a:buClr>
                <a:schemeClr val="tx1"/>
              </a:buClr>
            </a:pPr>
            <a:r>
              <a:rPr lang="en-US" sz="1800" dirty="0">
                <a:solidFill>
                  <a:srgbClr val="0000FF"/>
                </a:solidFill>
                <a:latin typeface="Arial" panose="020B0604020202020204" pitchFamily="34" charset="0"/>
                <a:cs typeface="Arial" panose="020B0604020202020204" pitchFamily="34" charset="0"/>
              </a:rPr>
              <a:t>Other fields mentioned in Astro2020</a:t>
            </a:r>
            <a:r>
              <a:rPr lang="en-US" sz="1800" dirty="0">
                <a:latin typeface="Arial" panose="020B0604020202020204" pitchFamily="34" charset="0"/>
                <a:cs typeface="Arial" panose="020B0604020202020204" pitchFamily="34" charset="0"/>
              </a:rPr>
              <a:t> (e.g., gamma ray, cosmic rays, etc.)</a:t>
            </a:r>
          </a:p>
        </p:txBody>
      </p:sp>
      <p:sp>
        <p:nvSpPr>
          <p:cNvPr id="3" name="Title 1">
            <a:extLst>
              <a:ext uri="{FF2B5EF4-FFF2-40B4-BE49-F238E27FC236}">
                <a16:creationId xmlns:a16="http://schemas.microsoft.com/office/drawing/2014/main" id="{FC3DC17A-D2C4-759C-F2FE-D0331BF9F86A}"/>
              </a:ext>
            </a:extLst>
          </p:cNvPr>
          <p:cNvSpPr txBox="1">
            <a:spLocks/>
          </p:cNvSpPr>
          <p:nvPr/>
        </p:nvSpPr>
        <p:spPr>
          <a:xfrm>
            <a:off x="2130459" y="124691"/>
            <a:ext cx="9219414" cy="7573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500" b="1" kern="1200">
                <a:solidFill>
                  <a:srgbClr val="29588B"/>
                </a:solidFill>
                <a:latin typeface="Arial Black" panose="020B0A04020102020204" pitchFamily="34" charset="0"/>
                <a:ea typeface="+mj-ea"/>
                <a:cs typeface="Arial" panose="020B0604020202020204" pitchFamily="34" charset="0"/>
              </a:defRPr>
            </a:lvl1pPr>
          </a:lstStyle>
          <a:p>
            <a:pPr algn="ctr" fontAlgn="auto">
              <a:spcAft>
                <a:spcPts val="0"/>
              </a:spcAft>
            </a:pPr>
            <a:r>
              <a:rPr lang="en-US" sz="3000" dirty="0"/>
              <a:t>What Missions Are Considered “Strategic”?</a:t>
            </a:r>
          </a:p>
        </p:txBody>
      </p:sp>
    </p:spTree>
    <p:extLst>
      <p:ext uri="{BB962C8B-B14F-4D97-AF65-F5344CB8AC3E}">
        <p14:creationId xmlns:p14="http://schemas.microsoft.com/office/powerpoint/2010/main" val="601039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705394" y="1187974"/>
            <a:ext cx="10867769" cy="3049934"/>
          </a:xfrm>
        </p:spPr>
        <p:txBody>
          <a:bodyPr>
            <a:noAutofit/>
          </a:bodyPr>
          <a:lstStyle/>
          <a:p>
            <a:pPr>
              <a:lnSpc>
                <a:spcPct val="100000"/>
              </a:lnSpc>
              <a:spcBef>
                <a:spcPts val="600"/>
              </a:spcBef>
              <a:spcAft>
                <a:spcPts val="300"/>
              </a:spcAft>
            </a:pPr>
            <a:r>
              <a:rPr lang="en-US" sz="2200" b="0" dirty="0">
                <a:latin typeface="Arial" panose="020B0604020202020204" pitchFamily="34" charset="0"/>
                <a:cs typeface="Arial" panose="020B0604020202020204" pitchFamily="34" charset="0"/>
              </a:rPr>
              <a:t>All Tier 1-4 gaps from 2022 are automatically included (no need to resubmit unless proposing edits).</a:t>
            </a:r>
          </a:p>
          <a:p>
            <a:pPr>
              <a:lnSpc>
                <a:spcPct val="100000"/>
              </a:lnSpc>
              <a:spcBef>
                <a:spcPts val="600"/>
              </a:spcBef>
              <a:spcAft>
                <a:spcPts val="300"/>
              </a:spcAft>
            </a:pPr>
            <a:r>
              <a:rPr lang="en-US" sz="2200" b="0" dirty="0">
                <a:latin typeface="Arial" panose="020B0604020202020204" pitchFamily="34" charset="0"/>
                <a:cs typeface="Arial" panose="020B0604020202020204" pitchFamily="34" charset="0"/>
              </a:rPr>
              <a:t>All Tier 5 gaps from 2022 are automatically excluded, as they are not strategic.</a:t>
            </a:r>
          </a:p>
          <a:p>
            <a:pPr>
              <a:lnSpc>
                <a:spcPct val="100000"/>
              </a:lnSpc>
              <a:spcBef>
                <a:spcPts val="600"/>
              </a:spcBef>
              <a:spcAft>
                <a:spcPts val="300"/>
              </a:spcAft>
            </a:pPr>
            <a:r>
              <a:rPr lang="en-US" sz="2200" dirty="0">
                <a:latin typeface="Arial" panose="020B0604020202020204" pitchFamily="34" charset="0"/>
                <a:cs typeface="Arial" panose="020B0604020202020204" pitchFamily="34" charset="0"/>
              </a:rPr>
              <a:t>All gaps submitted by the community by June 3</a:t>
            </a:r>
            <a:r>
              <a:rPr lang="en-US" sz="2200" baseline="30000" dirty="0">
                <a:latin typeface="Arial" panose="020B0604020202020204" pitchFamily="34" charset="0"/>
                <a:cs typeface="Arial" panose="020B0604020202020204" pitchFamily="34" charset="0"/>
              </a:rPr>
              <a:t>rd</a:t>
            </a:r>
            <a:r>
              <a:rPr lang="en-US" sz="2200" dirty="0">
                <a:latin typeface="Arial" panose="020B0604020202020204" pitchFamily="34" charset="0"/>
                <a:cs typeface="Arial" panose="020B0604020202020204" pitchFamily="34" charset="0"/>
              </a:rPr>
              <a:t> will be considered.</a:t>
            </a:r>
          </a:p>
          <a:p>
            <a:pPr>
              <a:lnSpc>
                <a:spcPct val="100000"/>
              </a:lnSpc>
              <a:spcBef>
                <a:spcPts val="600"/>
              </a:spcBef>
              <a:spcAft>
                <a:spcPts val="300"/>
              </a:spcAft>
            </a:pPr>
            <a:r>
              <a:rPr lang="en-US" sz="2200" b="0" dirty="0">
                <a:latin typeface="Arial" panose="020B0604020202020204" pitchFamily="34" charset="0"/>
                <a:cs typeface="Arial" panose="020B0604020202020204" pitchFamily="34" charset="0"/>
              </a:rPr>
              <a:t>The leadership of the HWO Science, Technology, and Architecture Review Team (START) and HWO Technical Assessment Group (TAG) plans to submit authoritative HWO technology gaps (per Matt Bolcar). </a:t>
            </a:r>
          </a:p>
        </p:txBody>
      </p:sp>
      <p:sp>
        <p:nvSpPr>
          <p:cNvPr id="4" name="Title 1">
            <a:extLst>
              <a:ext uri="{FF2B5EF4-FFF2-40B4-BE49-F238E27FC236}">
                <a16:creationId xmlns:a16="http://schemas.microsoft.com/office/drawing/2014/main" id="{25B5357D-8791-9963-43BB-D2F6784C41DF}"/>
              </a:ext>
            </a:extLst>
          </p:cNvPr>
          <p:cNvSpPr txBox="1">
            <a:spLocks/>
          </p:cNvSpPr>
          <p:nvPr/>
        </p:nvSpPr>
        <p:spPr>
          <a:xfrm>
            <a:off x="2073897" y="112847"/>
            <a:ext cx="9030048" cy="7573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500" b="1" kern="1200">
                <a:solidFill>
                  <a:srgbClr val="29588B"/>
                </a:solidFill>
                <a:latin typeface="Arial Black" panose="020B0A04020102020204" pitchFamily="34" charset="0"/>
                <a:ea typeface="+mj-ea"/>
                <a:cs typeface="Arial" panose="020B0604020202020204" pitchFamily="34" charset="0"/>
              </a:defRPr>
            </a:lvl1pPr>
          </a:lstStyle>
          <a:p>
            <a:pPr algn="ctr" fontAlgn="auto">
              <a:spcAft>
                <a:spcPts val="0"/>
              </a:spcAft>
            </a:pPr>
            <a:r>
              <a:rPr lang="en-US" sz="3000" dirty="0"/>
              <a:t>Starting Point for 2024 Gap Prioritization</a:t>
            </a:r>
          </a:p>
        </p:txBody>
      </p:sp>
    </p:spTree>
    <p:extLst>
      <p:ext uri="{BB962C8B-B14F-4D97-AF65-F5344CB8AC3E}">
        <p14:creationId xmlns:p14="http://schemas.microsoft.com/office/powerpoint/2010/main" val="9660121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508000" y="1243391"/>
            <a:ext cx="11046691" cy="4778718"/>
          </a:xfrm>
        </p:spPr>
        <p:txBody>
          <a:bodyPr>
            <a:noAutofit/>
          </a:bodyPr>
          <a:lstStyle/>
          <a:p>
            <a:pPr>
              <a:lnSpc>
                <a:spcPct val="100000"/>
              </a:lnSpc>
              <a:spcBef>
                <a:spcPts val="600"/>
              </a:spcBef>
              <a:spcAft>
                <a:spcPts val="300"/>
              </a:spcAft>
            </a:pPr>
            <a:r>
              <a:rPr lang="en-US" sz="2200" b="0" dirty="0">
                <a:latin typeface="Arial" panose="020B0604020202020204" pitchFamily="34" charset="0"/>
                <a:cs typeface="Arial" panose="020B0604020202020204" pitchFamily="34" charset="0"/>
              </a:rPr>
              <a:t>The POs are prioritizing technology gaps for APD this summer.</a:t>
            </a:r>
          </a:p>
          <a:p>
            <a:pPr>
              <a:lnSpc>
                <a:spcPct val="100000"/>
              </a:lnSpc>
              <a:spcBef>
                <a:spcPts val="600"/>
              </a:spcBef>
              <a:spcAft>
                <a:spcPts val="300"/>
              </a:spcAft>
            </a:pPr>
            <a:r>
              <a:rPr lang="en-US" sz="2200" b="0" dirty="0">
                <a:latin typeface="Arial" panose="020B0604020202020204" pitchFamily="34" charset="0"/>
                <a:cs typeface="Arial" panose="020B0604020202020204" pitchFamily="34" charset="0"/>
              </a:rPr>
              <a:t>The due date for entries is June 3</a:t>
            </a:r>
            <a:r>
              <a:rPr lang="en-US" sz="2200" b="0" baseline="30000" dirty="0">
                <a:latin typeface="Arial" panose="020B0604020202020204" pitchFamily="34" charset="0"/>
                <a:cs typeface="Arial" panose="020B0604020202020204" pitchFamily="34" charset="0"/>
              </a:rPr>
              <a:t>rd</a:t>
            </a:r>
            <a:r>
              <a:rPr lang="en-US" sz="2200" b="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Gaps submitted later will be considered in 2026.</a:t>
            </a:r>
          </a:p>
          <a:p>
            <a:pPr>
              <a:lnSpc>
                <a:spcPct val="100000"/>
              </a:lnSpc>
              <a:spcBef>
                <a:spcPts val="600"/>
              </a:spcBef>
              <a:spcAft>
                <a:spcPts val="300"/>
              </a:spcAft>
            </a:pPr>
            <a:r>
              <a:rPr lang="en-US" sz="2200" dirty="0">
                <a:latin typeface="Arial" panose="020B0604020202020204" pitchFamily="34" charset="0"/>
                <a:cs typeface="Arial" panose="020B0604020202020204" pitchFamily="34" charset="0"/>
              </a:rPr>
              <a:t>The HWO START/TAG leadership plans to submit a set of authoritative HWO gaps.</a:t>
            </a:r>
          </a:p>
          <a:p>
            <a:pPr>
              <a:lnSpc>
                <a:spcPct val="100000"/>
              </a:lnSpc>
              <a:spcBef>
                <a:spcPts val="600"/>
              </a:spcBef>
              <a:spcAft>
                <a:spcPts val="300"/>
              </a:spcAft>
            </a:pPr>
            <a:r>
              <a:rPr lang="en-US" sz="2200" dirty="0">
                <a:latin typeface="Arial" panose="020B0604020202020204" pitchFamily="34" charset="0"/>
                <a:cs typeface="Arial" panose="020B0604020202020204" pitchFamily="34" charset="0"/>
              </a:rPr>
              <a:t>Unless you want to propose an edit, t</a:t>
            </a:r>
            <a:r>
              <a:rPr lang="en-US" sz="2200" b="0" dirty="0">
                <a:latin typeface="Arial" panose="020B0604020202020204" pitchFamily="34" charset="0"/>
                <a:cs typeface="Arial" panose="020B0604020202020204" pitchFamily="34" charset="0"/>
              </a:rPr>
              <a:t>here’s no need to resubmit 2022 gaps</a:t>
            </a:r>
          </a:p>
          <a:p>
            <a:pPr lvl="1">
              <a:lnSpc>
                <a:spcPct val="100000"/>
              </a:lnSpc>
              <a:spcBef>
                <a:spcPts val="600"/>
              </a:spcBef>
              <a:spcAft>
                <a:spcPts val="300"/>
              </a:spcAft>
              <a:buFont typeface="Courier New" panose="02070309020205020404" pitchFamily="49" charset="0"/>
              <a:buChar char="o"/>
            </a:pPr>
            <a:r>
              <a:rPr lang="en-US" sz="1800" dirty="0">
                <a:latin typeface="Arial" panose="020B0604020202020204" pitchFamily="34" charset="0"/>
                <a:cs typeface="Arial" panose="020B0604020202020204" pitchFamily="34" charset="0"/>
              </a:rPr>
              <a:t>Gaps in Tiers 1-4 are automatically included</a:t>
            </a:r>
          </a:p>
          <a:p>
            <a:pPr lvl="1">
              <a:lnSpc>
                <a:spcPct val="100000"/>
              </a:lnSpc>
              <a:spcBef>
                <a:spcPts val="600"/>
              </a:spcBef>
              <a:spcAft>
                <a:spcPts val="300"/>
              </a:spcAft>
              <a:buFont typeface="Courier New" panose="02070309020205020404" pitchFamily="49" charset="0"/>
              <a:buChar char="o"/>
            </a:pPr>
            <a:r>
              <a:rPr lang="en-US" sz="1800" dirty="0">
                <a:latin typeface="Arial" panose="020B0604020202020204" pitchFamily="34" charset="0"/>
                <a:cs typeface="Arial" panose="020B0604020202020204" pitchFamily="34" charset="0"/>
              </a:rPr>
              <a:t>Tier 5 gaps are automatically excluded.</a:t>
            </a:r>
          </a:p>
          <a:p>
            <a:pPr>
              <a:lnSpc>
                <a:spcPct val="100000"/>
              </a:lnSpc>
              <a:spcBef>
                <a:spcPts val="600"/>
              </a:spcBef>
              <a:spcAft>
                <a:spcPts val="300"/>
              </a:spcAft>
            </a:pPr>
            <a:r>
              <a:rPr lang="en-US" sz="2200" b="0" spc="-10" dirty="0">
                <a:latin typeface="Arial" panose="020B0604020202020204" pitchFamily="34" charset="0"/>
                <a:cs typeface="Arial" panose="020B0604020202020204" pitchFamily="34" charset="0"/>
              </a:rPr>
              <a:t>The 2024 prioritized Astrophy</a:t>
            </a:r>
            <a:r>
              <a:rPr lang="en-US" sz="2200" spc="-10" dirty="0">
                <a:latin typeface="Arial" panose="020B0604020202020204" pitchFamily="34" charset="0"/>
                <a:cs typeface="Arial" panose="020B0604020202020204" pitchFamily="34" charset="0"/>
              </a:rPr>
              <a:t>sics Technology Gaps list will be published by Sep 30</a:t>
            </a:r>
            <a:r>
              <a:rPr lang="en-US" sz="2200" spc="-10" baseline="30000" dirty="0">
                <a:latin typeface="Arial" panose="020B0604020202020204" pitchFamily="34" charset="0"/>
                <a:cs typeface="Arial" panose="020B0604020202020204" pitchFamily="34" charset="0"/>
              </a:rPr>
              <a:t>th</a:t>
            </a:r>
            <a:r>
              <a:rPr lang="en-US" sz="2200" spc="-10" dirty="0">
                <a:latin typeface="Arial" panose="020B0604020202020204" pitchFamily="34" charset="0"/>
                <a:cs typeface="Arial" panose="020B0604020202020204" pitchFamily="34" charset="0"/>
              </a:rPr>
              <a:t>.</a:t>
            </a:r>
          </a:p>
          <a:p>
            <a:pPr>
              <a:lnSpc>
                <a:spcPct val="100000"/>
              </a:lnSpc>
              <a:spcBef>
                <a:spcPts val="600"/>
              </a:spcBef>
              <a:spcAft>
                <a:spcPts val="300"/>
              </a:spcAft>
            </a:pPr>
            <a:r>
              <a:rPr lang="en-US" sz="2200" dirty="0">
                <a:latin typeface="Arial" panose="020B0604020202020204" pitchFamily="34" charset="0"/>
                <a:cs typeface="Arial" panose="020B0604020202020204" pitchFamily="34" charset="0"/>
              </a:rPr>
              <a:t>Technology gaps that do not enable or enhance strategic Astrophysics missions can be, and often are funded through other programs (e.g., APRA, RTF, ISFM, etc.)</a:t>
            </a:r>
            <a:endParaRPr lang="en-US" sz="2200" b="0" dirty="0">
              <a:latin typeface="Arial" panose="020B0604020202020204" pitchFamily="34" charset="0"/>
              <a:cs typeface="Arial" panose="020B0604020202020204" pitchFamily="34" charset="0"/>
            </a:endParaRPr>
          </a:p>
          <a:p>
            <a:pPr>
              <a:lnSpc>
                <a:spcPct val="100000"/>
              </a:lnSpc>
              <a:spcBef>
                <a:spcPts val="600"/>
              </a:spcBef>
              <a:spcAft>
                <a:spcPts val="300"/>
              </a:spcAft>
            </a:pPr>
            <a:r>
              <a:rPr lang="en-US" sz="2200" b="0" dirty="0">
                <a:latin typeface="Arial" panose="020B0604020202020204" pitchFamily="34" charset="0"/>
                <a:cs typeface="Arial" panose="020B0604020202020204" pitchFamily="34" charset="0"/>
              </a:rPr>
              <a:t>APD invests in facilities to close capability gaps, but this is in parallel to the technology gaps process.</a:t>
            </a:r>
          </a:p>
        </p:txBody>
      </p:sp>
      <p:sp>
        <p:nvSpPr>
          <p:cNvPr id="4" name="Title 1">
            <a:extLst>
              <a:ext uri="{FF2B5EF4-FFF2-40B4-BE49-F238E27FC236}">
                <a16:creationId xmlns:a16="http://schemas.microsoft.com/office/drawing/2014/main" id="{25B5357D-8791-9963-43BB-D2F6784C41DF}"/>
              </a:ext>
            </a:extLst>
          </p:cNvPr>
          <p:cNvSpPr txBox="1">
            <a:spLocks/>
          </p:cNvSpPr>
          <p:nvPr/>
        </p:nvSpPr>
        <p:spPr>
          <a:xfrm>
            <a:off x="1088055" y="112847"/>
            <a:ext cx="10015890" cy="7573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500" b="1" kern="1200">
                <a:solidFill>
                  <a:srgbClr val="29588B"/>
                </a:solidFill>
                <a:latin typeface="Arial Black" panose="020B0A04020102020204" pitchFamily="34" charset="0"/>
                <a:ea typeface="+mj-ea"/>
                <a:cs typeface="Arial" panose="020B0604020202020204" pitchFamily="34" charset="0"/>
              </a:defRPr>
            </a:lvl1pPr>
          </a:lstStyle>
          <a:p>
            <a:pPr algn="ctr" fontAlgn="auto">
              <a:spcAft>
                <a:spcPts val="0"/>
              </a:spcAft>
            </a:pPr>
            <a:r>
              <a:rPr lang="en-US" sz="3200" dirty="0"/>
              <a:t>Summary</a:t>
            </a:r>
          </a:p>
        </p:txBody>
      </p:sp>
    </p:spTree>
    <p:extLst>
      <p:ext uri="{BB962C8B-B14F-4D97-AF65-F5344CB8AC3E}">
        <p14:creationId xmlns:p14="http://schemas.microsoft.com/office/powerpoint/2010/main" val="135203777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45099"/>
            <a:ext cx="10515600" cy="650449"/>
          </a:xfrm>
        </p:spPr>
        <p:txBody>
          <a:bodyPr>
            <a:normAutofit/>
          </a:bodyPr>
          <a:lstStyle/>
          <a:p>
            <a:pPr algn="ctr"/>
            <a:r>
              <a:rPr lang="en-US" sz="3200" dirty="0">
                <a:solidFill>
                  <a:srgbClr val="003399"/>
                </a:solidFill>
                <a:latin typeface="Arial Black" panose="020B0A04020102020204" pitchFamily="34" charset="0"/>
              </a:rPr>
              <a:t>What We’ll Cover Today</a:t>
            </a:r>
          </a:p>
        </p:txBody>
      </p:sp>
      <p:sp>
        <p:nvSpPr>
          <p:cNvPr id="3" name="Content Placeholder 2"/>
          <p:cNvSpPr>
            <a:spLocks noGrp="1"/>
          </p:cNvSpPr>
          <p:nvPr>
            <p:ph idx="1"/>
          </p:nvPr>
        </p:nvSpPr>
        <p:spPr>
          <a:xfrm>
            <a:off x="2381795" y="1254905"/>
            <a:ext cx="7428410" cy="2347805"/>
          </a:xfrm>
        </p:spPr>
        <p:txBody>
          <a:bodyPr>
            <a:normAutofit fontScale="92500" lnSpcReduction="20000"/>
          </a:bodyPr>
          <a:lstStyle/>
          <a:p>
            <a:pPr marL="341313" indent="-341313">
              <a:lnSpc>
                <a:spcPct val="110000"/>
              </a:lnSpc>
              <a:buClr>
                <a:srgbClr val="0000FF"/>
              </a:buClr>
            </a:pPr>
            <a:r>
              <a:rPr lang="en-US" spc="-40" dirty="0">
                <a:latin typeface="Arial" panose="020B0604020202020204" pitchFamily="34" charset="0"/>
                <a:cs typeface="Arial" panose="020B0604020202020204" pitchFamily="34" charset="0"/>
              </a:rPr>
              <a:t>Overview of NASA Astrophysics Division (APD) strategic technology development</a:t>
            </a:r>
          </a:p>
          <a:p>
            <a:pPr marL="341313" indent="-341313">
              <a:lnSpc>
                <a:spcPct val="110000"/>
              </a:lnSpc>
              <a:buClr>
                <a:srgbClr val="0000FF"/>
              </a:buClr>
            </a:pPr>
            <a:r>
              <a:rPr lang="en-US" dirty="0">
                <a:latin typeface="Arial" panose="020B0604020202020204" pitchFamily="34" charset="0"/>
                <a:cs typeface="Arial" panose="020B0604020202020204" pitchFamily="34" charset="0"/>
              </a:rPr>
              <a:t>Why we prioritize technology gaps</a:t>
            </a:r>
          </a:p>
          <a:p>
            <a:pPr marL="341313" indent="-341313">
              <a:lnSpc>
                <a:spcPct val="110000"/>
              </a:lnSpc>
              <a:buClr>
                <a:srgbClr val="0000FF"/>
              </a:buClr>
            </a:pPr>
            <a:r>
              <a:rPr lang="en-US" dirty="0">
                <a:latin typeface="Arial" panose="020B0604020202020204" pitchFamily="34" charset="0"/>
                <a:cs typeface="Arial" panose="020B0604020202020204" pitchFamily="34" charset="0"/>
              </a:rPr>
              <a:t>Our gap prioritization process</a:t>
            </a:r>
          </a:p>
          <a:p>
            <a:pPr marL="341313" indent="-341313">
              <a:lnSpc>
                <a:spcPct val="110000"/>
              </a:lnSpc>
              <a:buClr>
                <a:srgbClr val="0000FF"/>
              </a:buClr>
            </a:pPr>
            <a:r>
              <a:rPr lang="en-US" dirty="0">
                <a:latin typeface="Arial" panose="020B0604020202020204" pitchFamily="34" charset="0"/>
                <a:cs typeface="Arial" panose="020B0604020202020204" pitchFamily="34" charset="0"/>
              </a:rPr>
              <a:t>Our starting point for 2024</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14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4369E547-6F29-D349-89DC-25C10B5000AB}"/>
              </a:ext>
            </a:extLst>
          </p:cNvPr>
          <p:cNvSpPr>
            <a:spLocks noGrp="1"/>
          </p:cNvSpPr>
          <p:nvPr>
            <p:ph idx="1"/>
          </p:nvPr>
        </p:nvSpPr>
        <p:spPr>
          <a:xfrm>
            <a:off x="517235" y="1124337"/>
            <a:ext cx="11157527" cy="4332790"/>
          </a:xfrm>
        </p:spPr>
        <p:txBody>
          <a:bodyPr>
            <a:normAutofit fontScale="92500"/>
          </a:bodyPr>
          <a:lstStyle/>
          <a:p>
            <a:pPr>
              <a:lnSpc>
                <a:spcPct val="100000"/>
              </a:lnSpc>
              <a:spcBef>
                <a:spcPts val="600"/>
              </a:spcBef>
              <a:spcAft>
                <a:spcPts val="600"/>
              </a:spcAft>
              <a:defRPr/>
            </a:pPr>
            <a:r>
              <a:rPr lang="en-US" sz="2200" b="1" dirty="0">
                <a:solidFill>
                  <a:srgbClr val="0000FF"/>
                </a:solidFill>
                <a:latin typeface="Arial" panose="020B0604020202020204" pitchFamily="34" charset="0"/>
                <a:cs typeface="Arial" panose="020B0604020202020204" pitchFamily="34" charset="0"/>
              </a:rPr>
              <a:t>The Astrophysics Research and Analysis (APRA) program:</a:t>
            </a:r>
          </a:p>
          <a:p>
            <a:pPr marL="227013" lvl="1" indent="0">
              <a:lnSpc>
                <a:spcPct val="100000"/>
              </a:lnSpc>
              <a:spcBef>
                <a:spcPts val="600"/>
              </a:spcBef>
              <a:spcAft>
                <a:spcPts val="600"/>
              </a:spcAft>
              <a:buNone/>
              <a:defRPr/>
            </a:pPr>
            <a:r>
              <a:rPr lang="en-US" sz="1800" dirty="0">
                <a:latin typeface="Arial" panose="020B0604020202020204" pitchFamily="34" charset="0"/>
                <a:ea typeface="Times New Roman" panose="02020603050405020304" pitchFamily="18" charset="0"/>
                <a:cs typeface="Arial" panose="020B0604020202020204" pitchFamily="34" charset="0"/>
              </a:rPr>
              <a:t>Solicits basic research proposals relevant to NASA’s astronomy and astrophysics programs, from basic principles through flight missions (Technology Readiness Level, TRL, 1 through 9); includes suborbital investigations (balloons, sounding rockets); award duration up to five years.</a:t>
            </a:r>
            <a:endParaRPr lang="en-US" sz="1800" dirty="0">
              <a:latin typeface="Arial" panose="020B0604020202020204" pitchFamily="34" charset="0"/>
              <a:cs typeface="Arial" panose="020B0604020202020204" pitchFamily="34" charset="0"/>
            </a:endParaRPr>
          </a:p>
          <a:p>
            <a:pPr>
              <a:lnSpc>
                <a:spcPct val="100000"/>
              </a:lnSpc>
              <a:spcBef>
                <a:spcPts val="600"/>
              </a:spcBef>
              <a:spcAft>
                <a:spcPts val="600"/>
              </a:spcAft>
              <a:defRPr/>
            </a:pPr>
            <a:r>
              <a:rPr lang="en-US" sz="2200" b="1" dirty="0">
                <a:solidFill>
                  <a:srgbClr val="0000FF"/>
                </a:solidFill>
                <a:latin typeface="Arial" panose="020B0604020202020204" pitchFamily="34" charset="0"/>
                <a:cs typeface="Arial" panose="020B0604020202020204" pitchFamily="34" charset="0"/>
              </a:rPr>
              <a:t>The Strategic Astrophysics Technology (SAT) program:</a:t>
            </a:r>
          </a:p>
          <a:p>
            <a:pPr marL="227013" lvl="1" indent="0">
              <a:lnSpc>
                <a:spcPct val="100000"/>
              </a:lnSpc>
              <a:spcBef>
                <a:spcPts val="600"/>
              </a:spcBef>
              <a:spcAft>
                <a:spcPts val="600"/>
              </a:spcAft>
              <a:buNone/>
              <a:defRPr/>
            </a:pPr>
            <a:r>
              <a:rPr lang="en-US" sz="1800" dirty="0">
                <a:latin typeface="Arial" panose="020B0604020202020204" pitchFamily="34" charset="0"/>
                <a:cs typeface="Arial" panose="020B0604020202020204" pitchFamily="34" charset="0"/>
              </a:rPr>
              <a:t>Matures key </a:t>
            </a:r>
            <a:r>
              <a:rPr lang="en-US" sz="1800" spc="-20" dirty="0">
                <a:latin typeface="Arial" panose="020B0604020202020204" pitchFamily="34" charset="0"/>
                <a:cs typeface="Arial" panose="020B0604020202020204" pitchFamily="34" charset="0"/>
              </a:rPr>
              <a:t>technologies that address the needs of future strategic missions, taking them from proof of concept through validation in relevant environment (TRL 3 to 6); award duration up to three years.</a:t>
            </a:r>
          </a:p>
          <a:p>
            <a:pPr>
              <a:lnSpc>
                <a:spcPct val="100000"/>
              </a:lnSpc>
              <a:spcBef>
                <a:spcPts val="600"/>
              </a:spcBef>
              <a:spcAft>
                <a:spcPts val="600"/>
              </a:spcAft>
              <a:defRPr/>
            </a:pPr>
            <a:r>
              <a:rPr lang="en-US" sz="2200" b="1" spc="-20" dirty="0">
                <a:solidFill>
                  <a:srgbClr val="0000FF"/>
                </a:solidFill>
                <a:latin typeface="Arial" panose="020B0604020202020204" pitchFamily="34" charset="0"/>
                <a:cs typeface="Arial" panose="020B0604020202020204" pitchFamily="34" charset="0"/>
              </a:rPr>
              <a:t>The Internal Scientist Funding Model (ISFM) program:</a:t>
            </a:r>
          </a:p>
          <a:p>
            <a:pPr marL="227013"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Similar to SAT or APRA awards</a:t>
            </a:r>
            <a:r>
              <a:rPr kumimoji="0" lang="en-US" sz="1800" b="0"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Awarded to NASA scientists.</a:t>
            </a:r>
            <a:endParaRPr lang="en-US" sz="2200" b="1" spc="-20" dirty="0">
              <a:solidFill>
                <a:srgbClr val="0000FF"/>
              </a:solidFill>
              <a:latin typeface="Arial" panose="020B0604020202020204" pitchFamily="34" charset="0"/>
              <a:cs typeface="Arial" panose="020B0604020202020204" pitchFamily="34" charset="0"/>
            </a:endParaRPr>
          </a:p>
          <a:p>
            <a:pPr>
              <a:lnSpc>
                <a:spcPct val="100000"/>
              </a:lnSpc>
              <a:spcBef>
                <a:spcPts val="600"/>
              </a:spcBef>
              <a:spcAft>
                <a:spcPts val="600"/>
              </a:spcAft>
              <a:defRPr/>
            </a:pPr>
            <a:r>
              <a:rPr lang="en-US" sz="2200" b="1" spc="-20" dirty="0">
                <a:solidFill>
                  <a:srgbClr val="0000FF"/>
                </a:solidFill>
                <a:latin typeface="Arial" panose="020B0604020202020204" pitchFamily="34" charset="0"/>
                <a:cs typeface="Arial" panose="020B0604020202020204" pitchFamily="34" charset="0"/>
              </a:rPr>
              <a:t>Flight projects: </a:t>
            </a:r>
          </a:p>
          <a:p>
            <a:pPr marL="227013" lvl="1" indent="0">
              <a:lnSpc>
                <a:spcPct val="100000"/>
              </a:lnSpc>
              <a:spcBef>
                <a:spcPts val="600"/>
              </a:spcBef>
              <a:spcAft>
                <a:spcPts val="600"/>
              </a:spcAft>
              <a:buNone/>
              <a:defRPr/>
            </a:pPr>
            <a:r>
              <a:rPr lang="en-US" sz="1800" spc="-20" dirty="0">
                <a:latin typeface="Arial" panose="020B0604020202020204" pitchFamily="34" charset="0"/>
                <a:cs typeface="Arial" panose="020B0604020202020204" pitchFamily="34" charset="0"/>
              </a:rPr>
              <a:t>Address final maturation (TRL 6 through 9) proving technology flight-worthiness for mission-specific applications.</a:t>
            </a:r>
            <a:endParaRPr lang="en-US" sz="1800" spc="-20"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48B13A-4385-4248-9FAC-48E4E7FF39EF}"/>
              </a:ext>
            </a:extLst>
          </p:cNvPr>
          <p:cNvSpPr txBox="1"/>
          <p:nvPr/>
        </p:nvSpPr>
        <p:spPr>
          <a:xfrm>
            <a:off x="1736677" y="5672205"/>
            <a:ext cx="8718642" cy="507831"/>
          </a:xfrm>
          <a:prstGeom prst="rect">
            <a:avLst/>
          </a:prstGeom>
          <a:solidFill>
            <a:srgbClr val="23E3FD"/>
          </a:solidFill>
        </p:spPr>
        <p:txBody>
          <a:bodyPr wrap="square" rtlCol="0">
            <a:spAutoFit/>
          </a:bodyPr>
          <a:lstStyle/>
          <a:p>
            <a:pPr algn="ctr"/>
            <a:endParaRPr lang="en-US" sz="500" b="1" spc="-20" dirty="0">
              <a:solidFill>
                <a:srgbClr val="0000FF"/>
              </a:solidFill>
            </a:endParaRPr>
          </a:p>
          <a:p>
            <a:pPr algn="ctr"/>
            <a:r>
              <a:rPr lang="en-US" b="1" spc="-20" dirty="0">
                <a:solidFill>
                  <a:srgbClr val="0000FF"/>
                </a:solidFill>
              </a:rPr>
              <a:t>The strategic technology gap prioritization informs the SAT program</a:t>
            </a:r>
          </a:p>
          <a:p>
            <a:pPr algn="ctr"/>
            <a:endParaRPr lang="en-US" sz="400" b="1" spc="-20" dirty="0">
              <a:solidFill>
                <a:srgbClr val="0000FF"/>
              </a:solidFill>
            </a:endParaRPr>
          </a:p>
        </p:txBody>
      </p:sp>
      <p:sp>
        <p:nvSpPr>
          <p:cNvPr id="4" name="Title 3">
            <a:extLst>
              <a:ext uri="{FF2B5EF4-FFF2-40B4-BE49-F238E27FC236}">
                <a16:creationId xmlns:a16="http://schemas.microsoft.com/office/drawing/2014/main" id="{E202CA51-BD11-9885-7B76-325C294B082D}"/>
              </a:ext>
            </a:extLst>
          </p:cNvPr>
          <p:cNvSpPr txBox="1">
            <a:spLocks/>
          </p:cNvSpPr>
          <p:nvPr/>
        </p:nvSpPr>
        <p:spPr>
          <a:xfrm>
            <a:off x="1764381" y="13711"/>
            <a:ext cx="8663233" cy="895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pPr>
            <a:r>
              <a:rPr lang="en-US" sz="2800" dirty="0">
                <a:solidFill>
                  <a:srgbClr val="003399"/>
                </a:solidFill>
                <a:latin typeface="Arial Black" panose="020B0A04020102020204" pitchFamily="34" charset="0"/>
              </a:rPr>
              <a:t>APD Funds All Levels of Technology Maturity to Enable Future Missions</a:t>
            </a:r>
          </a:p>
        </p:txBody>
      </p:sp>
    </p:spTree>
    <p:extLst>
      <p:ext uri="{BB962C8B-B14F-4D97-AF65-F5344CB8AC3E}">
        <p14:creationId xmlns:p14="http://schemas.microsoft.com/office/powerpoint/2010/main" val="220710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14036" y="1242639"/>
            <a:ext cx="11563927" cy="3658440"/>
          </a:xfrm>
        </p:spPr>
        <p:txBody>
          <a:bodyPr>
            <a:normAutofit/>
          </a:bodyPr>
          <a:lstStyle/>
          <a:p>
            <a:pPr marL="341313" indent="-341313" defTabSz="434975">
              <a:lnSpc>
                <a:spcPct val="100000"/>
              </a:lnSpc>
              <a:spcBef>
                <a:spcPts val="0"/>
              </a:spcBef>
              <a:spcAft>
                <a:spcPts val="1200"/>
              </a:spcAft>
              <a:buClr>
                <a:schemeClr val="tx1"/>
              </a:buClr>
              <a:buSzPct val="90000"/>
              <a:buFont typeface="+mj-lt"/>
              <a:buAutoNum type="arabicPeriod"/>
            </a:pPr>
            <a:r>
              <a:rPr lang="en-US" sz="2000" b="1" dirty="0">
                <a:solidFill>
                  <a:srgbClr val="0000FF"/>
                </a:solidFill>
                <a:latin typeface="Arial" panose="020B0604020202020204" pitchFamily="34" charset="0"/>
                <a:cs typeface="Arial" panose="020B0604020202020204" pitchFamily="34" charset="0"/>
              </a:rPr>
              <a:t>The Decadal Survey</a:t>
            </a:r>
            <a:r>
              <a:rPr lang="en-US" sz="2000" dirty="0">
                <a:solidFill>
                  <a:srgbClr val="000000"/>
                </a:solidFill>
                <a:latin typeface="Arial" panose="020B0604020202020204" pitchFamily="34" charset="0"/>
                <a:cs typeface="Arial" panose="020B0604020202020204" pitchFamily="34" charset="0"/>
              </a:rPr>
              <a:t>				</a:t>
            </a:r>
            <a:r>
              <a:rPr lang="en-US" sz="2000" b="0" dirty="0">
                <a:solidFill>
                  <a:srgbClr val="000000"/>
                </a:solidFill>
                <a:latin typeface="Arial" panose="020B0604020202020204" pitchFamily="34" charset="0"/>
                <a:cs typeface="Arial" panose="020B0604020202020204" pitchFamily="34" charset="0"/>
              </a:rPr>
              <a:t>Prioritizes the science</a:t>
            </a:r>
          </a:p>
          <a:p>
            <a:pPr marL="341313" indent="-341313" defTabSz="434975">
              <a:lnSpc>
                <a:spcPct val="100000"/>
              </a:lnSpc>
              <a:spcBef>
                <a:spcPts val="0"/>
              </a:spcBef>
              <a:spcAft>
                <a:spcPts val="1200"/>
              </a:spcAft>
              <a:buClr>
                <a:schemeClr val="tx1"/>
              </a:buClr>
              <a:buSzPct val="90000"/>
              <a:buFont typeface="+mj-lt"/>
              <a:buAutoNum type="arabicPeriod"/>
            </a:pPr>
            <a:r>
              <a:rPr lang="en-US" sz="2000" b="1" dirty="0">
                <a:solidFill>
                  <a:srgbClr val="0000FF"/>
                </a:solidFill>
                <a:latin typeface="Arial" panose="020B0604020202020204" pitchFamily="34" charset="0"/>
                <a:cs typeface="Arial" panose="020B0604020202020204" pitchFamily="34" charset="0"/>
              </a:rPr>
              <a:t>APD</a:t>
            </a:r>
            <a:r>
              <a:rPr lang="en-US" sz="2000" b="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							</a:t>
            </a:r>
            <a:r>
              <a:rPr lang="en-US" sz="2000" b="0" dirty="0">
                <a:solidFill>
                  <a:srgbClr val="000000"/>
                </a:solidFill>
                <a:latin typeface="Arial" panose="020B0604020202020204" pitchFamily="34" charset="0"/>
                <a:cs typeface="Arial" panose="020B0604020202020204" pitchFamily="34" charset="0"/>
              </a:rPr>
              <a:t>Develops an implementation plan</a:t>
            </a:r>
          </a:p>
          <a:p>
            <a:pPr marL="341313" indent="-341313" defTabSz="434975">
              <a:lnSpc>
                <a:spcPct val="100000"/>
              </a:lnSpc>
              <a:spcBef>
                <a:spcPts val="0"/>
              </a:spcBef>
              <a:spcAft>
                <a:spcPts val="1200"/>
              </a:spcAft>
              <a:buClr>
                <a:schemeClr val="tx1"/>
              </a:buClr>
              <a:buSzPct val="90000"/>
              <a:buFont typeface="+mj-lt"/>
              <a:buAutoNum type="arabicPeriod"/>
            </a:pPr>
            <a:r>
              <a:rPr lang="en-US" sz="2000" b="1" dirty="0">
                <a:solidFill>
                  <a:srgbClr val="0000FF"/>
                </a:solidFill>
                <a:latin typeface="Arial" panose="020B0604020202020204" pitchFamily="34" charset="0"/>
                <a:cs typeface="Arial" panose="020B0604020202020204" pitchFamily="34" charset="0"/>
              </a:rPr>
              <a:t>The astrophysics community</a:t>
            </a:r>
            <a:r>
              <a:rPr lang="en-US" sz="200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Identifies strategic technology gaps  </a:t>
            </a:r>
          </a:p>
          <a:p>
            <a:pPr marL="341313" indent="-341313" defTabSz="434975">
              <a:lnSpc>
                <a:spcPct val="100000"/>
              </a:lnSpc>
              <a:spcBef>
                <a:spcPts val="0"/>
              </a:spcBef>
              <a:spcAft>
                <a:spcPts val="1200"/>
              </a:spcAft>
              <a:buClr>
                <a:schemeClr val="tx1"/>
              </a:buClr>
              <a:buSzPct val="90000"/>
              <a:buFont typeface="+mj-lt"/>
              <a:buAutoNum type="arabicPeriod"/>
            </a:pPr>
            <a:r>
              <a:rPr lang="en-US" sz="2000" b="1" dirty="0">
                <a:solidFill>
                  <a:srgbClr val="0000FF"/>
                </a:solidFill>
                <a:latin typeface="Arial" panose="020B0604020202020204" pitchFamily="34" charset="0"/>
                <a:cs typeface="Arial" panose="020B0604020202020204" pitchFamily="34" charset="0"/>
              </a:rPr>
              <a:t>Tech Management Board (TMB)</a:t>
            </a:r>
            <a:r>
              <a:rPr lang="en-US" sz="2000" dirty="0">
                <a:solidFill>
                  <a:srgbClr val="000000"/>
                </a:solidFill>
                <a:latin typeface="Arial" panose="020B0604020202020204" pitchFamily="34" charset="0"/>
                <a:cs typeface="Arial" panose="020B0604020202020204" pitchFamily="34" charset="0"/>
              </a:rPr>
              <a:t>	</a:t>
            </a:r>
            <a:r>
              <a:rPr lang="en-US" sz="2000" b="0" dirty="0">
                <a:solidFill>
                  <a:srgbClr val="000000"/>
                </a:solidFill>
                <a:latin typeface="Arial" panose="020B0604020202020204" pitchFamily="34" charset="0"/>
                <a:cs typeface="Arial" panose="020B0604020202020204" pitchFamily="34" charset="0"/>
              </a:rPr>
              <a:t>Prioritizes technology gaps </a:t>
            </a:r>
            <a:r>
              <a:rPr lang="en-US" sz="2000" dirty="0">
                <a:solidFill>
                  <a:srgbClr val="000000"/>
                </a:solidFill>
                <a:latin typeface="Arial" panose="020B0604020202020204" pitchFamily="34" charset="0"/>
                <a:cs typeface="Arial" panose="020B0604020202020204" pitchFamily="34" charset="0"/>
              </a:rPr>
              <a:t>	</a:t>
            </a:r>
          </a:p>
          <a:p>
            <a:pPr marL="341313" indent="-341313" defTabSz="434975">
              <a:lnSpc>
                <a:spcPct val="100000"/>
              </a:lnSpc>
              <a:spcBef>
                <a:spcPts val="0"/>
              </a:spcBef>
              <a:spcAft>
                <a:spcPts val="1200"/>
              </a:spcAft>
              <a:buClr>
                <a:schemeClr val="tx1"/>
              </a:buClr>
              <a:buSzPct val="90000"/>
              <a:buFont typeface="+mj-lt"/>
              <a:buAutoNum type="arabicPeriod"/>
            </a:pPr>
            <a:r>
              <a:rPr lang="en-US" sz="2000" b="1" dirty="0">
                <a:solidFill>
                  <a:srgbClr val="0000FF"/>
                </a:solidFill>
                <a:latin typeface="Arial" panose="020B0604020202020204" pitchFamily="34" charset="0"/>
                <a:cs typeface="Arial" panose="020B0604020202020204" pitchFamily="34" charset="0"/>
              </a:rPr>
              <a:t>APD</a:t>
            </a:r>
            <a:r>
              <a:rPr lang="en-US" sz="2000" dirty="0">
                <a:solidFill>
                  <a:srgbClr val="000000"/>
                </a:solidFill>
                <a:latin typeface="Arial" panose="020B0604020202020204" pitchFamily="34" charset="0"/>
                <a:cs typeface="Arial" panose="020B0604020202020204" pitchFamily="34" charset="0"/>
              </a:rPr>
              <a:t>								</a:t>
            </a:r>
            <a:r>
              <a:rPr lang="en-US" sz="2000" b="0" dirty="0">
                <a:solidFill>
                  <a:srgbClr val="000000"/>
                </a:solidFill>
                <a:latin typeface="Arial" panose="020B0604020202020204" pitchFamily="34" charset="0"/>
                <a:cs typeface="Arial" panose="020B0604020202020204" pitchFamily="34" charset="0"/>
              </a:rPr>
              <a:t>Solicits and makes investments </a:t>
            </a:r>
          </a:p>
          <a:p>
            <a:pPr marL="341313" indent="-341313" defTabSz="434975">
              <a:lnSpc>
                <a:spcPct val="100000"/>
              </a:lnSpc>
              <a:spcBef>
                <a:spcPts val="0"/>
              </a:spcBef>
              <a:spcAft>
                <a:spcPts val="1200"/>
              </a:spcAft>
              <a:buClr>
                <a:schemeClr val="tx1"/>
              </a:buClr>
              <a:buSzPct val="90000"/>
              <a:buFont typeface="+mj-lt"/>
              <a:buAutoNum type="arabicPeriod"/>
            </a:pPr>
            <a:r>
              <a:rPr lang="en-US" sz="2000" b="1" dirty="0">
                <a:solidFill>
                  <a:srgbClr val="0000FF"/>
                </a:solidFill>
                <a:latin typeface="Arial" panose="020B0604020202020204" pitchFamily="34" charset="0"/>
                <a:cs typeface="Arial" panose="020B0604020202020204" pitchFamily="34" charset="0"/>
              </a:rPr>
              <a:t>The astrophysics community</a:t>
            </a:r>
            <a:r>
              <a:rPr lang="en-US" sz="2000" dirty="0">
                <a:solidFill>
                  <a:srgbClr val="000000"/>
                </a:solidFill>
                <a:latin typeface="Arial" panose="020B0604020202020204" pitchFamily="34" charset="0"/>
                <a:cs typeface="Arial" panose="020B0604020202020204" pitchFamily="34" charset="0"/>
              </a:rPr>
              <a:t>		</a:t>
            </a:r>
            <a:r>
              <a:rPr lang="en-US" sz="2000" b="0" dirty="0">
                <a:solidFill>
                  <a:srgbClr val="000000"/>
                </a:solidFill>
                <a:latin typeface="Arial" panose="020B0604020202020204" pitchFamily="34" charset="0"/>
                <a:cs typeface="Arial" panose="020B0604020202020204" pitchFamily="34" charset="0"/>
              </a:rPr>
              <a:t>Develops and matures technologies </a:t>
            </a:r>
          </a:p>
          <a:p>
            <a:pPr marL="341313" indent="-341313" defTabSz="434975">
              <a:lnSpc>
                <a:spcPct val="100000"/>
              </a:lnSpc>
              <a:spcBef>
                <a:spcPts val="0"/>
              </a:spcBef>
              <a:spcAft>
                <a:spcPts val="1200"/>
              </a:spcAft>
              <a:buClr>
                <a:schemeClr val="tx1"/>
              </a:buClr>
              <a:buSzPct val="90000"/>
              <a:buFont typeface="+mj-lt"/>
              <a:buAutoNum type="arabicPeriod"/>
            </a:pPr>
            <a:r>
              <a:rPr lang="en-US" sz="2000" b="1" dirty="0">
                <a:solidFill>
                  <a:srgbClr val="0000FF"/>
                </a:solidFill>
                <a:latin typeface="Arial" panose="020B0604020202020204" pitchFamily="34" charset="0"/>
                <a:cs typeface="Arial" panose="020B0604020202020204" pitchFamily="34" charset="0"/>
              </a:rPr>
              <a:t>The Program Offices</a:t>
            </a:r>
            <a:r>
              <a:rPr lang="en-US" sz="2000" dirty="0">
                <a:solidFill>
                  <a:srgbClr val="000000"/>
                </a:solidFill>
                <a:latin typeface="Arial" panose="020B0604020202020204" pitchFamily="34" charset="0"/>
                <a:cs typeface="Arial" panose="020B0604020202020204" pitchFamily="34" charset="0"/>
              </a:rPr>
              <a:t>				</a:t>
            </a:r>
            <a:r>
              <a:rPr lang="en-US" sz="2000" b="0" dirty="0">
                <a:solidFill>
                  <a:srgbClr val="000000"/>
                </a:solidFill>
                <a:latin typeface="Arial" panose="020B0604020202020204" pitchFamily="34" charset="0"/>
                <a:cs typeface="Arial" panose="020B0604020202020204" pitchFamily="34" charset="0"/>
              </a:rPr>
              <a:t>Monitors, tracks, and advocates for </a:t>
            </a:r>
            <a:r>
              <a:rPr lang="en-US" sz="2000" dirty="0">
                <a:solidFill>
                  <a:srgbClr val="000000"/>
                </a:solidFill>
                <a:latin typeface="Arial" panose="020B0604020202020204" pitchFamily="34" charset="0"/>
                <a:cs typeface="Arial" panose="020B0604020202020204" pitchFamily="34" charset="0"/>
              </a:rPr>
              <a:t>technology developments</a:t>
            </a:r>
            <a:endParaRPr lang="en-US" sz="2000" b="0" dirty="0">
              <a:solidFill>
                <a:srgbClr val="000000"/>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E8C1FDA-AFBF-F6BF-6984-1B2A50C42F7C}"/>
              </a:ext>
            </a:extLst>
          </p:cNvPr>
          <p:cNvSpPr txBox="1">
            <a:spLocks/>
          </p:cNvSpPr>
          <p:nvPr/>
        </p:nvSpPr>
        <p:spPr>
          <a:xfrm>
            <a:off x="1979628" y="9427"/>
            <a:ext cx="9304257" cy="895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pPr>
            <a:r>
              <a:rPr lang="en-US" sz="2800" dirty="0">
                <a:solidFill>
                  <a:srgbClr val="003399"/>
                </a:solidFill>
                <a:latin typeface="Arial Black" panose="020B0A04020102020204" pitchFamily="34" charset="0"/>
              </a:rPr>
              <a:t>Strategic Technology Development Sequence </a:t>
            </a:r>
          </a:p>
        </p:txBody>
      </p:sp>
    </p:spTree>
    <p:extLst>
      <p:ext uri="{BB962C8B-B14F-4D97-AF65-F5344CB8AC3E}">
        <p14:creationId xmlns:p14="http://schemas.microsoft.com/office/powerpoint/2010/main" val="238049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10"/>
          </p:nvPr>
        </p:nvSpPr>
        <p:spPr>
          <a:xfrm>
            <a:off x="2476069" y="211594"/>
            <a:ext cx="8611547" cy="720271"/>
          </a:xfrm>
        </p:spPr>
        <p:txBody>
          <a:bodyPr>
            <a:normAutofit/>
          </a:bodyPr>
          <a:lstStyle/>
          <a:p>
            <a:r>
              <a:rPr lang="en-US" sz="2800" spc="-60" dirty="0"/>
              <a:t>Strategic Technology Development Process</a:t>
            </a:r>
          </a:p>
        </p:txBody>
      </p:sp>
      <p:sp>
        <p:nvSpPr>
          <p:cNvPr id="2" name="Slide Number Placeholder 5">
            <a:extLst>
              <a:ext uri="{FF2B5EF4-FFF2-40B4-BE49-F238E27FC236}">
                <a16:creationId xmlns:a16="http://schemas.microsoft.com/office/drawing/2014/main" id="{A265B72B-2D8E-764A-F68F-348B4D0255CB}"/>
              </a:ext>
            </a:extLst>
          </p:cNvPr>
          <p:cNvSpPr>
            <a:spLocks noGrp="1"/>
          </p:cNvSpPr>
          <p:nvPr>
            <p:ph type="sldNum" sz="quarter" idx="12"/>
          </p:nvPr>
        </p:nvSpPr>
        <p:spPr>
          <a:xfrm>
            <a:off x="11610109" y="6487549"/>
            <a:ext cx="564838" cy="365125"/>
          </a:xfrm>
        </p:spPr>
        <p:txBody>
          <a:bodyPr/>
          <a:lstStyle/>
          <a:p>
            <a:fld id="{48F63A3B-78C7-47BE-AE5E-E10140E04643}" type="slidenum">
              <a:rPr lang="en-US" dirty="0"/>
              <a:t>5</a:t>
            </a:fld>
            <a:endParaRPr lang="en-US" dirty="0"/>
          </a:p>
        </p:txBody>
      </p:sp>
      <p:grpSp>
        <p:nvGrpSpPr>
          <p:cNvPr id="4" name="Group 3">
            <a:extLst>
              <a:ext uri="{FF2B5EF4-FFF2-40B4-BE49-F238E27FC236}">
                <a16:creationId xmlns:a16="http://schemas.microsoft.com/office/drawing/2014/main" id="{909B4DB2-EDCD-B36E-639C-D949A1B9F20A}"/>
              </a:ext>
            </a:extLst>
          </p:cNvPr>
          <p:cNvGrpSpPr/>
          <p:nvPr/>
        </p:nvGrpSpPr>
        <p:grpSpPr>
          <a:xfrm>
            <a:off x="2206920" y="1141352"/>
            <a:ext cx="4637529" cy="3019675"/>
            <a:chOff x="4540585" y="2715771"/>
            <a:chExt cx="4637529" cy="3019675"/>
          </a:xfrm>
        </p:grpSpPr>
        <p:pic>
          <p:nvPicPr>
            <p:cNvPr id="6" name="Picture 5">
              <a:extLst>
                <a:ext uri="{FF2B5EF4-FFF2-40B4-BE49-F238E27FC236}">
                  <a16:creationId xmlns:a16="http://schemas.microsoft.com/office/drawing/2014/main" id="{F0E6A05A-5CA0-3BE5-3E5E-DF8EC0851281}"/>
                </a:ext>
              </a:extLst>
            </p:cNvPr>
            <p:cNvPicPr>
              <a:picLocks noChangeAspect="1"/>
            </p:cNvPicPr>
            <p:nvPr/>
          </p:nvPicPr>
          <p:blipFill rotWithShape="1">
            <a:blip r:embed="rId3"/>
            <a:srcRect l="-1" r="44877" b="47008"/>
            <a:stretch/>
          </p:blipFill>
          <p:spPr>
            <a:xfrm>
              <a:off x="4540585" y="2715771"/>
              <a:ext cx="4637529" cy="2956064"/>
            </a:xfrm>
            <a:prstGeom prst="rect">
              <a:avLst/>
            </a:prstGeom>
          </p:spPr>
        </p:pic>
        <p:sp>
          <p:nvSpPr>
            <p:cNvPr id="8" name="Rectangle 7">
              <a:extLst>
                <a:ext uri="{FF2B5EF4-FFF2-40B4-BE49-F238E27FC236}">
                  <a16:creationId xmlns:a16="http://schemas.microsoft.com/office/drawing/2014/main" id="{BE9E73DC-D4CB-7B0B-3554-B59D5F0B7490}"/>
                </a:ext>
              </a:extLst>
            </p:cNvPr>
            <p:cNvSpPr/>
            <p:nvPr/>
          </p:nvSpPr>
          <p:spPr>
            <a:xfrm>
              <a:off x="5827526" y="4435840"/>
              <a:ext cx="2559023" cy="1299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CAB11C-FD8B-6481-8DA4-DA436737F1DA}"/>
                </a:ext>
              </a:extLst>
            </p:cNvPr>
            <p:cNvSpPr/>
            <p:nvPr/>
          </p:nvSpPr>
          <p:spPr>
            <a:xfrm>
              <a:off x="8321515" y="3878771"/>
              <a:ext cx="856599" cy="1635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45231F25-3B8D-27DD-EC0A-4790237409C2}"/>
              </a:ext>
            </a:extLst>
          </p:cNvPr>
          <p:cNvGrpSpPr/>
          <p:nvPr/>
        </p:nvGrpSpPr>
        <p:grpSpPr>
          <a:xfrm>
            <a:off x="2210141" y="1141859"/>
            <a:ext cx="8171054" cy="3789214"/>
            <a:chOff x="2210141" y="1141859"/>
            <a:chExt cx="8171054" cy="3789214"/>
          </a:xfrm>
        </p:grpSpPr>
        <p:grpSp>
          <p:nvGrpSpPr>
            <p:cNvPr id="20" name="Group 19">
              <a:extLst>
                <a:ext uri="{FF2B5EF4-FFF2-40B4-BE49-F238E27FC236}">
                  <a16:creationId xmlns:a16="http://schemas.microsoft.com/office/drawing/2014/main" id="{21133D9F-602B-89DA-A162-1A1431233A5A}"/>
                </a:ext>
              </a:extLst>
            </p:cNvPr>
            <p:cNvGrpSpPr/>
            <p:nvPr/>
          </p:nvGrpSpPr>
          <p:grpSpPr>
            <a:xfrm>
              <a:off x="2210141" y="1141859"/>
              <a:ext cx="8171054" cy="3789214"/>
              <a:chOff x="4973447" y="1268354"/>
              <a:chExt cx="8171054" cy="3789214"/>
            </a:xfrm>
          </p:grpSpPr>
          <p:grpSp>
            <p:nvGrpSpPr>
              <p:cNvPr id="21" name="Group 20">
                <a:extLst>
                  <a:ext uri="{FF2B5EF4-FFF2-40B4-BE49-F238E27FC236}">
                    <a16:creationId xmlns:a16="http://schemas.microsoft.com/office/drawing/2014/main" id="{F66E806C-EE26-D179-1F5D-AF1C49DD1D21}"/>
                  </a:ext>
                </a:extLst>
              </p:cNvPr>
              <p:cNvGrpSpPr/>
              <p:nvPr/>
            </p:nvGrpSpPr>
            <p:grpSpPr>
              <a:xfrm>
                <a:off x="4973447" y="1268354"/>
                <a:ext cx="8171054" cy="3789214"/>
                <a:chOff x="1901589" y="639839"/>
                <a:chExt cx="8171054" cy="3789214"/>
              </a:xfrm>
            </p:grpSpPr>
            <p:pic>
              <p:nvPicPr>
                <p:cNvPr id="24" name="Picture 23">
                  <a:extLst>
                    <a:ext uri="{FF2B5EF4-FFF2-40B4-BE49-F238E27FC236}">
                      <a16:creationId xmlns:a16="http://schemas.microsoft.com/office/drawing/2014/main" id="{4CD36399-47B4-83C2-F094-DB4003B056CD}"/>
                    </a:ext>
                  </a:extLst>
                </p:cNvPr>
                <p:cNvPicPr>
                  <a:picLocks noChangeAspect="1"/>
                </p:cNvPicPr>
                <p:nvPr/>
              </p:nvPicPr>
              <p:blipFill rotWithShape="1">
                <a:blip r:embed="rId4"/>
                <a:srcRect r="2596" b="34860"/>
                <a:stretch/>
              </p:blipFill>
              <p:spPr>
                <a:xfrm>
                  <a:off x="1901589" y="639839"/>
                  <a:ext cx="8171054" cy="3633711"/>
                </a:xfrm>
                <a:prstGeom prst="rect">
                  <a:avLst/>
                </a:prstGeom>
              </p:spPr>
            </p:pic>
            <p:grpSp>
              <p:nvGrpSpPr>
                <p:cNvPr id="25" name="Group 24">
                  <a:extLst>
                    <a:ext uri="{FF2B5EF4-FFF2-40B4-BE49-F238E27FC236}">
                      <a16:creationId xmlns:a16="http://schemas.microsoft.com/office/drawing/2014/main" id="{9A237BE8-A7F9-A288-37DF-632D01C7D670}"/>
                    </a:ext>
                  </a:extLst>
                </p:cNvPr>
                <p:cNvGrpSpPr/>
                <p:nvPr/>
              </p:nvGrpSpPr>
              <p:grpSpPr>
                <a:xfrm>
                  <a:off x="2347745" y="3609503"/>
                  <a:ext cx="3062991" cy="819550"/>
                  <a:chOff x="2347745" y="3609503"/>
                  <a:chExt cx="3062991" cy="819550"/>
                </a:xfrm>
              </p:grpSpPr>
              <p:sp>
                <p:nvSpPr>
                  <p:cNvPr id="26" name="Rectangle 25">
                    <a:extLst>
                      <a:ext uri="{FF2B5EF4-FFF2-40B4-BE49-F238E27FC236}">
                        <a16:creationId xmlns:a16="http://schemas.microsoft.com/office/drawing/2014/main" id="{0284520F-486E-9B13-6EFA-C3831287DE45}"/>
                      </a:ext>
                    </a:extLst>
                  </p:cNvPr>
                  <p:cNvSpPr/>
                  <p:nvPr/>
                </p:nvSpPr>
                <p:spPr>
                  <a:xfrm>
                    <a:off x="2347745" y="3609503"/>
                    <a:ext cx="276347" cy="72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3B9371-56C9-75BB-6D31-597F9E975EE2}"/>
                      </a:ext>
                    </a:extLst>
                  </p:cNvPr>
                  <p:cNvSpPr/>
                  <p:nvPr/>
                </p:nvSpPr>
                <p:spPr>
                  <a:xfrm>
                    <a:off x="4810347" y="4208055"/>
                    <a:ext cx="600389" cy="22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3E7A7BEB-175D-A53B-CC22-C5D8D1DB2C8B}"/>
                  </a:ext>
                </a:extLst>
              </p:cNvPr>
              <p:cNvSpPr/>
              <p:nvPr/>
            </p:nvSpPr>
            <p:spPr>
              <a:xfrm>
                <a:off x="8812164" y="2523518"/>
                <a:ext cx="4332337" cy="243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3FCE3C0-13FF-3D99-F4F6-B5506CF606C6}"/>
                  </a:ext>
                </a:extLst>
              </p:cNvPr>
              <p:cNvSpPr/>
              <p:nvPr/>
            </p:nvSpPr>
            <p:spPr>
              <a:xfrm>
                <a:off x="8753930" y="2466368"/>
                <a:ext cx="276347" cy="72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42E32651-B14C-7137-EE76-DFE9EE3D9C9D}"/>
                </a:ext>
              </a:extLst>
            </p:cNvPr>
            <p:cNvSpPr txBox="1"/>
            <p:nvPr/>
          </p:nvSpPr>
          <p:spPr>
            <a:xfrm>
              <a:off x="3567438" y="2862072"/>
              <a:ext cx="1197700" cy="292608"/>
            </a:xfrm>
            <a:prstGeom prst="rect">
              <a:avLst/>
            </a:prstGeom>
            <a:solidFill>
              <a:schemeClr val="bg1"/>
            </a:solidFill>
          </p:spPr>
          <p:txBody>
            <a:bodyPr wrap="none" rtlCol="0">
              <a:spAutoFit/>
            </a:bodyPr>
            <a:lstStyle/>
            <a:p>
              <a:r>
                <a:rPr lang="en-US" sz="1400" b="1" dirty="0">
                  <a:solidFill>
                    <a:srgbClr val="FF0000"/>
                  </a:solidFill>
                </a:rPr>
                <a:t>We are here</a:t>
              </a:r>
            </a:p>
          </p:txBody>
        </p:sp>
      </p:grpSp>
      <p:grpSp>
        <p:nvGrpSpPr>
          <p:cNvPr id="38" name="Group 37">
            <a:extLst>
              <a:ext uri="{FF2B5EF4-FFF2-40B4-BE49-F238E27FC236}">
                <a16:creationId xmlns:a16="http://schemas.microsoft.com/office/drawing/2014/main" id="{785FFDCA-4183-5024-651D-CA9BF5AEBA11}"/>
              </a:ext>
            </a:extLst>
          </p:cNvPr>
          <p:cNvGrpSpPr/>
          <p:nvPr/>
        </p:nvGrpSpPr>
        <p:grpSpPr>
          <a:xfrm>
            <a:off x="2212848" y="1143000"/>
            <a:ext cx="8388228" cy="3813810"/>
            <a:chOff x="2212848" y="1143000"/>
            <a:chExt cx="8388228" cy="3813810"/>
          </a:xfrm>
        </p:grpSpPr>
        <p:grpSp>
          <p:nvGrpSpPr>
            <p:cNvPr id="28" name="Group 27">
              <a:extLst>
                <a:ext uri="{FF2B5EF4-FFF2-40B4-BE49-F238E27FC236}">
                  <a16:creationId xmlns:a16="http://schemas.microsoft.com/office/drawing/2014/main" id="{3C49058E-1A12-4085-F342-7640CD03C11A}"/>
                </a:ext>
              </a:extLst>
            </p:cNvPr>
            <p:cNvGrpSpPr/>
            <p:nvPr/>
          </p:nvGrpSpPr>
          <p:grpSpPr>
            <a:xfrm>
              <a:off x="2212848" y="1143000"/>
              <a:ext cx="8388228" cy="3813810"/>
              <a:chOff x="2206921" y="1131963"/>
              <a:chExt cx="8388228" cy="3813810"/>
            </a:xfrm>
          </p:grpSpPr>
          <p:grpSp>
            <p:nvGrpSpPr>
              <p:cNvPr id="29" name="Group 28">
                <a:extLst>
                  <a:ext uri="{FF2B5EF4-FFF2-40B4-BE49-F238E27FC236}">
                    <a16:creationId xmlns:a16="http://schemas.microsoft.com/office/drawing/2014/main" id="{D6FFE005-92C9-FDC4-14FC-D1A2318C1C7C}"/>
                  </a:ext>
                </a:extLst>
              </p:cNvPr>
              <p:cNvGrpSpPr/>
              <p:nvPr/>
            </p:nvGrpSpPr>
            <p:grpSpPr>
              <a:xfrm>
                <a:off x="2206921" y="1131963"/>
                <a:ext cx="8388228" cy="3634078"/>
                <a:chOff x="2092736" y="1202663"/>
                <a:chExt cx="8388228" cy="3634078"/>
              </a:xfrm>
            </p:grpSpPr>
            <p:sp>
              <p:nvSpPr>
                <p:cNvPr id="32" name="Rectangle 31">
                  <a:extLst>
                    <a:ext uri="{FF2B5EF4-FFF2-40B4-BE49-F238E27FC236}">
                      <a16:creationId xmlns:a16="http://schemas.microsoft.com/office/drawing/2014/main" id="{E97F534A-D82B-2397-C293-8FBF5BF8DF58}"/>
                    </a:ext>
                  </a:extLst>
                </p:cNvPr>
                <p:cNvSpPr/>
                <p:nvPr/>
              </p:nvSpPr>
              <p:spPr>
                <a:xfrm>
                  <a:off x="10213080" y="1345402"/>
                  <a:ext cx="267884" cy="86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Timeline&#10;&#10;Description automatically generated">
                  <a:extLst>
                    <a:ext uri="{FF2B5EF4-FFF2-40B4-BE49-F238E27FC236}">
                      <a16:creationId xmlns:a16="http://schemas.microsoft.com/office/drawing/2014/main" id="{1494C3F4-71CB-0910-63F5-E45159A8A8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100"/>
                <a:stretch/>
              </p:blipFill>
              <p:spPr>
                <a:xfrm>
                  <a:off x="2092736" y="1202663"/>
                  <a:ext cx="8120345" cy="3634078"/>
                </a:xfrm>
                <a:prstGeom prst="rect">
                  <a:avLst/>
                </a:prstGeom>
              </p:spPr>
            </p:pic>
            <p:sp>
              <p:nvSpPr>
                <p:cNvPr id="34" name="TextBox 33">
                  <a:extLst>
                    <a:ext uri="{FF2B5EF4-FFF2-40B4-BE49-F238E27FC236}">
                      <a16:creationId xmlns:a16="http://schemas.microsoft.com/office/drawing/2014/main" id="{53308992-1BF6-8B48-964E-7C9400DCCCA8}"/>
                    </a:ext>
                  </a:extLst>
                </p:cNvPr>
                <p:cNvSpPr txBox="1"/>
                <p:nvPr/>
              </p:nvSpPr>
              <p:spPr>
                <a:xfrm>
                  <a:off x="6661731" y="1223727"/>
                  <a:ext cx="3685291" cy="738664"/>
                </a:xfrm>
                <a:prstGeom prst="rect">
                  <a:avLst/>
                </a:prstGeom>
                <a:solidFill>
                  <a:schemeClr val="bg1"/>
                </a:solidFill>
              </p:spPr>
              <p:txBody>
                <a:bodyPr wrap="square" rtlCol="0">
                  <a:spAutoFit/>
                </a:bodyPr>
                <a:lstStyle/>
                <a:p>
                  <a:r>
                    <a:rPr lang="en-US" sz="1400" b="1" spc="-10" dirty="0">
                      <a:solidFill>
                        <a:srgbClr val="0000FF"/>
                      </a:solidFill>
                    </a:rPr>
                    <a:t>Process is responsive to community input and informs strategic technology investments for the Program and beyond</a:t>
                  </a:r>
                </a:p>
              </p:txBody>
            </p:sp>
          </p:grpSp>
          <p:sp>
            <p:nvSpPr>
              <p:cNvPr id="30" name="Rectangle 29">
                <a:extLst>
                  <a:ext uri="{FF2B5EF4-FFF2-40B4-BE49-F238E27FC236}">
                    <a16:creationId xmlns:a16="http://schemas.microsoft.com/office/drawing/2014/main" id="{D0683AA0-9A06-9EA9-6F12-9AC8277A0EE9}"/>
                  </a:ext>
                </a:extLst>
              </p:cNvPr>
              <p:cNvSpPr/>
              <p:nvPr/>
            </p:nvSpPr>
            <p:spPr>
              <a:xfrm>
                <a:off x="2609850" y="4095751"/>
                <a:ext cx="285750" cy="73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0B54F93-E328-8BBD-436F-A7E8701FF991}"/>
                  </a:ext>
                </a:extLst>
              </p:cNvPr>
              <p:cNvSpPr/>
              <p:nvPr/>
            </p:nvSpPr>
            <p:spPr>
              <a:xfrm>
                <a:off x="5267325" y="4698123"/>
                <a:ext cx="285750"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01F5F17-1667-35DA-707B-5CE03409D588}"/>
                </a:ext>
              </a:extLst>
            </p:cNvPr>
            <p:cNvSpPr txBox="1"/>
            <p:nvPr/>
          </p:nvSpPr>
          <p:spPr>
            <a:xfrm>
              <a:off x="3562945" y="2862072"/>
              <a:ext cx="1197700" cy="307777"/>
            </a:xfrm>
            <a:prstGeom prst="rect">
              <a:avLst/>
            </a:prstGeom>
            <a:noFill/>
          </p:spPr>
          <p:txBody>
            <a:bodyPr wrap="none" rtlCol="0">
              <a:spAutoFit/>
            </a:bodyPr>
            <a:lstStyle/>
            <a:p>
              <a:r>
                <a:rPr lang="en-US" sz="1400" b="1" dirty="0">
                  <a:solidFill>
                    <a:srgbClr val="FF0000"/>
                  </a:solidFill>
                </a:rPr>
                <a:t>We are here</a:t>
              </a:r>
            </a:p>
          </p:txBody>
        </p:sp>
      </p:grpSp>
      <p:grpSp>
        <p:nvGrpSpPr>
          <p:cNvPr id="51" name="Group 50">
            <a:extLst>
              <a:ext uri="{FF2B5EF4-FFF2-40B4-BE49-F238E27FC236}">
                <a16:creationId xmlns:a16="http://schemas.microsoft.com/office/drawing/2014/main" id="{28DF0A2B-97C4-EE9C-EFF6-0EA09186016A}"/>
              </a:ext>
            </a:extLst>
          </p:cNvPr>
          <p:cNvGrpSpPr/>
          <p:nvPr/>
        </p:nvGrpSpPr>
        <p:grpSpPr>
          <a:xfrm>
            <a:off x="2212848" y="1143000"/>
            <a:ext cx="8388228" cy="5561532"/>
            <a:chOff x="9383185" y="1380261"/>
            <a:chExt cx="8388228" cy="5561532"/>
          </a:xfrm>
        </p:grpSpPr>
        <p:grpSp>
          <p:nvGrpSpPr>
            <p:cNvPr id="52" name="Group 51">
              <a:extLst>
                <a:ext uri="{FF2B5EF4-FFF2-40B4-BE49-F238E27FC236}">
                  <a16:creationId xmlns:a16="http://schemas.microsoft.com/office/drawing/2014/main" id="{88280E29-3D60-BBDB-93A1-77FCCDBA4C8B}"/>
                </a:ext>
              </a:extLst>
            </p:cNvPr>
            <p:cNvGrpSpPr/>
            <p:nvPr/>
          </p:nvGrpSpPr>
          <p:grpSpPr>
            <a:xfrm>
              <a:off x="9383185" y="1380261"/>
              <a:ext cx="8388228" cy="5561532"/>
              <a:chOff x="2092736" y="1202663"/>
              <a:chExt cx="8388228" cy="5561532"/>
            </a:xfrm>
          </p:grpSpPr>
          <p:sp>
            <p:nvSpPr>
              <p:cNvPr id="54" name="Rectangle 53">
                <a:extLst>
                  <a:ext uri="{FF2B5EF4-FFF2-40B4-BE49-F238E27FC236}">
                    <a16:creationId xmlns:a16="http://schemas.microsoft.com/office/drawing/2014/main" id="{42071B59-1782-2E65-B562-19D3401D74DD}"/>
                  </a:ext>
                </a:extLst>
              </p:cNvPr>
              <p:cNvSpPr/>
              <p:nvPr/>
            </p:nvSpPr>
            <p:spPr>
              <a:xfrm>
                <a:off x="10213080" y="1345402"/>
                <a:ext cx="267884" cy="86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descr="Timeline&#10;&#10;Description automatically generated">
                <a:extLst>
                  <a:ext uri="{FF2B5EF4-FFF2-40B4-BE49-F238E27FC236}">
                    <a16:creationId xmlns:a16="http://schemas.microsoft.com/office/drawing/2014/main" id="{AFDA6EC9-287D-FCB4-37C5-14CB2EA95E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2736" y="1202663"/>
                <a:ext cx="8120345" cy="4851906"/>
              </a:xfrm>
              <a:prstGeom prst="rect">
                <a:avLst/>
              </a:prstGeom>
            </p:spPr>
          </p:pic>
          <p:sp>
            <p:nvSpPr>
              <p:cNvPr id="16385" name="TextBox 16384">
                <a:extLst>
                  <a:ext uri="{FF2B5EF4-FFF2-40B4-BE49-F238E27FC236}">
                    <a16:creationId xmlns:a16="http://schemas.microsoft.com/office/drawing/2014/main" id="{407F7534-3F1A-7FE2-D9E4-F14C5DB54C51}"/>
                  </a:ext>
                </a:extLst>
              </p:cNvPr>
              <p:cNvSpPr txBox="1"/>
              <p:nvPr/>
            </p:nvSpPr>
            <p:spPr>
              <a:xfrm>
                <a:off x="6661731" y="1223727"/>
                <a:ext cx="3685291" cy="738664"/>
              </a:xfrm>
              <a:prstGeom prst="rect">
                <a:avLst/>
              </a:prstGeom>
              <a:solidFill>
                <a:schemeClr val="bg1"/>
              </a:solidFill>
            </p:spPr>
            <p:txBody>
              <a:bodyPr wrap="square" rtlCol="0">
                <a:spAutoFit/>
              </a:bodyPr>
              <a:lstStyle/>
              <a:p>
                <a:r>
                  <a:rPr lang="en-US" sz="1400" b="1" spc="-10" dirty="0">
                    <a:solidFill>
                      <a:srgbClr val="0000FF"/>
                    </a:solidFill>
                  </a:rPr>
                  <a:t>Process is responsive to community input and informs strategic technology investments for the Program and beyond</a:t>
                </a:r>
              </a:p>
            </p:txBody>
          </p:sp>
          <p:sp>
            <p:nvSpPr>
              <p:cNvPr id="16391" name="Flowchart: Document 16390">
                <a:extLst>
                  <a:ext uri="{FF2B5EF4-FFF2-40B4-BE49-F238E27FC236}">
                    <a16:creationId xmlns:a16="http://schemas.microsoft.com/office/drawing/2014/main" id="{5FD48F01-29C9-2C59-DC91-65C7C1BE131B}"/>
                  </a:ext>
                </a:extLst>
              </p:cNvPr>
              <p:cNvSpPr/>
              <p:nvPr/>
            </p:nvSpPr>
            <p:spPr>
              <a:xfrm flipH="1">
                <a:off x="3546562" y="5794376"/>
                <a:ext cx="1360815" cy="969819"/>
              </a:xfrm>
              <a:prstGeom prst="flowChartDocumen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8288" rIns="18288" rtlCol="0" anchor="t" anchorCtr="0"/>
              <a:lstStyle/>
              <a:p>
                <a:pPr algn="ctr"/>
                <a:r>
                  <a:rPr lang="en-US" sz="1200" b="1" dirty="0">
                    <a:solidFill>
                      <a:schemeClr val="tx1"/>
                    </a:solidFill>
                  </a:rPr>
                  <a:t>ATU</a:t>
                </a:r>
                <a:endParaRPr lang="en-US" b="1" dirty="0">
                  <a:solidFill>
                    <a:schemeClr val="tx1"/>
                  </a:solidFill>
                </a:endParaRPr>
              </a:p>
              <a:p>
                <a:pPr marL="111125" indent="-111125">
                  <a:buFontTx/>
                  <a:buChar char="-"/>
                </a:pPr>
                <a:r>
                  <a:rPr lang="en-US" sz="950" spc="-20" dirty="0">
                    <a:solidFill>
                      <a:schemeClr val="tx1"/>
                    </a:solidFill>
                    <a:latin typeface="Arial Narrow" panose="020B0606020202030204" pitchFamily="34" charset="0"/>
                  </a:rPr>
                  <a:t>Technology Highlights</a:t>
                </a:r>
                <a:endParaRPr lang="en-US" sz="950" spc="-10" dirty="0">
                  <a:solidFill>
                    <a:schemeClr val="tx1"/>
                  </a:solidFill>
                  <a:latin typeface="Arial Narrow" panose="020B0606020202030204" pitchFamily="34" charset="0"/>
                </a:endParaRPr>
              </a:p>
              <a:p>
                <a:pPr marL="111125" indent="-111125">
                  <a:buFontTx/>
                  <a:buChar char="-"/>
                </a:pPr>
                <a:r>
                  <a:rPr lang="en-US" sz="950" spc="-20" dirty="0">
                    <a:solidFill>
                      <a:schemeClr val="tx1"/>
                    </a:solidFill>
                    <a:latin typeface="Arial Narrow" panose="020B0606020202030204" pitchFamily="34" charset="0"/>
                  </a:rPr>
                  <a:t>New Award Announcements</a:t>
                </a:r>
              </a:p>
              <a:p>
                <a:pPr marL="111125" indent="-111125">
                  <a:buFontTx/>
                  <a:buChar char="-"/>
                </a:pPr>
                <a:r>
                  <a:rPr lang="en-US" sz="950" spc="-10" dirty="0">
                    <a:solidFill>
                      <a:schemeClr val="tx1"/>
                    </a:solidFill>
                    <a:latin typeface="Arial Narrow" panose="020B0606020202030204" pitchFamily="34" charset="0"/>
                  </a:rPr>
                  <a:t>Infusion and TRL Updates</a:t>
                </a:r>
                <a:endParaRPr lang="en-US" sz="950" spc="-20" dirty="0">
                  <a:solidFill>
                    <a:schemeClr val="tx1"/>
                  </a:solidFill>
                  <a:latin typeface="Arial Narrow" panose="020B0606020202030204" pitchFamily="34" charset="0"/>
                </a:endParaRPr>
              </a:p>
            </p:txBody>
          </p:sp>
          <p:cxnSp>
            <p:nvCxnSpPr>
              <p:cNvPr id="16392" name="Straight Connector 16391">
                <a:extLst>
                  <a:ext uri="{FF2B5EF4-FFF2-40B4-BE49-F238E27FC236}">
                    <a16:creationId xmlns:a16="http://schemas.microsoft.com/office/drawing/2014/main" id="{46933ADC-46CF-9584-950B-B97F77124C52}"/>
                  </a:ext>
                </a:extLst>
              </p:cNvPr>
              <p:cNvCxnSpPr>
                <a:cxnSpLocks/>
              </p:cNvCxnSpPr>
              <p:nvPr/>
            </p:nvCxnSpPr>
            <p:spPr>
              <a:xfrm flipH="1" flipV="1">
                <a:off x="2601583" y="6279285"/>
                <a:ext cx="92343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93" name="Straight Connector 16392">
                <a:extLst>
                  <a:ext uri="{FF2B5EF4-FFF2-40B4-BE49-F238E27FC236}">
                    <a16:creationId xmlns:a16="http://schemas.microsoft.com/office/drawing/2014/main" id="{083E3BBD-354A-BAD3-1F06-1FD38992E959}"/>
                  </a:ext>
                </a:extLst>
              </p:cNvPr>
              <p:cNvCxnSpPr/>
              <p:nvPr/>
            </p:nvCxnSpPr>
            <p:spPr>
              <a:xfrm flipV="1">
                <a:off x="2604654" y="5227782"/>
                <a:ext cx="0" cy="1051502"/>
              </a:xfrm>
              <a:prstGeom prst="line">
                <a:avLst/>
              </a:prstGeom>
            </p:spPr>
            <p:style>
              <a:lnRef idx="1">
                <a:schemeClr val="accent1"/>
              </a:lnRef>
              <a:fillRef idx="0">
                <a:schemeClr val="accent1"/>
              </a:fillRef>
              <a:effectRef idx="0">
                <a:schemeClr val="accent1"/>
              </a:effectRef>
              <a:fontRef idx="minor">
                <a:schemeClr val="tx1"/>
              </a:fontRef>
            </p:style>
          </p:cxnSp>
          <p:sp>
            <p:nvSpPr>
              <p:cNvPr id="16394" name="TextBox 16393">
                <a:extLst>
                  <a:ext uri="{FF2B5EF4-FFF2-40B4-BE49-F238E27FC236}">
                    <a16:creationId xmlns:a16="http://schemas.microsoft.com/office/drawing/2014/main" id="{B8FBDD5A-5795-48F4-F517-C95177C701D2}"/>
                  </a:ext>
                </a:extLst>
              </p:cNvPr>
              <p:cNvSpPr txBox="1"/>
              <p:nvPr/>
            </p:nvSpPr>
            <p:spPr>
              <a:xfrm>
                <a:off x="4888904" y="6461461"/>
                <a:ext cx="3899786" cy="276999"/>
              </a:xfrm>
              <a:prstGeom prst="rect">
                <a:avLst/>
              </a:prstGeom>
              <a:noFill/>
            </p:spPr>
            <p:txBody>
              <a:bodyPr wrap="none" rtlCol="0">
                <a:spAutoFit/>
              </a:bodyPr>
              <a:lstStyle/>
              <a:p>
                <a:r>
                  <a:rPr lang="en-US" sz="1200" dirty="0">
                    <a:solidFill>
                      <a:srgbClr val="3333CC"/>
                    </a:solidFill>
                  </a:rPr>
                  <a:t>ATUs to be published between ABTR publication years</a:t>
                </a:r>
              </a:p>
            </p:txBody>
          </p:sp>
        </p:grpSp>
        <p:sp>
          <p:nvSpPr>
            <p:cNvPr id="53" name="TextBox 52">
              <a:extLst>
                <a:ext uri="{FF2B5EF4-FFF2-40B4-BE49-F238E27FC236}">
                  <a16:creationId xmlns:a16="http://schemas.microsoft.com/office/drawing/2014/main" id="{7DDF357C-3BEC-756C-23E2-660DE7B00467}"/>
                </a:ext>
              </a:extLst>
            </p:cNvPr>
            <p:cNvSpPr txBox="1"/>
            <p:nvPr/>
          </p:nvSpPr>
          <p:spPr>
            <a:xfrm>
              <a:off x="10738544" y="3095036"/>
              <a:ext cx="1197700" cy="307777"/>
            </a:xfrm>
            <a:prstGeom prst="rect">
              <a:avLst/>
            </a:prstGeom>
            <a:noFill/>
          </p:spPr>
          <p:txBody>
            <a:bodyPr wrap="none" rtlCol="0">
              <a:spAutoFit/>
            </a:bodyPr>
            <a:lstStyle/>
            <a:p>
              <a:r>
                <a:rPr lang="en-US" sz="1400" b="1" dirty="0">
                  <a:solidFill>
                    <a:srgbClr val="FF0000"/>
                  </a:solidFill>
                </a:rPr>
                <a:t>We are here</a:t>
              </a:r>
            </a:p>
          </p:txBody>
        </p:sp>
      </p:grpSp>
    </p:spTree>
    <p:extLst>
      <p:ext uri="{BB962C8B-B14F-4D97-AF65-F5344CB8AC3E}">
        <p14:creationId xmlns:p14="http://schemas.microsoft.com/office/powerpoint/2010/main" val="3667112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A682A482-A3DC-239B-3AFF-860FE7F6B820}"/>
              </a:ext>
            </a:extLst>
          </p:cNvPr>
          <p:cNvSpPr txBox="1">
            <a:spLocks/>
          </p:cNvSpPr>
          <p:nvPr/>
        </p:nvSpPr>
        <p:spPr>
          <a:xfrm>
            <a:off x="838200" y="36945"/>
            <a:ext cx="10515600" cy="895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pPr>
            <a:r>
              <a:rPr lang="en-US" sz="3200" dirty="0">
                <a:solidFill>
                  <a:srgbClr val="003399"/>
                </a:solidFill>
                <a:latin typeface="Arial Black" panose="020B0A04020102020204" pitchFamily="34" charset="0"/>
              </a:rPr>
              <a:t>What Are the ABTR and ATU?</a:t>
            </a:r>
          </a:p>
        </p:txBody>
      </p:sp>
      <p:sp>
        <p:nvSpPr>
          <p:cNvPr id="9" name="Content Placeholder 2">
            <a:extLst>
              <a:ext uri="{FF2B5EF4-FFF2-40B4-BE49-F238E27FC236}">
                <a16:creationId xmlns:a16="http://schemas.microsoft.com/office/drawing/2014/main" id="{031647AF-0008-8138-3DA7-27FA04D9DCD8}"/>
              </a:ext>
            </a:extLst>
          </p:cNvPr>
          <p:cNvSpPr txBox="1">
            <a:spLocks/>
          </p:cNvSpPr>
          <p:nvPr/>
        </p:nvSpPr>
        <p:spPr>
          <a:xfrm>
            <a:off x="5384801" y="1124810"/>
            <a:ext cx="6807199" cy="5534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600"/>
              </a:spcAft>
              <a:buFont typeface="Arial" panose="020B0604020202020204" pitchFamily="34" charset="0"/>
              <a:buNone/>
            </a:pPr>
            <a:r>
              <a:rPr lang="en-US" sz="1800" b="1" dirty="0">
                <a:solidFill>
                  <a:srgbClr val="000000"/>
                </a:solidFill>
                <a:latin typeface="Arial" panose="020B0604020202020204" pitchFamily="34" charset="0"/>
                <a:cs typeface="Arial" panose="020B0604020202020204" pitchFamily="34" charset="0"/>
              </a:rPr>
              <a:t>The Astrophysics Biennial Technology Report (ABTR) is published every other year, summarizing APD technology </a:t>
            </a:r>
            <a:r>
              <a:rPr lang="en-US" sz="1800" b="1" spc="-10" dirty="0">
                <a:solidFill>
                  <a:srgbClr val="000000"/>
                </a:solidFill>
                <a:latin typeface="Arial" panose="020B0604020202020204" pitchFamily="34" charset="0"/>
                <a:cs typeface="Arial" panose="020B0604020202020204" pitchFamily="34" charset="0"/>
              </a:rPr>
              <a:t>development activities over the prior two years</a:t>
            </a:r>
          </a:p>
          <a:p>
            <a:pPr marL="236538" indent="-236538" fontAlgn="auto">
              <a:spcBef>
                <a:spcPts val="0"/>
              </a:spcBef>
              <a:spcAft>
                <a:spcPts val="600"/>
              </a:spcAft>
            </a:pPr>
            <a:r>
              <a:rPr lang="en-US" sz="1600" dirty="0">
                <a:latin typeface="Arial" panose="020B0604020202020204" pitchFamily="34" charset="0"/>
                <a:ea typeface="ＭＳ Ｐゴシック" charset="0"/>
                <a:cs typeface="Arial" panose="020B0604020202020204" pitchFamily="34" charset="0"/>
              </a:rPr>
              <a:t>Provides an overview of APD technology development activities and processes (“big-picture” investment summary and metrics).</a:t>
            </a:r>
          </a:p>
          <a:p>
            <a:pPr marL="236538" indent="-236538" fontAlgn="auto">
              <a:spcBef>
                <a:spcPts val="0"/>
              </a:spcBef>
              <a:spcAft>
                <a:spcPts val="600"/>
              </a:spcAft>
            </a:pPr>
            <a:r>
              <a:rPr lang="en-US" sz="1600" dirty="0">
                <a:latin typeface="Arial" panose="020B0604020202020204" pitchFamily="34" charset="0"/>
                <a:ea typeface="ＭＳ Ｐゴシック" charset="0"/>
                <a:cs typeface="Arial" panose="020B0604020202020204" pitchFamily="34" charset="0"/>
              </a:rPr>
              <a:t>Lists current technology development portfolios, highlights significant progress, identifies technology infusions, and announces new SAT award selections, if any.</a:t>
            </a:r>
          </a:p>
          <a:p>
            <a:pPr marL="236538" indent="-236538" fontAlgn="auto">
              <a:spcBef>
                <a:spcPts val="0"/>
              </a:spcBef>
              <a:spcAft>
                <a:spcPts val="1200"/>
              </a:spcAft>
            </a:pPr>
            <a:r>
              <a:rPr lang="en-US" sz="1600" dirty="0">
                <a:latin typeface="Arial" panose="020B0604020202020204" pitchFamily="34" charset="0"/>
                <a:ea typeface="ＭＳ Ｐゴシック" charset="0"/>
                <a:cs typeface="Arial" panose="020B0604020202020204" pitchFamily="34" charset="0"/>
              </a:rPr>
              <a:t>Provides a prioritized list of technology capability gaps to inform SAT proposal calls and selection decisions for the coming two years, as well as future technology development planning.</a:t>
            </a:r>
          </a:p>
          <a:p>
            <a:pPr marL="0" indent="0" fontAlgn="auto">
              <a:spcBef>
                <a:spcPts val="0"/>
              </a:spcBef>
              <a:spcAft>
                <a:spcPts val="600"/>
              </a:spcAft>
              <a:buFont typeface="Arial" panose="020B0604020202020204" pitchFamily="34" charset="0"/>
              <a:buNone/>
            </a:pPr>
            <a:r>
              <a:rPr lang="en-US" sz="1800" b="1" dirty="0">
                <a:solidFill>
                  <a:srgbClr val="000000"/>
                </a:solidFill>
                <a:latin typeface="Arial" panose="020B0604020202020204" pitchFamily="34" charset="0"/>
                <a:cs typeface="Arial" panose="020B0604020202020204" pitchFamily="34" charset="0"/>
              </a:rPr>
              <a:t>The Astrophysics Technology Update (ATU) is published every other year (between ABTRs) summarizing APD technology </a:t>
            </a:r>
            <a:r>
              <a:rPr lang="en-US" sz="1800" b="1" spc="-10" dirty="0">
                <a:solidFill>
                  <a:srgbClr val="000000"/>
                </a:solidFill>
                <a:latin typeface="Arial" panose="020B0604020202020204" pitchFamily="34" charset="0"/>
                <a:cs typeface="Arial" panose="020B0604020202020204" pitchFamily="34" charset="0"/>
              </a:rPr>
              <a:t>highlights over the prior two years.</a:t>
            </a:r>
          </a:p>
          <a:p>
            <a:pPr marL="236538" indent="-236538" fontAlgn="auto">
              <a:spcBef>
                <a:spcPts val="0"/>
              </a:spcBef>
              <a:spcAft>
                <a:spcPts val="600"/>
              </a:spcAft>
            </a:pPr>
            <a:r>
              <a:rPr lang="en-US" sz="1600" dirty="0">
                <a:latin typeface="Arial" panose="020B0604020202020204" pitchFamily="34" charset="0"/>
                <a:ea typeface="ＭＳ Ｐゴシック" charset="0"/>
                <a:cs typeface="Arial" panose="020B0604020202020204" pitchFamily="34" charset="0"/>
              </a:rPr>
              <a:t>Provides an overview of APD technology development activities and processes (“big-picture” investment summary and metrics).</a:t>
            </a:r>
          </a:p>
          <a:p>
            <a:pPr marL="236538" indent="-236538" fontAlgn="auto">
              <a:spcBef>
                <a:spcPts val="0"/>
              </a:spcBef>
              <a:spcAft>
                <a:spcPts val="600"/>
              </a:spcAft>
            </a:pPr>
            <a:r>
              <a:rPr lang="en-US" sz="1600" dirty="0">
                <a:latin typeface="Arial" panose="020B0604020202020204" pitchFamily="34" charset="0"/>
                <a:ea typeface="ＭＳ Ｐゴシック" charset="0"/>
                <a:cs typeface="Arial" panose="020B0604020202020204" pitchFamily="34" charset="0"/>
              </a:rPr>
              <a:t>Highlights significant progress, identifies technology infusions, and announces new SAT award selections, if any.</a:t>
            </a:r>
          </a:p>
          <a:p>
            <a:pPr marL="236538" indent="-236538" fontAlgn="auto">
              <a:spcBef>
                <a:spcPts val="0"/>
              </a:spcBef>
              <a:spcAft>
                <a:spcPts val="600"/>
              </a:spcAft>
            </a:pPr>
            <a:r>
              <a:rPr lang="en-US" sz="1600" dirty="0">
                <a:latin typeface="Arial" panose="020B0604020202020204" pitchFamily="34" charset="0"/>
                <a:ea typeface="ＭＳ Ｐゴシック" charset="0"/>
                <a:cs typeface="Arial" panose="020B0604020202020204" pitchFamily="34" charset="0"/>
              </a:rPr>
              <a:t>In 2024, the first ATU was published in the same year as the upcoming ABTR, to highlight recent Astrophysics technology development news at the SPIE meeting in Yokohama. This ATU includes only highlights.</a:t>
            </a:r>
          </a:p>
        </p:txBody>
      </p:sp>
      <p:pic>
        <p:nvPicPr>
          <p:cNvPr id="4" name="Picture 3" descr="A picture containing background pattern&#10;&#10;Description automatically generated">
            <a:extLst>
              <a:ext uri="{FF2B5EF4-FFF2-40B4-BE49-F238E27FC236}">
                <a16:creationId xmlns:a16="http://schemas.microsoft.com/office/drawing/2014/main" id="{67591613-5E5B-1580-86BC-F8EB97A39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11" y="1124810"/>
            <a:ext cx="3003254" cy="3931920"/>
          </a:xfrm>
          <a:prstGeom prst="rect">
            <a:avLst/>
          </a:prstGeom>
        </p:spPr>
      </p:pic>
      <p:pic>
        <p:nvPicPr>
          <p:cNvPr id="3" name="Picture 2" descr="A picture containing text, star, outdoor object&#10;&#10;Description automatically generated">
            <a:extLst>
              <a:ext uri="{FF2B5EF4-FFF2-40B4-BE49-F238E27FC236}">
                <a16:creationId xmlns:a16="http://schemas.microsoft.com/office/drawing/2014/main" id="{6FE68A78-6464-660C-F2C0-8D6A7C67C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8081" y="2727365"/>
            <a:ext cx="3036665" cy="3931920"/>
          </a:xfrm>
          <a:prstGeom prst="rect">
            <a:avLst/>
          </a:prstGeom>
        </p:spPr>
      </p:pic>
    </p:spTree>
    <p:extLst>
      <p:ext uri="{BB962C8B-B14F-4D97-AF65-F5344CB8AC3E}">
        <p14:creationId xmlns:p14="http://schemas.microsoft.com/office/powerpoint/2010/main" val="351031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738910" y="1102051"/>
            <a:ext cx="10695708" cy="5544285"/>
          </a:xfrm>
        </p:spPr>
        <p:txBody>
          <a:bodyPr>
            <a:noAutofit/>
          </a:bodyPr>
          <a:lstStyle/>
          <a:p>
            <a:pPr>
              <a:lnSpc>
                <a:spcPct val="100000"/>
              </a:lnSpc>
            </a:pPr>
            <a:r>
              <a:rPr lang="en-US" sz="2400" b="1" dirty="0">
                <a:latin typeface="Arial" panose="020B0604020202020204" pitchFamily="34" charset="0"/>
                <a:cs typeface="Arial" panose="020B0604020202020204" pitchFamily="34" charset="0"/>
              </a:rPr>
              <a:t>Objectives</a:t>
            </a:r>
            <a:r>
              <a:rPr lang="en-US" sz="2400" dirty="0">
                <a:latin typeface="Arial" panose="020B0604020202020204" pitchFamily="34" charset="0"/>
                <a:cs typeface="Arial" panose="020B0604020202020204" pitchFamily="34" charset="0"/>
              </a:rPr>
              <a:t> </a:t>
            </a:r>
          </a:p>
          <a:p>
            <a:pPr marL="519113" lvl="1" indent="-285750">
              <a:lnSpc>
                <a:spcPct val="100000"/>
              </a:lnSpc>
              <a:buFont typeface="Arial" panose="020B0604020202020204" pitchFamily="34" charset="0"/>
              <a:buChar char="‒"/>
            </a:pPr>
            <a:r>
              <a:rPr lang="en-US" sz="1800" b="1" dirty="0">
                <a:solidFill>
                  <a:srgbClr val="0000FF"/>
                </a:solidFill>
                <a:latin typeface="Arial" panose="020B0604020202020204" pitchFamily="34" charset="0"/>
                <a:cs typeface="Arial" panose="020B0604020202020204" pitchFamily="34" charset="0"/>
              </a:rPr>
              <a:t>Identify technology gaps </a:t>
            </a:r>
            <a:r>
              <a:rPr lang="en-US" sz="1800" dirty="0">
                <a:latin typeface="Arial" panose="020B0604020202020204" pitchFamily="34" charset="0"/>
                <a:cs typeface="Arial" panose="020B0604020202020204" pitchFamily="34" charset="0"/>
              </a:rPr>
              <a:t>applicable and relevant to Astrophysics strategic objectives as described in the Decadal Survey, AIP, and any other strategic guidance from APD</a:t>
            </a:r>
          </a:p>
          <a:p>
            <a:pPr marL="519113" lvl="1" indent="-285750">
              <a:lnSpc>
                <a:spcPct val="100000"/>
              </a:lnSpc>
              <a:buFont typeface="Arial" panose="020B0604020202020204" pitchFamily="34" charset="0"/>
              <a:buChar char="‒"/>
            </a:pPr>
            <a:r>
              <a:rPr lang="en-US" sz="1800" b="1" dirty="0">
                <a:solidFill>
                  <a:srgbClr val="0000FF"/>
                </a:solidFill>
                <a:latin typeface="Arial" panose="020B0604020202020204" pitchFamily="34" charset="0"/>
                <a:cs typeface="Arial" panose="020B0604020202020204" pitchFamily="34" charset="0"/>
              </a:rPr>
              <a:t>Rank these technology gaps </a:t>
            </a:r>
            <a:r>
              <a:rPr lang="en-US" sz="1800" dirty="0">
                <a:latin typeface="Arial" panose="020B0604020202020204" pitchFamily="34" charset="0"/>
                <a:cs typeface="Arial" panose="020B0604020202020204" pitchFamily="34" charset="0"/>
              </a:rPr>
              <a:t>with respect to strategic alignment, benefits and impacts, urgency, and cross-cutting capabilities to inform APD strategic technology development solicitation, planning, and investments</a:t>
            </a:r>
          </a:p>
          <a:p>
            <a:pPr>
              <a:lnSpc>
                <a:spcPct val="100000"/>
              </a:lnSpc>
            </a:pPr>
            <a:r>
              <a:rPr lang="en-US" sz="2400" b="1" dirty="0">
                <a:latin typeface="Arial" panose="020B0604020202020204" pitchFamily="34" charset="0"/>
                <a:cs typeface="Arial" panose="020B0604020202020204" pitchFamily="34" charset="0"/>
              </a:rPr>
              <a:t>Purposes</a:t>
            </a:r>
          </a:p>
          <a:p>
            <a:pPr marL="519113" lvl="1" indent="-285750">
              <a:lnSpc>
                <a:spcPct val="100000"/>
              </a:lnSpc>
              <a:buClr>
                <a:srgbClr val="0000FF"/>
              </a:buClr>
              <a:buFont typeface="Arial" panose="020B0604020202020204" pitchFamily="34" charset="0"/>
              <a:buChar char="‒"/>
            </a:pPr>
            <a:r>
              <a:rPr lang="en-US" sz="1800" b="1" dirty="0">
                <a:solidFill>
                  <a:srgbClr val="0000FF"/>
                </a:solidFill>
                <a:latin typeface="Arial" panose="020B0604020202020204" pitchFamily="34" charset="0"/>
                <a:cs typeface="Arial" panose="020B0604020202020204" pitchFamily="34" charset="0"/>
              </a:rPr>
              <a:t>Inform the SAT solicitation </a:t>
            </a:r>
            <a:r>
              <a:rPr lang="en-US" sz="1800" dirty="0">
                <a:latin typeface="Arial" panose="020B0604020202020204" pitchFamily="34" charset="0"/>
                <a:cs typeface="Arial" panose="020B0604020202020204" pitchFamily="34" charset="0"/>
              </a:rPr>
              <a:t>and other NASA technology development programs (APRA, SBIR, and other OCT and STMD activities)</a:t>
            </a:r>
          </a:p>
          <a:p>
            <a:pPr marL="519113" lvl="1" indent="-285750">
              <a:lnSpc>
                <a:spcPct val="100000"/>
              </a:lnSpc>
              <a:buClr>
                <a:srgbClr val="0000FF"/>
              </a:buClr>
              <a:buFont typeface="Arial" panose="020B0604020202020204" pitchFamily="34" charset="0"/>
              <a:buChar char="‒"/>
            </a:pPr>
            <a:r>
              <a:rPr lang="en-US" sz="1800" dirty="0">
                <a:latin typeface="Arial" panose="020B0604020202020204" pitchFamily="34" charset="0"/>
                <a:cs typeface="Arial" panose="020B0604020202020204" pitchFamily="34" charset="0"/>
              </a:rPr>
              <a:t>Inform technology developers of APD technology gaps to help </a:t>
            </a:r>
            <a:r>
              <a:rPr lang="en-US" sz="1800" b="1" dirty="0">
                <a:solidFill>
                  <a:srgbClr val="0000FF"/>
                </a:solidFill>
                <a:latin typeface="Arial" panose="020B0604020202020204" pitchFamily="34" charset="0"/>
                <a:cs typeface="Arial" panose="020B0604020202020204" pitchFamily="34" charset="0"/>
              </a:rPr>
              <a:t>focus efforts </a:t>
            </a:r>
          </a:p>
          <a:p>
            <a:pPr marL="519113" lvl="1" indent="-285750">
              <a:lnSpc>
                <a:spcPct val="100000"/>
              </a:lnSpc>
              <a:buClr>
                <a:srgbClr val="0000FF"/>
              </a:buClr>
              <a:buFont typeface="Arial" panose="020B0604020202020204" pitchFamily="34" charset="0"/>
              <a:buChar char="‒"/>
            </a:pPr>
            <a:r>
              <a:rPr lang="en-US" sz="1800" b="1" spc="-50" dirty="0">
                <a:solidFill>
                  <a:srgbClr val="0000FF"/>
                </a:solidFill>
                <a:latin typeface="Arial" panose="020B0604020202020204" pitchFamily="34" charset="0"/>
                <a:cs typeface="Arial" panose="020B0604020202020204" pitchFamily="34" charset="0"/>
              </a:rPr>
              <a:t>Inform selection </a:t>
            </a:r>
            <a:r>
              <a:rPr lang="en-US" sz="1800" spc="-50" dirty="0">
                <a:latin typeface="Arial" panose="020B0604020202020204" pitchFamily="34" charset="0"/>
                <a:cs typeface="Arial" panose="020B0604020202020204" pitchFamily="34" charset="0"/>
              </a:rPr>
              <a:t>of awards to align with APD goals and science objectives</a:t>
            </a:r>
          </a:p>
          <a:p>
            <a:pPr marL="519113" lvl="1" indent="-285750">
              <a:lnSpc>
                <a:spcPct val="100000"/>
              </a:lnSpc>
              <a:buClr>
                <a:srgbClr val="0000FF"/>
              </a:buClr>
              <a:buFont typeface="Arial" panose="020B0604020202020204" pitchFamily="34" charset="0"/>
              <a:buChar char="‒"/>
            </a:pPr>
            <a:r>
              <a:rPr lang="en-US" sz="1800" b="1" dirty="0">
                <a:solidFill>
                  <a:srgbClr val="0000FF"/>
                </a:solidFill>
                <a:latin typeface="Arial" panose="020B0604020202020204" pitchFamily="34" charset="0"/>
                <a:cs typeface="Arial" panose="020B0604020202020204" pitchFamily="34" charset="0"/>
              </a:rPr>
              <a:t>Improve transparency and relevance </a:t>
            </a:r>
            <a:r>
              <a:rPr lang="en-US" sz="1800" dirty="0">
                <a:latin typeface="Arial" panose="020B0604020202020204" pitchFamily="34" charset="0"/>
                <a:cs typeface="Arial" panose="020B0604020202020204" pitchFamily="34" charset="0"/>
              </a:rPr>
              <a:t>of APD technology investments</a:t>
            </a:r>
          </a:p>
          <a:p>
            <a:pPr marL="519113" lvl="1" indent="-285750">
              <a:lnSpc>
                <a:spcPct val="100000"/>
              </a:lnSpc>
              <a:buClr>
                <a:srgbClr val="0000FF"/>
              </a:buClr>
              <a:buFont typeface="Arial" panose="020B0604020202020204" pitchFamily="34" charset="0"/>
              <a:buChar char="‒"/>
            </a:pPr>
            <a:r>
              <a:rPr lang="en-US" sz="1800" b="1" dirty="0">
                <a:solidFill>
                  <a:srgbClr val="0000FF"/>
                </a:solidFill>
                <a:latin typeface="Arial" panose="020B0604020202020204" pitchFamily="34" charset="0"/>
                <a:cs typeface="Arial" panose="020B0604020202020204" pitchFamily="34" charset="0"/>
              </a:rPr>
              <a:t>Inform and engage the community </a:t>
            </a:r>
            <a:r>
              <a:rPr lang="en-US" sz="1800" dirty="0">
                <a:latin typeface="Arial" panose="020B0604020202020204" pitchFamily="34" charset="0"/>
                <a:cs typeface="Arial" panose="020B0604020202020204" pitchFamily="34" charset="0"/>
              </a:rPr>
              <a:t>in our technology development process </a:t>
            </a:r>
          </a:p>
          <a:p>
            <a:pPr marL="519113" lvl="1" indent="-285750">
              <a:lnSpc>
                <a:spcPct val="100000"/>
              </a:lnSpc>
              <a:buClr>
                <a:srgbClr val="0000FF"/>
              </a:buClr>
              <a:buFont typeface="Arial" panose="020B0604020202020204" pitchFamily="34" charset="0"/>
              <a:buChar char="‒"/>
            </a:pPr>
            <a:r>
              <a:rPr lang="en-US" sz="1800" b="1" dirty="0">
                <a:solidFill>
                  <a:srgbClr val="0000FF"/>
                </a:solidFill>
                <a:latin typeface="Arial" panose="020B0604020202020204" pitchFamily="34" charset="0"/>
                <a:cs typeface="Arial" panose="020B0604020202020204" pitchFamily="34" charset="0"/>
              </a:rPr>
              <a:t>Leverage technology </a:t>
            </a:r>
            <a:r>
              <a:rPr lang="en-US" sz="1800" dirty="0">
                <a:latin typeface="Arial" panose="020B0604020202020204" pitchFamily="34" charset="0"/>
                <a:cs typeface="Arial" panose="020B0604020202020204" pitchFamily="34" charset="0"/>
              </a:rPr>
              <a:t>investments of external organizations by defining our strategic technology gaps and identifying NASA as a potential customer</a:t>
            </a:r>
          </a:p>
        </p:txBody>
      </p:sp>
      <p:sp>
        <p:nvSpPr>
          <p:cNvPr id="2" name="Title 3">
            <a:extLst>
              <a:ext uri="{FF2B5EF4-FFF2-40B4-BE49-F238E27FC236}">
                <a16:creationId xmlns:a16="http://schemas.microsoft.com/office/drawing/2014/main" id="{EB75E9B8-AC80-91D2-DB9B-6448C0C16F4F}"/>
              </a:ext>
            </a:extLst>
          </p:cNvPr>
          <p:cNvSpPr txBox="1">
            <a:spLocks/>
          </p:cNvSpPr>
          <p:nvPr/>
        </p:nvSpPr>
        <p:spPr>
          <a:xfrm>
            <a:off x="838200" y="36945"/>
            <a:ext cx="10515600" cy="895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pPr>
            <a:r>
              <a:rPr lang="en-US" sz="3200" dirty="0">
                <a:solidFill>
                  <a:srgbClr val="003399"/>
                </a:solidFill>
                <a:latin typeface="Arial Black" panose="020B0A04020102020204" pitchFamily="34" charset="0"/>
              </a:rPr>
              <a:t>Why Prioritize Gaps?</a:t>
            </a:r>
          </a:p>
        </p:txBody>
      </p:sp>
    </p:spTree>
    <p:extLst>
      <p:ext uri="{BB962C8B-B14F-4D97-AF65-F5344CB8AC3E}">
        <p14:creationId xmlns:p14="http://schemas.microsoft.com/office/powerpoint/2010/main" val="292297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844949-0B46-4702-ABA5-53538DC66DF5}"/>
              </a:ext>
            </a:extLst>
          </p:cNvPr>
          <p:cNvSpPr txBox="1">
            <a:spLocks/>
          </p:cNvSpPr>
          <p:nvPr/>
        </p:nvSpPr>
        <p:spPr>
          <a:xfrm>
            <a:off x="191589" y="1158282"/>
            <a:ext cx="11808822" cy="45414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0090"/>
              </a:buClr>
              <a:buFont typeface="Arial"/>
              <a:buChar char="•"/>
              <a:defRPr sz="2400" b="1" kern="1200">
                <a:solidFill>
                  <a:schemeClr val="tx1"/>
                </a:solidFill>
                <a:latin typeface="+mn-lt"/>
                <a:ea typeface="+mn-ea"/>
                <a:cs typeface="+mn-cs"/>
              </a:defRPr>
            </a:lvl1pPr>
            <a:lvl2pPr marL="742950" indent="-285750" algn="l" defTabSz="457200" rtl="0" eaLnBrk="1" latinLnBrk="0" hangingPunct="1">
              <a:spcBef>
                <a:spcPct val="20000"/>
              </a:spcBef>
              <a:buClr>
                <a:srgbClr val="000090"/>
              </a:buClr>
              <a:buFont typeface="Calibri" pitchFamily="34" charset="0"/>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Clr>
                <a:srgbClr val="000090"/>
              </a:buClr>
              <a:buFont typeface="Courier New" pitchFamily="49" charset="0"/>
              <a:buChar char="o"/>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000090"/>
              </a:buClr>
              <a:buFont typeface="Arial"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0090"/>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fontAlgn="auto">
              <a:spcBef>
                <a:spcPts val="0"/>
              </a:spcBef>
              <a:spcAft>
                <a:spcPts val="600"/>
              </a:spcAft>
              <a:buFont typeface="+mj-lt"/>
              <a:buAutoNum type="arabicPeriod"/>
            </a:pPr>
            <a:r>
              <a:rPr lang="en-US" sz="2000" b="1" spc="-20" dirty="0">
                <a:latin typeface="Arial" panose="020B0604020202020204" pitchFamily="34" charset="0"/>
                <a:cs typeface="Arial" panose="020B0604020202020204" pitchFamily="34" charset="0"/>
              </a:rPr>
              <a:t>Technology gaps are solicited from the community (current cycle due date is Jun 3</a:t>
            </a:r>
            <a:r>
              <a:rPr lang="en-US" sz="2000" b="1" spc="-20" baseline="30000" dirty="0">
                <a:latin typeface="Arial" panose="020B0604020202020204" pitchFamily="34" charset="0"/>
                <a:cs typeface="Arial" panose="020B0604020202020204" pitchFamily="34" charset="0"/>
              </a:rPr>
              <a:t>rd</a:t>
            </a:r>
            <a:r>
              <a:rPr lang="en-US" sz="2000" b="1" spc="-20" dirty="0">
                <a:latin typeface="Arial" panose="020B0604020202020204" pitchFamily="34" charset="0"/>
                <a:cs typeface="Arial" panose="020B0604020202020204" pitchFamily="34" charset="0"/>
              </a:rPr>
              <a:t>, 2024)</a:t>
            </a:r>
          </a:p>
          <a:p>
            <a:pPr marL="457200" lvl="1" indent="-457200" fontAlgn="auto">
              <a:spcBef>
                <a:spcPts val="0"/>
              </a:spcBef>
              <a:spcAft>
                <a:spcPts val="600"/>
              </a:spcAft>
              <a:buFont typeface="+mj-lt"/>
              <a:buAutoNum type="arabicPeriod"/>
            </a:pPr>
            <a:r>
              <a:rPr lang="en-US" sz="2000" b="1" spc="-20" dirty="0">
                <a:latin typeface="Arial" panose="020B0604020202020204" pitchFamily="34" charset="0"/>
                <a:cs typeface="Arial" panose="020B0604020202020204" pitchFamily="34" charset="0"/>
              </a:rPr>
              <a:t>Program technologists from the three POs review the gap inputs and assign each to the Program that would be most impacted by closing it (Gap Distribution)</a:t>
            </a:r>
          </a:p>
          <a:p>
            <a:pPr marL="457200" lvl="1" indent="-457200" fontAlgn="auto">
              <a:spcBef>
                <a:spcPts val="0"/>
              </a:spcBef>
              <a:spcAft>
                <a:spcPts val="600"/>
              </a:spcAft>
              <a:buFont typeface="+mj-lt"/>
              <a:buAutoNum type="arabicPeriod"/>
            </a:pPr>
            <a:r>
              <a:rPr lang="en-US" sz="2000" b="1" spc="-20" dirty="0">
                <a:latin typeface="Arial" panose="020B0604020202020204" pitchFamily="34" charset="0"/>
                <a:cs typeface="Arial" panose="020B0604020202020204" pitchFamily="34" charset="0"/>
              </a:rPr>
              <a:t>Each PO consolidates its assigned inputs</a:t>
            </a:r>
          </a:p>
          <a:p>
            <a:pPr marL="457200" lvl="1" indent="-457200" fontAlgn="auto">
              <a:spcBef>
                <a:spcPts val="0"/>
              </a:spcBef>
              <a:spcAft>
                <a:spcPts val="600"/>
              </a:spcAft>
              <a:buFont typeface="+mj-lt"/>
              <a:buAutoNum type="arabicPeriod"/>
            </a:pPr>
            <a:r>
              <a:rPr lang="en-US" sz="2000" b="1" spc="-20" dirty="0">
                <a:latin typeface="Arial" panose="020B0604020202020204" pitchFamily="34" charset="0"/>
                <a:cs typeface="Arial" panose="020B0604020202020204" pitchFamily="34" charset="0"/>
              </a:rPr>
              <a:t>The integrated gap lists are sent to the COPAG Executive Committee (EC) or </a:t>
            </a:r>
            <a:r>
              <a:rPr lang="en-US" sz="2000" b="1" spc="-20" dirty="0" err="1">
                <a:latin typeface="Arial" panose="020B0604020202020204" pitchFamily="34" charset="0"/>
                <a:cs typeface="Arial" panose="020B0604020202020204" pitchFamily="34" charset="0"/>
              </a:rPr>
              <a:t>PhysPAG</a:t>
            </a:r>
            <a:r>
              <a:rPr lang="en-US" sz="2000" b="1" spc="-20" dirty="0">
                <a:latin typeface="Arial" panose="020B0604020202020204" pitchFamily="34" charset="0"/>
                <a:cs typeface="Arial" panose="020B0604020202020204" pitchFamily="34" charset="0"/>
              </a:rPr>
              <a:t> EC as appropriate for review before prioritization of PhysCOS/COR gaps</a:t>
            </a:r>
          </a:p>
          <a:p>
            <a:pPr marL="457200" lvl="1" indent="-457200" fontAlgn="auto">
              <a:spcBef>
                <a:spcPts val="0"/>
              </a:spcBef>
              <a:spcAft>
                <a:spcPts val="0"/>
              </a:spcAft>
              <a:buFont typeface="+mj-lt"/>
              <a:buAutoNum type="arabicPeriod"/>
            </a:pPr>
            <a:r>
              <a:rPr lang="en-US" sz="2000" b="1" spc="-20" dirty="0">
                <a:latin typeface="Arial" panose="020B0604020202020204" pitchFamily="34" charset="0"/>
                <a:cs typeface="Arial" panose="020B0604020202020204" pitchFamily="34" charset="0"/>
              </a:rPr>
              <a:t>The TMB/</a:t>
            </a:r>
            <a:r>
              <a:rPr lang="en-US" sz="2000" b="1" spc="-20" dirty="0" err="1">
                <a:latin typeface="Arial" panose="020B0604020202020204" pitchFamily="34" charset="0"/>
                <a:cs typeface="Arial" panose="020B0604020202020204" pitchFamily="34" charset="0"/>
              </a:rPr>
              <a:t>ExoTAC</a:t>
            </a:r>
            <a:r>
              <a:rPr lang="en-US" sz="2000" b="1" spc="-20" dirty="0">
                <a:latin typeface="Arial" panose="020B0604020202020204" pitchFamily="34" charset="0"/>
                <a:cs typeface="Arial" panose="020B0604020202020204" pitchFamily="34" charset="0"/>
              </a:rPr>
              <a:t> review and prioritize technology gaps in Jul/Aug</a:t>
            </a:r>
          </a:p>
          <a:p>
            <a:pPr lvl="1"/>
            <a:r>
              <a:rPr lang="en-US" sz="1800" spc="-30" dirty="0">
                <a:latin typeface="Arial" panose="020B0604020202020204" pitchFamily="34" charset="0"/>
                <a:cs typeface="Arial" panose="020B0604020202020204" pitchFamily="34" charset="0"/>
              </a:rPr>
              <a:t>TMB membership is diverse and includes senior members of APD and POs, STMD, and subject matter experts</a:t>
            </a:r>
          </a:p>
          <a:p>
            <a:pPr lvl="1"/>
            <a:r>
              <a:rPr lang="en-US" sz="1800" spc="-20" dirty="0">
                <a:latin typeface="Arial" panose="020B0604020202020204" pitchFamily="34" charset="0"/>
                <a:cs typeface="Arial" panose="020B0604020202020204" pitchFamily="34" charset="0"/>
              </a:rPr>
              <a:t>The </a:t>
            </a:r>
            <a:r>
              <a:rPr lang="en-US" sz="1800" spc="-20" dirty="0" err="1">
                <a:latin typeface="Arial" panose="020B0604020202020204" pitchFamily="34" charset="0"/>
                <a:cs typeface="Arial" panose="020B0604020202020204" pitchFamily="34" charset="0"/>
              </a:rPr>
              <a:t>ExoTAC</a:t>
            </a:r>
            <a:r>
              <a:rPr lang="en-US" sz="1800" spc="-20" dirty="0">
                <a:latin typeface="Arial" panose="020B0604020202020204" pitchFamily="34" charset="0"/>
                <a:cs typeface="Arial" panose="020B0604020202020204" pitchFamily="34" charset="0"/>
              </a:rPr>
              <a:t> is a standing independent expert panel advising ExEP</a:t>
            </a:r>
          </a:p>
          <a:p>
            <a:pPr lvl="1"/>
            <a:r>
              <a:rPr lang="en-US" sz="1800" spc="-20" dirty="0">
                <a:latin typeface="Arial" panose="020B0604020202020204" pitchFamily="34" charset="0"/>
                <a:cs typeface="Arial" panose="020B0604020202020204" pitchFamily="34" charset="0"/>
              </a:rPr>
              <a:t>Prioritization is based on a published set of criteria addressing strategic alignment, benefits and impacts, urgency, and scope of applicability (see next slide)</a:t>
            </a:r>
            <a:endParaRPr lang="en-US" sz="2000" spc="-20" dirty="0">
              <a:latin typeface="Arial" panose="020B0604020202020204" pitchFamily="34" charset="0"/>
              <a:cs typeface="Arial" panose="020B0604020202020204" pitchFamily="34" charset="0"/>
            </a:endParaRPr>
          </a:p>
          <a:p>
            <a:pPr marL="457200" indent="-457200">
              <a:buFont typeface="+mj-lt"/>
              <a:buAutoNum type="arabicPeriod" startAt="6"/>
            </a:pPr>
            <a:r>
              <a:rPr lang="en-US" sz="2000" spc="-20" dirty="0">
                <a:latin typeface="Arial" panose="020B0604020202020204" pitchFamily="34" charset="0"/>
                <a:cs typeface="Arial" panose="020B0604020202020204" pitchFamily="34" charset="0"/>
              </a:rPr>
              <a:t>After APD approval, the prioritized list is used to inform the SAT solicitation amendment in Sep, posted on PO websites, and published in the ABTR</a:t>
            </a:r>
          </a:p>
          <a:p>
            <a:pPr fontAlgn="auto">
              <a:spcBef>
                <a:spcPts val="0"/>
              </a:spcBef>
              <a:spcAft>
                <a:spcPts val="300"/>
              </a:spcAft>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
        <p:nvSpPr>
          <p:cNvPr id="3" name="Title 3">
            <a:extLst>
              <a:ext uri="{FF2B5EF4-FFF2-40B4-BE49-F238E27FC236}">
                <a16:creationId xmlns:a16="http://schemas.microsoft.com/office/drawing/2014/main" id="{290F3A30-1827-ED6C-8911-2C329B5A4374}"/>
              </a:ext>
            </a:extLst>
          </p:cNvPr>
          <p:cNvSpPr txBox="1">
            <a:spLocks/>
          </p:cNvSpPr>
          <p:nvPr/>
        </p:nvSpPr>
        <p:spPr>
          <a:xfrm>
            <a:off x="2064470" y="36945"/>
            <a:ext cx="9289330" cy="895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pPr>
            <a:r>
              <a:rPr lang="en-US" sz="3200" dirty="0">
                <a:solidFill>
                  <a:srgbClr val="003399"/>
                </a:solidFill>
                <a:latin typeface="Arial Black" panose="020B0A04020102020204" pitchFamily="34" charset="0"/>
              </a:rPr>
              <a:t>Technology Gap Prioritization Process</a:t>
            </a:r>
          </a:p>
        </p:txBody>
      </p:sp>
    </p:spTree>
    <p:extLst>
      <p:ext uri="{BB962C8B-B14F-4D97-AF65-F5344CB8AC3E}">
        <p14:creationId xmlns:p14="http://schemas.microsoft.com/office/powerpoint/2010/main" val="228828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8788DC8-3541-40ED-8AE9-82799D16060C}"/>
              </a:ext>
            </a:extLst>
          </p:cNvPr>
          <p:cNvSpPr txBox="1">
            <a:spLocks/>
          </p:cNvSpPr>
          <p:nvPr/>
        </p:nvSpPr>
        <p:spPr>
          <a:xfrm>
            <a:off x="370114" y="1190534"/>
            <a:ext cx="11451771" cy="47294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0090"/>
              </a:buClr>
              <a:buFont typeface="Arial"/>
              <a:buChar char="•"/>
              <a:defRPr sz="2400" b="1" kern="1200">
                <a:solidFill>
                  <a:schemeClr val="tx1"/>
                </a:solidFill>
                <a:latin typeface="+mn-lt"/>
                <a:ea typeface="+mn-ea"/>
                <a:cs typeface="+mn-cs"/>
              </a:defRPr>
            </a:lvl1pPr>
            <a:lvl2pPr marL="742950" indent="-285750" algn="l" defTabSz="457200" rtl="0" eaLnBrk="1" latinLnBrk="0" hangingPunct="1">
              <a:spcBef>
                <a:spcPct val="20000"/>
              </a:spcBef>
              <a:buClr>
                <a:srgbClr val="000090"/>
              </a:buClr>
              <a:buFont typeface="Calibri" pitchFamily="34" charset="0"/>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Clr>
                <a:srgbClr val="000090"/>
              </a:buClr>
              <a:buFont typeface="Courier New" pitchFamily="49" charset="0"/>
              <a:buChar char="o"/>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000090"/>
              </a:buClr>
              <a:buFont typeface="Arial" pitchFamily="34" charset="0"/>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0090"/>
              </a:buClr>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900"/>
              </a:spcAft>
              <a:buFont typeface="Wingdings" pitchFamily="2" charset="2"/>
              <a:buChar char="§"/>
            </a:pPr>
            <a:r>
              <a:rPr lang="en-US" sz="2200" i="1" dirty="0">
                <a:solidFill>
                  <a:srgbClr val="0000FF"/>
                </a:solidFill>
                <a:latin typeface="Arial" panose="020B0604020202020204" pitchFamily="34" charset="0"/>
                <a:cs typeface="Arial" panose="020B0604020202020204" pitchFamily="34" charset="0"/>
              </a:rPr>
              <a:t>Strategic Alignment:</a:t>
            </a:r>
            <a:r>
              <a:rPr lang="en-US" sz="2200" dirty="0">
                <a:solidFill>
                  <a:srgbClr val="0000FF"/>
                </a:solidFill>
                <a:latin typeface="Arial" panose="020B0604020202020204" pitchFamily="34" charset="0"/>
                <a:cs typeface="Arial" panose="020B0604020202020204" pitchFamily="34" charset="0"/>
              </a:rPr>
              <a:t> </a:t>
            </a:r>
            <a:r>
              <a:rPr lang="en-US" sz="2200" b="0" dirty="0">
                <a:latin typeface="Arial" panose="020B0604020202020204" pitchFamily="34" charset="0"/>
                <a:cs typeface="Arial" panose="020B0604020202020204" pitchFamily="34" charset="0"/>
              </a:rPr>
              <a:t>How well does the technology align with astrophysics science and/or programmatic priorities set out in the Astro2020 Decadal Survey? </a:t>
            </a:r>
          </a:p>
          <a:p>
            <a:pPr>
              <a:spcBef>
                <a:spcPts val="0"/>
              </a:spcBef>
              <a:spcAft>
                <a:spcPts val="900"/>
              </a:spcAft>
              <a:buFont typeface="Wingdings" pitchFamily="2" charset="2"/>
              <a:buChar char="§"/>
            </a:pPr>
            <a:r>
              <a:rPr lang="en-US" sz="2200" i="1" dirty="0">
                <a:solidFill>
                  <a:srgbClr val="0000FF"/>
                </a:solidFill>
                <a:latin typeface="Arial" panose="020B0604020202020204" pitchFamily="34" charset="0"/>
                <a:cs typeface="Arial" panose="020B0604020202020204" pitchFamily="34" charset="0"/>
              </a:rPr>
              <a:t>Benefits and Impacts:</a:t>
            </a:r>
            <a:r>
              <a:rPr lang="en-US" sz="2200" dirty="0">
                <a:solidFill>
                  <a:srgbClr val="0000FF"/>
                </a:solidFill>
                <a:latin typeface="Arial" panose="020B0604020202020204" pitchFamily="34" charset="0"/>
                <a:cs typeface="Arial" panose="020B0604020202020204" pitchFamily="34" charset="0"/>
              </a:rPr>
              <a:t> </a:t>
            </a:r>
            <a:r>
              <a:rPr lang="en-US" sz="2200" b="0" dirty="0">
                <a:latin typeface="Arial" panose="020B0604020202020204" pitchFamily="34" charset="0"/>
                <a:cs typeface="Arial" panose="020B0604020202020204" pitchFamily="34" charset="0"/>
              </a:rPr>
              <a:t>How much impact does the technology have on applicable missions? To what degree does it enable and/or enhance achievable science objectives, reduce cost, and/or reduce mission risks?</a:t>
            </a:r>
          </a:p>
          <a:p>
            <a:pPr>
              <a:spcBef>
                <a:spcPts val="0"/>
              </a:spcBef>
              <a:spcAft>
                <a:spcPts val="900"/>
              </a:spcAft>
              <a:buFont typeface="Wingdings" pitchFamily="2" charset="2"/>
              <a:buChar char="§"/>
            </a:pPr>
            <a:r>
              <a:rPr lang="en-US" sz="2200" i="1" dirty="0">
                <a:solidFill>
                  <a:srgbClr val="0000FF"/>
                </a:solidFill>
                <a:latin typeface="Arial" panose="020B0604020202020204" pitchFamily="34" charset="0"/>
                <a:cs typeface="Arial" panose="020B0604020202020204" pitchFamily="34" charset="0"/>
              </a:rPr>
              <a:t>Urgency:</a:t>
            </a:r>
            <a:r>
              <a:rPr lang="en-US" sz="2200" dirty="0">
                <a:solidFill>
                  <a:srgbClr val="0000FF"/>
                </a:solidFill>
                <a:latin typeface="Arial" panose="020B0604020202020204" pitchFamily="34" charset="0"/>
                <a:cs typeface="Arial" panose="020B0604020202020204" pitchFamily="34" charset="0"/>
              </a:rPr>
              <a:t> </a:t>
            </a:r>
            <a:r>
              <a:rPr lang="en-US" sz="2200" b="0" dirty="0">
                <a:latin typeface="Arial" panose="020B0604020202020204" pitchFamily="34" charset="0"/>
                <a:cs typeface="Arial" panose="020B0604020202020204" pitchFamily="34" charset="0"/>
              </a:rPr>
              <a:t>Given the anticipated difficulty of maturing from the current TRL to TRL 6, assessed against the time available until anticipated launch and/or other schedule drivers, how urgently does the gap need to be addressed?</a:t>
            </a:r>
          </a:p>
          <a:p>
            <a:pPr>
              <a:spcBef>
                <a:spcPts val="0"/>
              </a:spcBef>
              <a:spcAft>
                <a:spcPts val="900"/>
              </a:spcAft>
              <a:buFont typeface="Wingdings" pitchFamily="2" charset="2"/>
              <a:buChar char="§"/>
            </a:pPr>
            <a:r>
              <a:rPr lang="en-US" sz="2200" i="1" dirty="0">
                <a:solidFill>
                  <a:srgbClr val="0000FF"/>
                </a:solidFill>
                <a:latin typeface="Arial" panose="020B0604020202020204" pitchFamily="34" charset="0"/>
                <a:cs typeface="Arial" panose="020B0604020202020204" pitchFamily="34" charset="0"/>
              </a:rPr>
              <a:t>Scope of Applicability:</a:t>
            </a:r>
            <a:r>
              <a:rPr lang="en-US" sz="2200" dirty="0">
                <a:solidFill>
                  <a:srgbClr val="0000FF"/>
                </a:solidFill>
                <a:latin typeface="Arial" panose="020B0604020202020204" pitchFamily="34" charset="0"/>
                <a:cs typeface="Arial" panose="020B0604020202020204" pitchFamily="34" charset="0"/>
              </a:rPr>
              <a:t> </a:t>
            </a:r>
            <a:r>
              <a:rPr lang="en-US" sz="2200" b="0" dirty="0">
                <a:latin typeface="Arial" panose="020B0604020202020204" pitchFamily="34" charset="0"/>
                <a:cs typeface="Arial" panose="020B0604020202020204" pitchFamily="34" charset="0"/>
              </a:rPr>
              <a:t>How crosscutting is the technology? How many Astrophysics programs and/or mission concepts (strategic or other) would benefit by closing the gap?</a:t>
            </a:r>
          </a:p>
          <a:p>
            <a:pPr>
              <a:spcBef>
                <a:spcPts val="0"/>
              </a:spcBef>
              <a:spcAft>
                <a:spcPts val="400"/>
              </a:spcAft>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FF091AF7-099A-E90E-AD50-9A40F4B60302}"/>
              </a:ext>
            </a:extLst>
          </p:cNvPr>
          <p:cNvSpPr txBox="1">
            <a:spLocks/>
          </p:cNvSpPr>
          <p:nvPr/>
        </p:nvSpPr>
        <p:spPr>
          <a:xfrm>
            <a:off x="838200" y="36945"/>
            <a:ext cx="10515600" cy="895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pPr>
            <a:r>
              <a:rPr lang="en-US" sz="3200" dirty="0">
                <a:solidFill>
                  <a:srgbClr val="003399"/>
                </a:solidFill>
                <a:latin typeface="Arial Black" panose="020B0A04020102020204" pitchFamily="34" charset="0"/>
              </a:rPr>
              <a:t>Prioritization Criteria Address…</a:t>
            </a:r>
          </a:p>
        </p:txBody>
      </p:sp>
    </p:spTree>
    <p:extLst>
      <p:ext uri="{BB962C8B-B14F-4D97-AF65-F5344CB8AC3E}">
        <p14:creationId xmlns:p14="http://schemas.microsoft.com/office/powerpoint/2010/main" val="1807514008"/>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ustom Design">
  <a:themeElements>
    <a:clrScheme name="Ball Updated">
      <a:dk1>
        <a:srgbClr val="7D7D7D"/>
      </a:dk1>
      <a:lt1>
        <a:srgbClr val="FFFFFF"/>
      </a:lt1>
      <a:dk2>
        <a:srgbClr val="7D7D7D"/>
      </a:dk2>
      <a:lt2>
        <a:srgbClr val="C6D8DA"/>
      </a:lt2>
      <a:accent1>
        <a:srgbClr val="00AFCA"/>
      </a:accent1>
      <a:accent2>
        <a:srgbClr val="0D707F"/>
      </a:accent2>
      <a:accent3>
        <a:srgbClr val="FFC610"/>
      </a:accent3>
      <a:accent4>
        <a:srgbClr val="9F1E54"/>
      </a:accent4>
      <a:accent5>
        <a:srgbClr val="83B341"/>
      </a:accent5>
      <a:accent6>
        <a:srgbClr val="E45628"/>
      </a:accent6>
      <a:hlink>
        <a:srgbClr val="19E0FF"/>
      </a:hlink>
      <a:folHlink>
        <a:srgbClr val="6433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Custom Design">
  <a:themeElements>
    <a:clrScheme name="Ball Updated">
      <a:dk1>
        <a:srgbClr val="7D7D7D"/>
      </a:dk1>
      <a:lt1>
        <a:srgbClr val="FFFFFF"/>
      </a:lt1>
      <a:dk2>
        <a:srgbClr val="7D7D7D"/>
      </a:dk2>
      <a:lt2>
        <a:srgbClr val="C6D8DA"/>
      </a:lt2>
      <a:accent1>
        <a:srgbClr val="00AFCA"/>
      </a:accent1>
      <a:accent2>
        <a:srgbClr val="0D707F"/>
      </a:accent2>
      <a:accent3>
        <a:srgbClr val="FFC610"/>
      </a:accent3>
      <a:accent4>
        <a:srgbClr val="9F1E54"/>
      </a:accent4>
      <a:accent5>
        <a:srgbClr val="83B341"/>
      </a:accent5>
      <a:accent6>
        <a:srgbClr val="E45628"/>
      </a:accent6>
      <a:hlink>
        <a:srgbClr val="19E0FF"/>
      </a:hlink>
      <a:folHlink>
        <a:srgbClr val="6433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5_ORIGI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ORIGI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RIGIN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ORIGI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ORIGIN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ORIGIN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ORIGI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ORIGI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ORIGI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ustom Design">
  <a:themeElements>
    <a:clrScheme name="Ball Updated">
      <a:dk1>
        <a:srgbClr val="7D7D7D"/>
      </a:dk1>
      <a:lt1>
        <a:srgbClr val="FFFFFF"/>
      </a:lt1>
      <a:dk2>
        <a:srgbClr val="7D7D7D"/>
      </a:dk2>
      <a:lt2>
        <a:srgbClr val="C6D8DA"/>
      </a:lt2>
      <a:accent1>
        <a:srgbClr val="00AFCA"/>
      </a:accent1>
      <a:accent2>
        <a:srgbClr val="0D707F"/>
      </a:accent2>
      <a:accent3>
        <a:srgbClr val="FFC610"/>
      </a:accent3>
      <a:accent4>
        <a:srgbClr val="9F1E54"/>
      </a:accent4>
      <a:accent5>
        <a:srgbClr val="83B341"/>
      </a:accent5>
      <a:accent6>
        <a:srgbClr val="E45628"/>
      </a:accent6>
      <a:hlink>
        <a:srgbClr val="19E0FF"/>
      </a:hlink>
      <a:folHlink>
        <a:srgbClr val="6433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D9B25955E85B46A4912CF3B3E64F6A" ma:contentTypeVersion="5" ma:contentTypeDescription="Create a new document." ma:contentTypeScope="" ma:versionID="c4db25682e8920e54202511b73a8744e">
  <xsd:schema xmlns:xsd="http://www.w3.org/2001/XMLSchema" xmlns:xs="http://www.w3.org/2001/XMLSchema" xmlns:p="http://schemas.microsoft.com/office/2006/metadata/properties" xmlns:ns2="89246cff-22c9-4738-b911-34a5f5db6fcd" xmlns:ns3="768538c8-2d26-4aed-9458-acd53b28acc8" targetNamespace="http://schemas.microsoft.com/office/2006/metadata/properties" ma:root="true" ma:fieldsID="b8b92fefac51cc08cedc1af08222f09b" ns2:_="" ns3:_="">
    <xsd:import namespace="89246cff-22c9-4738-b911-34a5f5db6fcd"/>
    <xsd:import namespace="768538c8-2d26-4aed-9458-acd53b28ac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246cff-22c9-4738-b911-34a5f5db6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8538c8-2d26-4aed-9458-acd53b28a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AA2A75-30E2-478C-BFDB-5DD897F65C63}">
  <ds:schemaRefs>
    <ds:schemaRef ds:uri="768538c8-2d26-4aed-9458-acd53b28acc8"/>
    <ds:schemaRef ds:uri="89246cff-22c9-4738-b911-34a5f5db6f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188F9C-7F39-4444-AA9B-76649BBAAB33}">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1052</TotalTime>
  <Words>2018</Words>
  <Application>Microsoft Office PowerPoint</Application>
  <PresentationFormat>Widescreen</PresentationFormat>
  <Paragraphs>167</Paragraphs>
  <Slides>17</Slides>
  <Notes>10</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17</vt:i4>
      </vt:variant>
    </vt:vector>
  </HeadingPairs>
  <TitlesOfParts>
    <vt:vector size="42" baseType="lpstr">
      <vt:lpstr>Arial</vt:lpstr>
      <vt:lpstr>Arial Black</vt:lpstr>
      <vt:lpstr>Arial Narrow</vt:lpstr>
      <vt:lpstr>Calibri</vt:lpstr>
      <vt:lpstr>Calibri Light</vt:lpstr>
      <vt:lpstr>Cambria Math</vt:lpstr>
      <vt:lpstr>Courier New</vt:lpstr>
      <vt:lpstr>Helvetica</vt:lpstr>
      <vt:lpstr>Lucida Grande</vt:lpstr>
      <vt:lpstr>Times New Roman</vt:lpstr>
      <vt:lpstr>Wingdings</vt:lpstr>
      <vt:lpstr>Zapf Dingbats</vt:lpstr>
      <vt:lpstr>Custom Design</vt:lpstr>
      <vt:lpstr>25_ORIGINS</vt:lpstr>
      <vt:lpstr>2_Blank Presentation</vt:lpstr>
      <vt:lpstr>1_Blank Presentation</vt:lpstr>
      <vt:lpstr>4_Office Theme</vt:lpstr>
      <vt:lpstr>6_Office Theme</vt:lpstr>
      <vt:lpstr>7_Office Theme</vt:lpstr>
      <vt:lpstr>8_Office Theme</vt:lpstr>
      <vt:lpstr>1_Custom Design</vt:lpstr>
      <vt:lpstr>57_Office Theme</vt:lpstr>
      <vt:lpstr>2_Custom Design</vt:lpstr>
      <vt:lpstr>3_Custom Design</vt:lpstr>
      <vt:lpstr>Office Theme</vt:lpstr>
      <vt:lpstr>PowerPoint Presentation</vt:lpstr>
      <vt:lpstr>What We’ll Cover Today</vt:lpstr>
      <vt:lpstr>PowerPoint Presentation</vt:lpstr>
      <vt:lpstr>PowerPoint Presentation</vt:lpstr>
      <vt:lpstr>Strategic Technology Development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Status Review (MSR)</dc:title>
  <dc:creator>Janet Wood</dc:creator>
  <cp:lastModifiedBy>Ganel, Opher (GSFC-440.0)</cp:lastModifiedBy>
  <cp:revision>102</cp:revision>
  <cp:lastPrinted>2013-10-30T13:01:37Z</cp:lastPrinted>
  <dcterms:created xsi:type="dcterms:W3CDTF">2011-08-09T19:00:24Z</dcterms:created>
  <dcterms:modified xsi:type="dcterms:W3CDTF">2024-05-13T21:00:20Z</dcterms:modified>
</cp:coreProperties>
</file>