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1041" r:id="rId2"/>
    <p:sldId id="1135" r:id="rId3"/>
    <p:sldId id="1136" r:id="rId4"/>
    <p:sldId id="1137" r:id="rId5"/>
    <p:sldId id="1153" r:id="rId6"/>
    <p:sldId id="1154" r:id="rId7"/>
    <p:sldId id="1155" r:id="rId8"/>
    <p:sldId id="1157" r:id="rId9"/>
    <p:sldId id="1156" r:id="rId10"/>
    <p:sldId id="115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32"/>
      </p:cViewPr>
      <p:guideLst/>
    </p:cSldViewPr>
  </p:slideViewPr>
  <p:notesTextViewPr>
    <p:cViewPr>
      <p:scale>
        <a:sx n="1" d="1"/>
        <a:sy n="1" d="1"/>
      </p:scale>
      <p:origin x="0" y="0"/>
    </p:cViewPr>
  </p:notesTextViewPr>
  <p:notesViewPr>
    <p:cSldViewPr snapToGrid="0">
      <p:cViewPr varScale="1">
        <p:scale>
          <a:sx n="124" d="100"/>
          <a:sy n="124" d="100"/>
        </p:scale>
        <p:origin x="495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0EF4E-051D-461B-957C-5DE9A3C1117C}"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42768-E26E-496D-A62B-0E4102979CA1}" type="slidenum">
              <a:rPr lang="en-US" smtClean="0"/>
              <a:t>‹#›</a:t>
            </a:fld>
            <a:endParaRPr lang="en-US"/>
          </a:p>
        </p:txBody>
      </p:sp>
    </p:spTree>
    <p:extLst>
      <p:ext uri="{BB962C8B-B14F-4D97-AF65-F5344CB8AC3E}">
        <p14:creationId xmlns:p14="http://schemas.microsoft.com/office/powerpoint/2010/main" val="56648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42768-E26E-496D-A62B-0E4102979CA1}" type="slidenum">
              <a:rPr lang="en-US" smtClean="0"/>
              <a:t>3</a:t>
            </a:fld>
            <a:endParaRPr lang="en-US"/>
          </a:p>
        </p:txBody>
      </p:sp>
    </p:spTree>
    <p:extLst>
      <p:ext uri="{BB962C8B-B14F-4D97-AF65-F5344CB8AC3E}">
        <p14:creationId xmlns:p14="http://schemas.microsoft.com/office/powerpoint/2010/main" val="1610702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0F590FB-A325-4157-9511-CE14D77EAB3D}"/>
              </a:ext>
            </a:extLst>
          </p:cNvPr>
          <p:cNvSpPr/>
          <p:nvPr/>
        </p:nvSpPr>
        <p:spPr bwMode="auto">
          <a:xfrm>
            <a:off x="0" y="5988602"/>
            <a:ext cx="12192000" cy="865919"/>
          </a:xfrm>
          <a:prstGeom prst="rect">
            <a:avLst/>
          </a:prstGeom>
          <a:solidFill>
            <a:srgbClr val="58585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6" name="Graphic 5">
            <a:extLst>
              <a:ext uri="{FF2B5EF4-FFF2-40B4-BE49-F238E27FC236}">
                <a16:creationId xmlns:a16="http://schemas.microsoft.com/office/drawing/2014/main" id="{79E3E509-0FB1-436B-9DFD-F8EDF7A2FEB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7915" t="59192" r="28650" b="28176"/>
          <a:stretch/>
        </p:blipFill>
        <p:spPr>
          <a:xfrm>
            <a:off x="2667671" y="1162910"/>
            <a:ext cx="6856645" cy="1540789"/>
          </a:xfrm>
          <a:prstGeom prst="rect">
            <a:avLst/>
          </a:prstGeom>
        </p:spPr>
      </p:pic>
      <p:grpSp>
        <p:nvGrpSpPr>
          <p:cNvPr id="14" name="Group 13">
            <a:extLst>
              <a:ext uri="{FF2B5EF4-FFF2-40B4-BE49-F238E27FC236}">
                <a16:creationId xmlns:a16="http://schemas.microsoft.com/office/drawing/2014/main" id="{43183D03-7725-47EA-8FB3-D1AE500407B3}"/>
              </a:ext>
            </a:extLst>
          </p:cNvPr>
          <p:cNvGrpSpPr/>
          <p:nvPr/>
        </p:nvGrpSpPr>
        <p:grpSpPr>
          <a:xfrm flipV="1">
            <a:off x="10298540" y="4021494"/>
            <a:ext cx="1893456" cy="2205871"/>
            <a:chOff x="2152073" y="-674967"/>
            <a:chExt cx="1893456" cy="2205871"/>
          </a:xfrm>
          <a:effectLst>
            <a:outerShdw blurRad="50800" dist="38100" dir="8100000" algn="tr" rotWithShape="0">
              <a:prstClr val="black">
                <a:alpha val="40000"/>
              </a:prstClr>
            </a:outerShdw>
          </a:effectLst>
        </p:grpSpPr>
        <p:sp>
          <p:nvSpPr>
            <p:cNvPr id="12" name="Rectangle 11">
              <a:extLst>
                <a:ext uri="{FF2B5EF4-FFF2-40B4-BE49-F238E27FC236}">
                  <a16:creationId xmlns:a16="http://schemas.microsoft.com/office/drawing/2014/main" id="{CD156033-A0EF-4722-8832-F5959C9FCDAC}"/>
                </a:ext>
              </a:extLst>
            </p:cNvPr>
            <p:cNvSpPr/>
            <p:nvPr/>
          </p:nvSpPr>
          <p:spPr bwMode="auto">
            <a:xfrm>
              <a:off x="3299125" y="-674963"/>
              <a:ext cx="746404" cy="2205867"/>
            </a:xfrm>
            <a:prstGeom prst="rect">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3" name="Right Triangle 12">
              <a:extLst>
                <a:ext uri="{FF2B5EF4-FFF2-40B4-BE49-F238E27FC236}">
                  <a16:creationId xmlns:a16="http://schemas.microsoft.com/office/drawing/2014/main" id="{D44DF68C-1B79-4F3D-8271-293B570667D2}"/>
                </a:ext>
              </a:extLst>
            </p:cNvPr>
            <p:cNvSpPr/>
            <p:nvPr/>
          </p:nvSpPr>
          <p:spPr bwMode="auto">
            <a:xfrm rot="10800000">
              <a:off x="2152073" y="-674967"/>
              <a:ext cx="1147051" cy="2205871"/>
            </a:xfrm>
            <a:prstGeom prst="rtTriangle">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sp>
        <p:nvSpPr>
          <p:cNvPr id="2" name="Title 1"/>
          <p:cNvSpPr>
            <a:spLocks noGrp="1"/>
          </p:cNvSpPr>
          <p:nvPr>
            <p:ph type="ctrTitle"/>
          </p:nvPr>
        </p:nvSpPr>
        <p:spPr>
          <a:xfrm>
            <a:off x="2191041" y="3259563"/>
            <a:ext cx="7536867" cy="586747"/>
          </a:xfrm>
          <a:prstGeom prst="rect">
            <a:avLst/>
          </a:prstGeom>
          <a:noFill/>
          <a:effectLst>
            <a:outerShdw blurRad="63500" sx="102000" sy="102000" algn="ctr" rotWithShape="0">
              <a:schemeClr val="tx1">
                <a:alpha val="40000"/>
              </a:schemeClr>
            </a:outerShdw>
          </a:effectLst>
        </p:spPr>
        <p:txBody>
          <a:bodyPr tIns="0" bIns="0" anchor="ctr" anchorCtr="1">
            <a:noAutofit/>
          </a:bodyPr>
          <a:lstStyle>
            <a:lvl1pPr indent="0" algn="ctr">
              <a:lnSpc>
                <a:spcPct val="100000"/>
              </a:lnSpc>
              <a:defRPr sz="4400">
                <a:solidFill>
                  <a:schemeClr val="tx1"/>
                </a:solidFill>
                <a:effectLst/>
              </a:defRPr>
            </a:lvl1pPr>
          </a:lstStyle>
          <a:p>
            <a:r>
              <a:rPr lang="en-US"/>
              <a:t>Click to edit Master title style</a:t>
            </a:r>
            <a:endParaRPr lang="en-US" dirty="0"/>
          </a:p>
        </p:txBody>
      </p:sp>
      <p:sp>
        <p:nvSpPr>
          <p:cNvPr id="16" name="Rectangle 15">
            <a:extLst>
              <a:ext uri="{FF2B5EF4-FFF2-40B4-BE49-F238E27FC236}">
                <a16:creationId xmlns:a16="http://schemas.microsoft.com/office/drawing/2014/main" id="{24D84D0B-6BF3-4F4C-8D4F-ED16BC88B3D1}"/>
              </a:ext>
            </a:extLst>
          </p:cNvPr>
          <p:cNvSpPr/>
          <p:nvPr/>
        </p:nvSpPr>
        <p:spPr bwMode="auto">
          <a:xfrm flipV="1">
            <a:off x="1080655" y="0"/>
            <a:ext cx="11111345" cy="503226"/>
          </a:xfrm>
          <a:prstGeom prst="rect">
            <a:avLst/>
          </a:prstGeom>
          <a:solidFill>
            <a:srgbClr val="58585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nvGrpSpPr>
          <p:cNvPr id="17" name="Group 16">
            <a:extLst>
              <a:ext uri="{FF2B5EF4-FFF2-40B4-BE49-F238E27FC236}">
                <a16:creationId xmlns:a16="http://schemas.microsoft.com/office/drawing/2014/main" id="{53D9079F-0CCF-4BE2-BB6E-C40529C7D53D}"/>
              </a:ext>
            </a:extLst>
          </p:cNvPr>
          <p:cNvGrpSpPr/>
          <p:nvPr/>
        </p:nvGrpSpPr>
        <p:grpSpPr>
          <a:xfrm rot="10800000" flipV="1">
            <a:off x="0" y="3478"/>
            <a:ext cx="1636461" cy="1315916"/>
            <a:chOff x="2152073" y="-674967"/>
            <a:chExt cx="2743200" cy="2205871"/>
          </a:xfrm>
          <a:effectLst>
            <a:outerShdw blurRad="50800" dist="38100" dir="8100000" algn="tr" rotWithShape="0">
              <a:prstClr val="black">
                <a:alpha val="40000"/>
              </a:prstClr>
            </a:outerShdw>
          </a:effectLst>
        </p:grpSpPr>
        <p:sp>
          <p:nvSpPr>
            <p:cNvPr id="21" name="Rectangle 20">
              <a:extLst>
                <a:ext uri="{FF2B5EF4-FFF2-40B4-BE49-F238E27FC236}">
                  <a16:creationId xmlns:a16="http://schemas.microsoft.com/office/drawing/2014/main" id="{8386BE4B-B401-44B1-960F-AB3BAB51AEA3}"/>
                </a:ext>
              </a:extLst>
            </p:cNvPr>
            <p:cNvSpPr/>
            <p:nvPr/>
          </p:nvSpPr>
          <p:spPr bwMode="auto">
            <a:xfrm>
              <a:off x="3299124" y="-674965"/>
              <a:ext cx="1596149" cy="2205867"/>
            </a:xfrm>
            <a:prstGeom prst="rect">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22" name="Right Triangle 21">
              <a:extLst>
                <a:ext uri="{FF2B5EF4-FFF2-40B4-BE49-F238E27FC236}">
                  <a16:creationId xmlns:a16="http://schemas.microsoft.com/office/drawing/2014/main" id="{D12FB595-0BA7-4435-B3DC-0461423BB024}"/>
                </a:ext>
              </a:extLst>
            </p:cNvPr>
            <p:cNvSpPr/>
            <p:nvPr/>
          </p:nvSpPr>
          <p:spPr bwMode="auto">
            <a:xfrm rot="10800000">
              <a:off x="2152073" y="-674967"/>
              <a:ext cx="1147051" cy="2205871"/>
            </a:xfrm>
            <a:prstGeom prst="rtTriangle">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grpSp>
        <p:nvGrpSpPr>
          <p:cNvPr id="18" name="Group 17">
            <a:extLst>
              <a:ext uri="{FF2B5EF4-FFF2-40B4-BE49-F238E27FC236}">
                <a16:creationId xmlns:a16="http://schemas.microsoft.com/office/drawing/2014/main" id="{BF593E4E-D341-4D09-B7F9-4B52F7C4AA51}"/>
              </a:ext>
            </a:extLst>
          </p:cNvPr>
          <p:cNvGrpSpPr/>
          <p:nvPr/>
        </p:nvGrpSpPr>
        <p:grpSpPr>
          <a:xfrm rot="10800000" flipV="1">
            <a:off x="-1" y="4818281"/>
            <a:ext cx="8815238" cy="586747"/>
            <a:chOff x="2152073" y="-674967"/>
            <a:chExt cx="33140819" cy="2205871"/>
          </a:xfrm>
          <a:effectLst/>
        </p:grpSpPr>
        <p:sp>
          <p:nvSpPr>
            <p:cNvPr id="19" name="Rectangle 18">
              <a:extLst>
                <a:ext uri="{FF2B5EF4-FFF2-40B4-BE49-F238E27FC236}">
                  <a16:creationId xmlns:a16="http://schemas.microsoft.com/office/drawing/2014/main" id="{D84BDF47-61D5-48F4-9E50-2D7FB53B8336}"/>
                </a:ext>
              </a:extLst>
            </p:cNvPr>
            <p:cNvSpPr/>
            <p:nvPr/>
          </p:nvSpPr>
          <p:spPr bwMode="auto">
            <a:xfrm>
              <a:off x="3299124" y="-674963"/>
              <a:ext cx="31993768" cy="2205867"/>
            </a:xfrm>
            <a:prstGeom prst="rect">
              <a:avLst/>
            </a:prstGeom>
            <a:solidFill>
              <a:srgbClr val="097B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20" name="Right Triangle 19">
              <a:extLst>
                <a:ext uri="{FF2B5EF4-FFF2-40B4-BE49-F238E27FC236}">
                  <a16:creationId xmlns:a16="http://schemas.microsoft.com/office/drawing/2014/main" id="{E1A2256C-1543-42B0-BCBC-5FF7DF165D31}"/>
                </a:ext>
              </a:extLst>
            </p:cNvPr>
            <p:cNvSpPr/>
            <p:nvPr/>
          </p:nvSpPr>
          <p:spPr bwMode="auto">
            <a:xfrm rot="10800000">
              <a:off x="2152073" y="-674967"/>
              <a:ext cx="1147051" cy="2205871"/>
            </a:xfrm>
            <a:prstGeom prst="rtTriangle">
              <a:avLst/>
            </a:prstGeom>
            <a:solidFill>
              <a:srgbClr val="097B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sp>
        <p:nvSpPr>
          <p:cNvPr id="10" name="Text Placeholder 12">
            <a:extLst>
              <a:ext uri="{FF2B5EF4-FFF2-40B4-BE49-F238E27FC236}">
                <a16:creationId xmlns:a16="http://schemas.microsoft.com/office/drawing/2014/main" id="{C4FF5959-D0A5-462F-A0BC-BB91348309E2}"/>
              </a:ext>
            </a:extLst>
          </p:cNvPr>
          <p:cNvSpPr>
            <a:spLocks noGrp="1"/>
          </p:cNvSpPr>
          <p:nvPr>
            <p:ph type="body" sz="quarter" idx="12" hasCustomPrompt="1"/>
          </p:nvPr>
        </p:nvSpPr>
        <p:spPr>
          <a:xfrm>
            <a:off x="3681866" y="4914370"/>
            <a:ext cx="4828264" cy="400110"/>
          </a:xfrm>
          <a:effectLst/>
        </p:spPr>
        <p:txBody>
          <a:bodyPr anchor="ctr"/>
          <a:lstStyle>
            <a:lvl1pPr marL="0" indent="0" algn="ctr">
              <a:buNone/>
              <a:defRPr sz="2400" b="1" u="none" cap="small" baseline="0">
                <a:solidFill>
                  <a:schemeClr val="bg1"/>
                </a:solidFill>
                <a:effectLst/>
                <a:latin typeface="Calibri" panose="020F0502020204030204" pitchFamily="34" charset="0"/>
                <a:cs typeface="Calibri" panose="020F0502020204030204" pitchFamily="34" charset="0"/>
              </a:defRPr>
            </a:lvl1pPr>
          </a:lstStyle>
          <a:p>
            <a:pPr lvl="0"/>
            <a:r>
              <a:rPr lang="en-US" dirty="0"/>
              <a:t>Enter Date</a:t>
            </a:r>
          </a:p>
        </p:txBody>
      </p:sp>
      <p:sp>
        <p:nvSpPr>
          <p:cNvPr id="4" name="Text Placeholder 3">
            <a:extLst>
              <a:ext uri="{FF2B5EF4-FFF2-40B4-BE49-F238E27FC236}">
                <a16:creationId xmlns:a16="http://schemas.microsoft.com/office/drawing/2014/main" id="{F195F3D7-04E4-4A07-AD15-76916C4F50DC}"/>
              </a:ext>
            </a:extLst>
          </p:cNvPr>
          <p:cNvSpPr>
            <a:spLocks noGrp="1"/>
          </p:cNvSpPr>
          <p:nvPr>
            <p:ph type="body" sz="quarter" idx="13" hasCustomPrompt="1"/>
          </p:nvPr>
        </p:nvSpPr>
        <p:spPr>
          <a:xfrm>
            <a:off x="3103563" y="3952875"/>
            <a:ext cx="5711825" cy="449263"/>
          </a:xfrm>
        </p:spPr>
        <p:txBody>
          <a:bodyPr/>
          <a:lstStyle>
            <a:lvl1pPr marL="0" indent="0" algn="ctr" rtl="0" eaLnBrk="1" fontAlgn="base" hangingPunct="1">
              <a:lnSpc>
                <a:spcPct val="100000"/>
              </a:lnSpc>
              <a:spcBef>
                <a:spcPct val="0"/>
              </a:spcBef>
              <a:spcAft>
                <a:spcPct val="0"/>
              </a:spcAft>
              <a:buNone/>
              <a:defRPr lang="en-US" sz="2800" b="1" cap="small" baseline="0" dirty="0">
                <a:solidFill>
                  <a:schemeClr val="tx1"/>
                </a:solidFill>
                <a:effectLst/>
                <a:latin typeface="Calibri" panose="020F0502020204030204" pitchFamily="34" charset="0"/>
                <a:ea typeface="+mj-ea"/>
                <a:cs typeface="Calibri" panose="020F0502020204030204" pitchFamily="34" charset="0"/>
              </a:defRPr>
            </a:lvl1pPr>
          </a:lstStyle>
          <a:p>
            <a:pPr lvl="0"/>
            <a:r>
              <a:rPr lang="en-US" dirty="0"/>
              <a:t>Edit Sub-Title Text</a:t>
            </a:r>
          </a:p>
        </p:txBody>
      </p:sp>
    </p:spTree>
    <p:extLst>
      <p:ext uri="{BB962C8B-B14F-4D97-AF65-F5344CB8AC3E}">
        <p14:creationId xmlns:p14="http://schemas.microsoft.com/office/powerpoint/2010/main" val="3978175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729FF9-CA26-4351-985C-973516972E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7AEB54DC-DA6B-4458-B44C-FC91D46C9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092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8" name="Rectangle 4">
            <a:extLst>
              <a:ext uri="{FF2B5EF4-FFF2-40B4-BE49-F238E27FC236}">
                <a16:creationId xmlns:a16="http://schemas.microsoft.com/office/drawing/2014/main" id="{23C0A18E-E13D-44C0-B9AC-07D1C76F5A52}"/>
              </a:ext>
            </a:extLst>
          </p:cNvPr>
          <p:cNvSpPr>
            <a:spLocks noGrp="1" noChangeArrowheads="1"/>
          </p:cNvSpPr>
          <p:nvPr>
            <p:ph idx="1" hasCustomPrompt="1"/>
          </p:nvPr>
        </p:nvSpPr>
        <p:spPr bwMode="auto">
          <a:xfrm>
            <a:off x="381000" y="1143000"/>
            <a:ext cx="11430000" cy="491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68EF83E-E65F-4627-AABD-62601657BE3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98983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7F986B8-3402-48EA-94A9-F6F654BC52C8}"/>
              </a:ext>
            </a:extLst>
          </p:cNvPr>
          <p:cNvSpPr/>
          <p:nvPr/>
        </p:nvSpPr>
        <p:spPr bwMode="auto">
          <a:xfrm flipV="1">
            <a:off x="3353580" y="6066026"/>
            <a:ext cx="8838416" cy="79197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24" name="Right Triangle 23">
            <a:extLst>
              <a:ext uri="{FF2B5EF4-FFF2-40B4-BE49-F238E27FC236}">
                <a16:creationId xmlns:a16="http://schemas.microsoft.com/office/drawing/2014/main" id="{66CF6DBE-9989-4958-B25C-D858DE7EB48F}"/>
              </a:ext>
            </a:extLst>
          </p:cNvPr>
          <p:cNvSpPr/>
          <p:nvPr/>
        </p:nvSpPr>
        <p:spPr bwMode="auto">
          <a:xfrm rot="10800000" flipV="1">
            <a:off x="2913264" y="6066026"/>
            <a:ext cx="440316" cy="791974"/>
          </a:xfrm>
          <a:prstGeom prst="r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nvGrpSpPr>
          <p:cNvPr id="4" name="Group 3">
            <a:extLst>
              <a:ext uri="{FF2B5EF4-FFF2-40B4-BE49-F238E27FC236}">
                <a16:creationId xmlns:a16="http://schemas.microsoft.com/office/drawing/2014/main" id="{A4974E3B-48AD-4196-B54A-C0420BF432A0}"/>
              </a:ext>
            </a:extLst>
          </p:cNvPr>
          <p:cNvGrpSpPr/>
          <p:nvPr/>
        </p:nvGrpSpPr>
        <p:grpSpPr>
          <a:xfrm rot="10800000" flipV="1">
            <a:off x="0" y="2411707"/>
            <a:ext cx="8815238" cy="1055180"/>
            <a:chOff x="2152073" y="-674971"/>
            <a:chExt cx="33140819" cy="3966941"/>
          </a:xfrm>
          <a:effectLst/>
        </p:grpSpPr>
        <p:sp>
          <p:nvSpPr>
            <p:cNvPr id="5" name="Rectangle 4">
              <a:extLst>
                <a:ext uri="{FF2B5EF4-FFF2-40B4-BE49-F238E27FC236}">
                  <a16:creationId xmlns:a16="http://schemas.microsoft.com/office/drawing/2014/main" id="{D24A3F2B-0B0E-4818-BFE8-CF00BCBB29AA}"/>
                </a:ext>
              </a:extLst>
            </p:cNvPr>
            <p:cNvSpPr/>
            <p:nvPr/>
          </p:nvSpPr>
          <p:spPr bwMode="auto">
            <a:xfrm>
              <a:off x="4214880" y="-674963"/>
              <a:ext cx="31078012" cy="3966933"/>
            </a:xfrm>
            <a:prstGeom prst="rect">
              <a:avLst/>
            </a:prstGeom>
            <a:solidFill>
              <a:srgbClr val="097B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6" name="Right Triangle 5">
              <a:extLst>
                <a:ext uri="{FF2B5EF4-FFF2-40B4-BE49-F238E27FC236}">
                  <a16:creationId xmlns:a16="http://schemas.microsoft.com/office/drawing/2014/main" id="{6B2D7669-A9FB-4363-A279-DDF305B046E9}"/>
                </a:ext>
              </a:extLst>
            </p:cNvPr>
            <p:cNvSpPr/>
            <p:nvPr/>
          </p:nvSpPr>
          <p:spPr bwMode="auto">
            <a:xfrm rot="10800000">
              <a:off x="2152073" y="-674971"/>
              <a:ext cx="2062807" cy="3966941"/>
            </a:xfrm>
            <a:prstGeom prst="rtTriangle">
              <a:avLst/>
            </a:prstGeom>
            <a:solidFill>
              <a:srgbClr val="097B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grpSp>
        <p:nvGrpSpPr>
          <p:cNvPr id="8" name="Group 7">
            <a:extLst>
              <a:ext uri="{FF2B5EF4-FFF2-40B4-BE49-F238E27FC236}">
                <a16:creationId xmlns:a16="http://schemas.microsoft.com/office/drawing/2014/main" id="{058EA58D-8639-40B2-B971-0A5C57B21B3F}"/>
              </a:ext>
            </a:extLst>
          </p:cNvPr>
          <p:cNvGrpSpPr/>
          <p:nvPr/>
        </p:nvGrpSpPr>
        <p:grpSpPr>
          <a:xfrm flipV="1">
            <a:off x="10298540" y="4021494"/>
            <a:ext cx="1893456" cy="2205871"/>
            <a:chOff x="2152073" y="-674967"/>
            <a:chExt cx="1893456" cy="2205871"/>
          </a:xfrm>
          <a:effectLst>
            <a:outerShdw blurRad="50800" dist="38100" dir="8100000" algn="tr" rotWithShape="0">
              <a:prstClr val="black">
                <a:alpha val="40000"/>
              </a:prstClr>
            </a:outerShdw>
          </a:effectLst>
        </p:grpSpPr>
        <p:sp>
          <p:nvSpPr>
            <p:cNvPr id="9" name="Rectangle 8">
              <a:extLst>
                <a:ext uri="{FF2B5EF4-FFF2-40B4-BE49-F238E27FC236}">
                  <a16:creationId xmlns:a16="http://schemas.microsoft.com/office/drawing/2014/main" id="{F23F72C3-CB6C-4399-A8F1-34F6D1FF2C2C}"/>
                </a:ext>
              </a:extLst>
            </p:cNvPr>
            <p:cNvSpPr/>
            <p:nvPr/>
          </p:nvSpPr>
          <p:spPr bwMode="auto">
            <a:xfrm>
              <a:off x="3299125" y="-674963"/>
              <a:ext cx="746404" cy="2205867"/>
            </a:xfrm>
            <a:prstGeom prst="rect">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0" name="Right Triangle 9">
              <a:extLst>
                <a:ext uri="{FF2B5EF4-FFF2-40B4-BE49-F238E27FC236}">
                  <a16:creationId xmlns:a16="http://schemas.microsoft.com/office/drawing/2014/main" id="{D4ACC7A6-4527-4F45-B707-0CEE412FDD3B}"/>
                </a:ext>
              </a:extLst>
            </p:cNvPr>
            <p:cNvSpPr/>
            <p:nvPr/>
          </p:nvSpPr>
          <p:spPr bwMode="auto">
            <a:xfrm rot="10800000">
              <a:off x="2152073" y="-674967"/>
              <a:ext cx="1147051" cy="2205871"/>
            </a:xfrm>
            <a:prstGeom prst="rtTriangle">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sp>
        <p:nvSpPr>
          <p:cNvPr id="2" name="Title 1"/>
          <p:cNvSpPr>
            <a:spLocks noGrp="1"/>
          </p:cNvSpPr>
          <p:nvPr>
            <p:ph type="title" hasCustomPrompt="1"/>
          </p:nvPr>
        </p:nvSpPr>
        <p:spPr>
          <a:xfrm>
            <a:off x="248998" y="2514505"/>
            <a:ext cx="7768547" cy="721953"/>
          </a:xfrm>
          <a:prstGeom prst="rect">
            <a:avLst/>
          </a:prstGeom>
        </p:spPr>
        <p:txBody>
          <a:bodyPr/>
          <a:lstStyle>
            <a:lvl1pPr algn="l">
              <a:defRPr sz="4000" b="1" cap="small" baseline="0">
                <a:solidFill>
                  <a:schemeClr val="bg1"/>
                </a:solidFill>
              </a:defRPr>
            </a:lvl1pPr>
          </a:lstStyle>
          <a:p>
            <a:r>
              <a:rPr lang="en-US" dirty="0"/>
              <a:t>Click To Edit Section Title</a:t>
            </a:r>
          </a:p>
        </p:txBody>
      </p:sp>
      <p:sp>
        <p:nvSpPr>
          <p:cNvPr id="15" name="Rectangle 14">
            <a:extLst>
              <a:ext uri="{FF2B5EF4-FFF2-40B4-BE49-F238E27FC236}">
                <a16:creationId xmlns:a16="http://schemas.microsoft.com/office/drawing/2014/main" id="{1B05507D-90E1-4FF3-8808-C635B50DAC15}"/>
              </a:ext>
            </a:extLst>
          </p:cNvPr>
          <p:cNvSpPr/>
          <p:nvPr/>
        </p:nvSpPr>
        <p:spPr bwMode="auto">
          <a:xfrm flipV="1">
            <a:off x="1080655" y="0"/>
            <a:ext cx="11111345" cy="503226"/>
          </a:xfrm>
          <a:prstGeom prst="rect">
            <a:avLst/>
          </a:prstGeom>
          <a:solidFill>
            <a:srgbClr val="58585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4F5B450F-1B41-4DA1-8779-53C8EE9729BE}"/>
              </a:ext>
            </a:extLst>
          </p:cNvPr>
          <p:cNvSpPr/>
          <p:nvPr/>
        </p:nvSpPr>
        <p:spPr bwMode="auto">
          <a:xfrm rot="10800000" flipV="1">
            <a:off x="0" y="0"/>
            <a:ext cx="952186" cy="1315914"/>
          </a:xfrm>
          <a:prstGeom prst="rect">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8" name="Right Triangle 17">
            <a:extLst>
              <a:ext uri="{FF2B5EF4-FFF2-40B4-BE49-F238E27FC236}">
                <a16:creationId xmlns:a16="http://schemas.microsoft.com/office/drawing/2014/main" id="{F9BCF519-10E5-491C-9E35-8E5D4F7CB8B3}"/>
              </a:ext>
            </a:extLst>
          </p:cNvPr>
          <p:cNvSpPr/>
          <p:nvPr/>
        </p:nvSpPr>
        <p:spPr bwMode="auto">
          <a:xfrm flipV="1">
            <a:off x="952186" y="-1"/>
            <a:ext cx="684275" cy="1315916"/>
          </a:xfrm>
          <a:prstGeom prst="rtTriangle">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pic>
        <p:nvPicPr>
          <p:cNvPr id="21" name="Graphic 20">
            <a:extLst>
              <a:ext uri="{FF2B5EF4-FFF2-40B4-BE49-F238E27FC236}">
                <a16:creationId xmlns:a16="http://schemas.microsoft.com/office/drawing/2014/main" id="{FF04523A-B51E-46CA-9F24-621EC40B4F7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7866" t="59374" r="28516" b="27691"/>
          <a:stretch/>
        </p:blipFill>
        <p:spPr>
          <a:xfrm>
            <a:off x="383274" y="6163056"/>
            <a:ext cx="2234822" cy="512064"/>
          </a:xfrm>
          <a:prstGeom prst="rect">
            <a:avLst/>
          </a:prstGeom>
        </p:spPr>
      </p:pic>
      <p:sp>
        <p:nvSpPr>
          <p:cNvPr id="25" name="Text Box 6">
            <a:extLst>
              <a:ext uri="{FF2B5EF4-FFF2-40B4-BE49-F238E27FC236}">
                <a16:creationId xmlns:a16="http://schemas.microsoft.com/office/drawing/2014/main" id="{67DDA92D-9C88-4EE0-8B5B-CA0B63AEBC6A}"/>
              </a:ext>
            </a:extLst>
          </p:cNvPr>
          <p:cNvSpPr txBox="1">
            <a:spLocks noChangeArrowheads="1"/>
          </p:cNvSpPr>
          <p:nvPr/>
        </p:nvSpPr>
        <p:spPr bwMode="auto">
          <a:xfrm>
            <a:off x="11679919" y="6658204"/>
            <a:ext cx="4058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0">
            <a:spAutoFit/>
          </a:bodyPr>
          <a:lstStyle>
            <a:lvl1pPr>
              <a:defRPr sz="2000" b="1">
                <a:solidFill>
                  <a:schemeClr val="tx1"/>
                </a:solidFill>
                <a:latin typeface="Arial" charset="0"/>
              </a:defRPr>
            </a:lvl1pPr>
            <a:lvl2pPr marL="742950" indent="-285750">
              <a:defRPr sz="2000" b="1">
                <a:solidFill>
                  <a:schemeClr val="tx1"/>
                </a:solidFill>
                <a:latin typeface="Arial" charset="0"/>
              </a:defRPr>
            </a:lvl2pPr>
            <a:lvl3pPr marL="1143000" indent="-228600">
              <a:defRPr sz="2000" b="1">
                <a:solidFill>
                  <a:schemeClr val="tx1"/>
                </a:solidFill>
                <a:latin typeface="Arial" charset="0"/>
              </a:defRPr>
            </a:lvl3pPr>
            <a:lvl4pPr marL="1600200" indent="-228600">
              <a:defRPr sz="2000" b="1">
                <a:solidFill>
                  <a:schemeClr val="tx1"/>
                </a:solidFill>
                <a:latin typeface="Arial" charset="0"/>
              </a:defRPr>
            </a:lvl4pPr>
            <a:lvl5pPr marL="2057400" indent="-228600">
              <a:defRPr sz="2000" b="1">
                <a:solidFill>
                  <a:schemeClr val="tx1"/>
                </a:solidFill>
                <a:latin typeface="Arial" charset="0"/>
              </a:defRPr>
            </a:lvl5pPr>
            <a:lvl6pPr marL="2514600" indent="-228600" algn="r" eaLnBrk="0" fontAlgn="base" hangingPunct="0">
              <a:spcBef>
                <a:spcPct val="0"/>
              </a:spcBef>
              <a:spcAft>
                <a:spcPct val="0"/>
              </a:spcAft>
              <a:defRPr sz="2000" b="1">
                <a:solidFill>
                  <a:schemeClr val="tx1"/>
                </a:solidFill>
                <a:latin typeface="Arial" charset="0"/>
              </a:defRPr>
            </a:lvl6pPr>
            <a:lvl7pPr marL="2971800" indent="-228600" algn="r" eaLnBrk="0" fontAlgn="base" hangingPunct="0">
              <a:spcBef>
                <a:spcPct val="0"/>
              </a:spcBef>
              <a:spcAft>
                <a:spcPct val="0"/>
              </a:spcAft>
              <a:defRPr sz="2000" b="1">
                <a:solidFill>
                  <a:schemeClr val="tx1"/>
                </a:solidFill>
                <a:latin typeface="Arial" charset="0"/>
              </a:defRPr>
            </a:lvl7pPr>
            <a:lvl8pPr marL="3429000" indent="-228600" algn="r" eaLnBrk="0" fontAlgn="base" hangingPunct="0">
              <a:spcBef>
                <a:spcPct val="0"/>
              </a:spcBef>
              <a:spcAft>
                <a:spcPct val="0"/>
              </a:spcAft>
              <a:defRPr sz="2000" b="1">
                <a:solidFill>
                  <a:schemeClr val="tx1"/>
                </a:solidFill>
                <a:latin typeface="Arial" charset="0"/>
              </a:defRPr>
            </a:lvl8pPr>
            <a:lvl9pPr marL="3886200" indent="-228600" algn="r" eaLnBrk="0" fontAlgn="base" hangingPunct="0">
              <a:spcBef>
                <a:spcPct val="0"/>
              </a:spcBef>
              <a:spcAft>
                <a:spcPct val="0"/>
              </a:spcAft>
              <a:defRPr sz="2000" b="1">
                <a:solidFill>
                  <a:schemeClr val="tx1"/>
                </a:solidFill>
                <a:latin typeface="Arial" charset="0"/>
              </a:defRPr>
            </a:lvl9pPr>
          </a:lstStyle>
          <a:p>
            <a:pPr algn="l"/>
            <a:fld id="{AD4979E1-9DCB-4148-B8F8-DA3DE76F2D18}" type="slidenum">
              <a:rPr lang="en-US" sz="1100">
                <a:solidFill>
                  <a:schemeClr val="bg1"/>
                </a:solidFill>
                <a:latin typeface="Calibri" panose="020F0502020204030204" pitchFamily="34" charset="0"/>
                <a:cs typeface="Calibri" panose="020F0502020204030204" pitchFamily="34" charset="0"/>
              </a:rPr>
              <a:pPr algn="l"/>
              <a:t>‹#›</a:t>
            </a:fld>
            <a:endParaRPr lang="en-US" sz="1100" dirty="0">
              <a:solidFill>
                <a:schemeClr val="bg1"/>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AFC5D015-2455-49F7-8C8D-6E423A19C95B}"/>
              </a:ext>
            </a:extLst>
          </p:cNvPr>
          <p:cNvSpPr txBox="1"/>
          <p:nvPr/>
        </p:nvSpPr>
        <p:spPr>
          <a:xfrm>
            <a:off x="5020671" y="6621180"/>
            <a:ext cx="2819400" cy="200055"/>
          </a:xfrm>
          <a:prstGeom prst="rect">
            <a:avLst/>
          </a:prstGeom>
          <a:noFill/>
        </p:spPr>
        <p:txBody>
          <a:bodyPr wrap="square" bIns="0" rtlCol="0">
            <a:spAutoFit/>
          </a:bodyPr>
          <a:lstStyle/>
          <a:p>
            <a:r>
              <a:rPr lang="en-US" sz="1000" b="0" i="1" dirty="0">
                <a:solidFill>
                  <a:schemeClr val="bg1"/>
                </a:solidFill>
                <a:latin typeface="Calibri" panose="020F0502020204030204" pitchFamily="34" charset="0"/>
                <a:cs typeface="Calibri" panose="020F0502020204030204" pitchFamily="34" charset="0"/>
              </a:rPr>
              <a:t>Quartus Engineering Incorporated Confidential</a:t>
            </a:r>
          </a:p>
        </p:txBody>
      </p:sp>
      <p:sp>
        <p:nvSpPr>
          <p:cNvPr id="7" name="Text Placeholder 6">
            <a:extLst>
              <a:ext uri="{FF2B5EF4-FFF2-40B4-BE49-F238E27FC236}">
                <a16:creationId xmlns:a16="http://schemas.microsoft.com/office/drawing/2014/main" id="{1726475F-BBF4-4F6D-A19E-EFF1010C967D}"/>
              </a:ext>
            </a:extLst>
          </p:cNvPr>
          <p:cNvSpPr>
            <a:spLocks noGrp="1"/>
          </p:cNvSpPr>
          <p:nvPr>
            <p:ph type="body" sz="quarter" idx="11" hasCustomPrompt="1"/>
          </p:nvPr>
        </p:nvSpPr>
        <p:spPr>
          <a:xfrm>
            <a:off x="2366963" y="3649663"/>
            <a:ext cx="5649912" cy="1341437"/>
          </a:xfrm>
        </p:spPr>
        <p:txBody>
          <a:bodyPr/>
          <a:lstStyle>
            <a:lvl1pPr marL="0" indent="0">
              <a:buNone/>
              <a:defRPr sz="2800" b="1" cap="small" baseline="0">
                <a:solidFill>
                  <a:schemeClr val="tx1"/>
                </a:solidFill>
              </a:defRPr>
            </a:lvl1pPr>
            <a:lvl2pPr>
              <a:defRPr/>
            </a:lvl2pPr>
          </a:lstStyle>
          <a:p>
            <a:pPr lvl="0"/>
            <a:r>
              <a:rPr lang="en-US" dirty="0"/>
              <a:t>Edit Sub-Section Title</a:t>
            </a:r>
          </a:p>
          <a:p>
            <a:pPr lvl="1"/>
            <a:r>
              <a:rPr lang="en-US" dirty="0"/>
              <a:t>Detailed List</a:t>
            </a:r>
          </a:p>
          <a:p>
            <a:pPr lvl="1"/>
            <a:r>
              <a:rPr lang="en-US" dirty="0"/>
              <a:t>Detailed List</a:t>
            </a:r>
          </a:p>
        </p:txBody>
      </p:sp>
    </p:spTree>
    <p:extLst>
      <p:ext uri="{BB962C8B-B14F-4D97-AF65-F5344CB8AC3E}">
        <p14:creationId xmlns:p14="http://schemas.microsoft.com/office/powerpoint/2010/main" val="200378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TITLE (Sing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CC8D4DF-77ED-4CA0-AB89-4B7DF4B9B470}"/>
              </a:ext>
            </a:extLst>
          </p:cNvPr>
          <p:cNvGrpSpPr/>
          <p:nvPr/>
        </p:nvGrpSpPr>
        <p:grpSpPr>
          <a:xfrm>
            <a:off x="2938462" y="723898"/>
            <a:ext cx="9253538" cy="495301"/>
            <a:chOff x="2938462" y="723898"/>
            <a:chExt cx="9253538" cy="495301"/>
          </a:xfrm>
        </p:grpSpPr>
        <p:sp>
          <p:nvSpPr>
            <p:cNvPr id="4" name="Rectangle 3">
              <a:extLst>
                <a:ext uri="{FF2B5EF4-FFF2-40B4-BE49-F238E27FC236}">
                  <a16:creationId xmlns:a16="http://schemas.microsoft.com/office/drawing/2014/main" id="{EB5C7BF5-C99D-4720-9094-343A77DF3013}"/>
                </a:ext>
              </a:extLst>
            </p:cNvPr>
            <p:cNvSpPr/>
            <p:nvPr/>
          </p:nvSpPr>
          <p:spPr bwMode="auto">
            <a:xfrm>
              <a:off x="3167062" y="723900"/>
              <a:ext cx="9024938" cy="495299"/>
            </a:xfrm>
            <a:prstGeom prst="rect">
              <a:avLst/>
            </a:prstGeom>
            <a:solidFill>
              <a:srgbClr val="D51D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5" name="Right Triangle 4">
              <a:extLst>
                <a:ext uri="{FF2B5EF4-FFF2-40B4-BE49-F238E27FC236}">
                  <a16:creationId xmlns:a16="http://schemas.microsoft.com/office/drawing/2014/main" id="{AB57000E-3804-496E-A9F8-3E3EB8569720}"/>
                </a:ext>
              </a:extLst>
            </p:cNvPr>
            <p:cNvSpPr/>
            <p:nvPr/>
          </p:nvSpPr>
          <p:spPr bwMode="auto">
            <a:xfrm rot="10800000">
              <a:off x="2938462" y="723898"/>
              <a:ext cx="228600" cy="495301"/>
            </a:xfrm>
            <a:prstGeom prst="rtTriangle">
              <a:avLst/>
            </a:prstGeom>
            <a:solidFill>
              <a:srgbClr val="D51D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sp>
        <p:nvSpPr>
          <p:cNvPr id="9" name="Text Placeholder 8"/>
          <p:cNvSpPr>
            <a:spLocks noGrp="1"/>
          </p:cNvSpPr>
          <p:nvPr>
            <p:ph type="body" sz="quarter" idx="10" hasCustomPrompt="1"/>
          </p:nvPr>
        </p:nvSpPr>
        <p:spPr>
          <a:xfrm>
            <a:off x="3505200" y="786939"/>
            <a:ext cx="8229600" cy="457788"/>
          </a:xfrm>
        </p:spPr>
        <p:txBody>
          <a:bodyPr anchor="b">
            <a:noAutofit/>
          </a:bodyPr>
          <a:lstStyle>
            <a:lvl1pPr marL="0" indent="0" algn="ctr">
              <a:buNone/>
              <a:defRPr lang="en-US" sz="3200" b="1" kern="0" cap="small" baseline="0" smtClean="0">
                <a:solidFill>
                  <a:schemeClr val="bg1"/>
                </a:solidFill>
                <a:effectLst/>
                <a:latin typeface="Calibri" panose="020F0502020204030204" pitchFamily="34" charset="0"/>
                <a:ea typeface="+mj-ea"/>
                <a:cs typeface="Calibri" panose="020F0502020204030204" pitchFamily="34" charset="0"/>
              </a:defRPr>
            </a:lvl1pPr>
            <a:lvl2pPr>
              <a:defRPr lang="en-US" sz="2200" b="1" kern="0" cap="small" baseline="0" smtClean="0">
                <a:solidFill>
                  <a:schemeClr val="bg1"/>
                </a:solidFill>
                <a:effectLst/>
                <a:latin typeface="Biryani Black" panose="00000A00000000000000" pitchFamily="2" charset="0"/>
                <a:ea typeface="+mj-ea"/>
                <a:cs typeface="Biryani Black" panose="00000A00000000000000" pitchFamily="2" charset="0"/>
              </a:defRPr>
            </a:lvl2pPr>
            <a:lvl3pPr>
              <a:defRPr lang="en-US" sz="2200" b="1" kern="0" cap="small" baseline="0" smtClean="0">
                <a:solidFill>
                  <a:schemeClr val="bg1"/>
                </a:solidFill>
                <a:effectLst/>
                <a:latin typeface="Biryani Black" panose="00000A00000000000000" pitchFamily="2" charset="0"/>
                <a:ea typeface="+mj-ea"/>
                <a:cs typeface="Biryani Black" panose="00000A00000000000000" pitchFamily="2" charset="0"/>
              </a:defRPr>
            </a:lvl3pPr>
            <a:lvl4pPr>
              <a:defRPr lang="en-US" sz="2200" b="1" kern="0" cap="small" baseline="0" smtClean="0">
                <a:solidFill>
                  <a:schemeClr val="bg1"/>
                </a:solidFill>
                <a:effectLst/>
                <a:latin typeface="Biryani Black" panose="00000A00000000000000" pitchFamily="2" charset="0"/>
                <a:ea typeface="+mj-ea"/>
                <a:cs typeface="Biryani Black" panose="00000A00000000000000" pitchFamily="2" charset="0"/>
              </a:defRPr>
            </a:lvl4pPr>
            <a:lvl5pPr>
              <a:defRPr lang="en-US" sz="2200" b="1" kern="0" cap="small" baseline="0">
                <a:solidFill>
                  <a:schemeClr val="bg1"/>
                </a:solidFill>
                <a:effectLst/>
                <a:latin typeface="Biryani Black" panose="00000A00000000000000" pitchFamily="2" charset="0"/>
                <a:ea typeface="+mj-ea"/>
                <a:cs typeface="Biryani Black" panose="00000A00000000000000" pitchFamily="2" charset="0"/>
              </a:defRPr>
            </a:lvl5pPr>
          </a:lstStyle>
          <a:p>
            <a:pPr lvl="0"/>
            <a:r>
              <a:rPr lang="en-US" dirty="0"/>
              <a:t>Click to Edit Sub-Title</a:t>
            </a:r>
          </a:p>
        </p:txBody>
      </p:sp>
      <p:sp>
        <p:nvSpPr>
          <p:cNvPr id="10" name="Rectangle 4">
            <a:extLst>
              <a:ext uri="{FF2B5EF4-FFF2-40B4-BE49-F238E27FC236}">
                <a16:creationId xmlns:a16="http://schemas.microsoft.com/office/drawing/2014/main" id="{53E7F2E0-BBDF-4C21-AD8F-FAED5ED91BC7}"/>
              </a:ext>
            </a:extLst>
          </p:cNvPr>
          <p:cNvSpPr>
            <a:spLocks noGrp="1" noChangeArrowheads="1"/>
          </p:cNvSpPr>
          <p:nvPr>
            <p:ph idx="1" hasCustomPrompt="1"/>
          </p:nvPr>
        </p:nvSpPr>
        <p:spPr bwMode="auto">
          <a:xfrm>
            <a:off x="381000" y="1413164"/>
            <a:ext cx="11430000" cy="464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D7D6DF5A-511D-40FF-8B33-960BA97A6AC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8837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UB-TITLE (Two Content)">
    <p:spTree>
      <p:nvGrpSpPr>
        <p:cNvPr id="1" name=""/>
        <p:cNvGrpSpPr/>
        <p:nvPr/>
      </p:nvGrpSpPr>
      <p:grpSpPr>
        <a:xfrm>
          <a:off x="0" y="0"/>
          <a:ext cx="0" cy="0"/>
          <a:chOff x="0" y="0"/>
          <a:chExt cx="0" cy="0"/>
        </a:xfrm>
      </p:grpSpPr>
      <p:sp>
        <p:nvSpPr>
          <p:cNvPr id="18" name="Rectangle 4">
            <a:extLst>
              <a:ext uri="{FF2B5EF4-FFF2-40B4-BE49-F238E27FC236}">
                <a16:creationId xmlns:a16="http://schemas.microsoft.com/office/drawing/2014/main" id="{23C0A18E-E13D-44C0-B9AC-07D1C76F5A52}"/>
              </a:ext>
            </a:extLst>
          </p:cNvPr>
          <p:cNvSpPr>
            <a:spLocks noGrp="1" noChangeArrowheads="1"/>
          </p:cNvSpPr>
          <p:nvPr>
            <p:ph idx="1" hasCustomPrompt="1"/>
          </p:nvPr>
        </p:nvSpPr>
        <p:spPr bwMode="auto">
          <a:xfrm>
            <a:off x="380999" y="1421012"/>
            <a:ext cx="5479473" cy="464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1">
            <a:extLst>
              <a:ext uri="{FF2B5EF4-FFF2-40B4-BE49-F238E27FC236}">
                <a16:creationId xmlns:a16="http://schemas.microsoft.com/office/drawing/2014/main" id="{FD207DF3-F0BB-4646-B8A1-9485E3512A69}"/>
              </a:ext>
            </a:extLst>
          </p:cNvPr>
          <p:cNvGrpSpPr/>
          <p:nvPr/>
        </p:nvGrpSpPr>
        <p:grpSpPr>
          <a:xfrm>
            <a:off x="2938462" y="723898"/>
            <a:ext cx="9253538" cy="495301"/>
            <a:chOff x="2938462" y="723898"/>
            <a:chExt cx="9253538" cy="495301"/>
          </a:xfrm>
        </p:grpSpPr>
        <p:sp>
          <p:nvSpPr>
            <p:cNvPr id="4" name="Rectangle 3">
              <a:extLst>
                <a:ext uri="{FF2B5EF4-FFF2-40B4-BE49-F238E27FC236}">
                  <a16:creationId xmlns:a16="http://schemas.microsoft.com/office/drawing/2014/main" id="{EB5C7BF5-C99D-4720-9094-343A77DF3013}"/>
                </a:ext>
              </a:extLst>
            </p:cNvPr>
            <p:cNvSpPr/>
            <p:nvPr/>
          </p:nvSpPr>
          <p:spPr bwMode="auto">
            <a:xfrm>
              <a:off x="3167062" y="723900"/>
              <a:ext cx="9024938" cy="495299"/>
            </a:xfrm>
            <a:prstGeom prst="rect">
              <a:avLst/>
            </a:prstGeom>
            <a:solidFill>
              <a:srgbClr val="D51D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5" name="Right Triangle 4">
              <a:extLst>
                <a:ext uri="{FF2B5EF4-FFF2-40B4-BE49-F238E27FC236}">
                  <a16:creationId xmlns:a16="http://schemas.microsoft.com/office/drawing/2014/main" id="{AB57000E-3804-496E-A9F8-3E3EB8569720}"/>
                </a:ext>
              </a:extLst>
            </p:cNvPr>
            <p:cNvSpPr/>
            <p:nvPr/>
          </p:nvSpPr>
          <p:spPr bwMode="auto">
            <a:xfrm rot="10800000">
              <a:off x="2938462" y="723898"/>
              <a:ext cx="228600" cy="495301"/>
            </a:xfrm>
            <a:prstGeom prst="rtTriangle">
              <a:avLst/>
            </a:prstGeom>
            <a:solidFill>
              <a:srgbClr val="D51D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sp>
        <p:nvSpPr>
          <p:cNvPr id="8" name="Rectangle 4">
            <a:extLst>
              <a:ext uri="{FF2B5EF4-FFF2-40B4-BE49-F238E27FC236}">
                <a16:creationId xmlns:a16="http://schemas.microsoft.com/office/drawing/2014/main" id="{DE95C940-95E1-4379-BCA4-A6C5A4B25CE5}"/>
              </a:ext>
            </a:extLst>
          </p:cNvPr>
          <p:cNvSpPr>
            <a:spLocks noGrp="1" noChangeArrowheads="1"/>
          </p:cNvSpPr>
          <p:nvPr>
            <p:ph idx="11" hasCustomPrompt="1"/>
          </p:nvPr>
        </p:nvSpPr>
        <p:spPr bwMode="auto">
          <a:xfrm>
            <a:off x="6255327" y="1421012"/>
            <a:ext cx="5479473" cy="464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9BBBD7B4-CE37-41EC-8CC3-42099449A8C0}"/>
              </a:ext>
            </a:extLst>
          </p:cNvPr>
          <p:cNvSpPr>
            <a:spLocks noGrp="1"/>
          </p:cNvSpPr>
          <p:nvPr>
            <p:ph type="body" sz="quarter" idx="10" hasCustomPrompt="1"/>
          </p:nvPr>
        </p:nvSpPr>
        <p:spPr>
          <a:xfrm>
            <a:off x="3505200" y="786939"/>
            <a:ext cx="8229600" cy="457788"/>
          </a:xfrm>
        </p:spPr>
        <p:txBody>
          <a:bodyPr anchor="b">
            <a:noAutofit/>
          </a:bodyPr>
          <a:lstStyle>
            <a:lvl1pPr marL="0" indent="0" algn="ctr">
              <a:buNone/>
              <a:defRPr lang="en-US" sz="3200" b="1" kern="0" cap="small" baseline="0" smtClean="0">
                <a:solidFill>
                  <a:schemeClr val="bg1"/>
                </a:solidFill>
                <a:effectLst/>
                <a:latin typeface="Calibri" panose="020F0502020204030204" pitchFamily="34" charset="0"/>
                <a:ea typeface="+mj-ea"/>
                <a:cs typeface="Calibri" panose="020F0502020204030204" pitchFamily="34" charset="0"/>
              </a:defRPr>
            </a:lvl1pPr>
            <a:lvl2pPr>
              <a:defRPr lang="en-US" sz="2200" b="1" kern="0" cap="small" baseline="0" smtClean="0">
                <a:solidFill>
                  <a:schemeClr val="bg1"/>
                </a:solidFill>
                <a:effectLst/>
                <a:latin typeface="Biryani Black" panose="00000A00000000000000" pitchFamily="2" charset="0"/>
                <a:ea typeface="+mj-ea"/>
                <a:cs typeface="Biryani Black" panose="00000A00000000000000" pitchFamily="2" charset="0"/>
              </a:defRPr>
            </a:lvl2pPr>
            <a:lvl3pPr>
              <a:defRPr lang="en-US" sz="2200" b="1" kern="0" cap="small" baseline="0" smtClean="0">
                <a:solidFill>
                  <a:schemeClr val="bg1"/>
                </a:solidFill>
                <a:effectLst/>
                <a:latin typeface="Biryani Black" panose="00000A00000000000000" pitchFamily="2" charset="0"/>
                <a:ea typeface="+mj-ea"/>
                <a:cs typeface="Biryani Black" panose="00000A00000000000000" pitchFamily="2" charset="0"/>
              </a:defRPr>
            </a:lvl3pPr>
            <a:lvl4pPr>
              <a:defRPr lang="en-US" sz="2200" b="1" kern="0" cap="small" baseline="0" smtClean="0">
                <a:solidFill>
                  <a:schemeClr val="bg1"/>
                </a:solidFill>
                <a:effectLst/>
                <a:latin typeface="Biryani Black" panose="00000A00000000000000" pitchFamily="2" charset="0"/>
                <a:ea typeface="+mj-ea"/>
                <a:cs typeface="Biryani Black" panose="00000A00000000000000" pitchFamily="2" charset="0"/>
              </a:defRPr>
            </a:lvl4pPr>
            <a:lvl5pPr>
              <a:defRPr lang="en-US" sz="2200" b="1" kern="0" cap="small" baseline="0">
                <a:solidFill>
                  <a:schemeClr val="bg1"/>
                </a:solidFill>
                <a:effectLst/>
                <a:latin typeface="Biryani Black" panose="00000A00000000000000" pitchFamily="2" charset="0"/>
                <a:ea typeface="+mj-ea"/>
                <a:cs typeface="Biryani Black" panose="00000A00000000000000" pitchFamily="2" charset="0"/>
              </a:defRPr>
            </a:lvl5pPr>
          </a:lstStyle>
          <a:p>
            <a:pPr lvl="0"/>
            <a:r>
              <a:rPr lang="en-US" dirty="0"/>
              <a:t>Click to Edit Sub-Title</a:t>
            </a:r>
          </a:p>
        </p:txBody>
      </p:sp>
      <p:sp>
        <p:nvSpPr>
          <p:cNvPr id="7" name="Title 6">
            <a:extLst>
              <a:ext uri="{FF2B5EF4-FFF2-40B4-BE49-F238E27FC236}">
                <a16:creationId xmlns:a16="http://schemas.microsoft.com/office/drawing/2014/main" id="{34A858A1-0FA3-4CA7-9366-831B7F94CDC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23189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E7DF97C-43C3-4824-9DC3-B6E067CC4A0F}"/>
              </a:ext>
            </a:extLst>
          </p:cNvPr>
          <p:cNvSpPr>
            <a:spLocks noGrp="1" noChangeArrowheads="1"/>
          </p:cNvSpPr>
          <p:nvPr>
            <p:ph idx="1" hasCustomPrompt="1"/>
          </p:nvPr>
        </p:nvSpPr>
        <p:spPr bwMode="auto">
          <a:xfrm>
            <a:off x="381000" y="1155836"/>
            <a:ext cx="5577840" cy="491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a:extLst>
              <a:ext uri="{FF2B5EF4-FFF2-40B4-BE49-F238E27FC236}">
                <a16:creationId xmlns:a16="http://schemas.microsoft.com/office/drawing/2014/main" id="{72ADA7AF-61DD-427A-B6FD-6018822F2478}"/>
              </a:ext>
            </a:extLst>
          </p:cNvPr>
          <p:cNvSpPr>
            <a:spLocks noGrp="1" noChangeArrowheads="1"/>
          </p:cNvSpPr>
          <p:nvPr>
            <p:ph idx="10" hasCustomPrompt="1"/>
          </p:nvPr>
        </p:nvSpPr>
        <p:spPr bwMode="auto">
          <a:xfrm>
            <a:off x="6233162" y="1156203"/>
            <a:ext cx="5577840" cy="491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B3E34E6C-5943-4CE7-BF46-7191038107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697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nd 2 Content">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E7DF97C-43C3-4824-9DC3-B6E067CC4A0F}"/>
              </a:ext>
            </a:extLst>
          </p:cNvPr>
          <p:cNvSpPr>
            <a:spLocks noGrp="1" noChangeArrowheads="1"/>
          </p:cNvSpPr>
          <p:nvPr>
            <p:ph idx="1" hasCustomPrompt="1"/>
          </p:nvPr>
        </p:nvSpPr>
        <p:spPr bwMode="auto">
          <a:xfrm>
            <a:off x="381000" y="1155836"/>
            <a:ext cx="5105400" cy="491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E60BF6C9-8C54-4C3E-A0DE-77979213645F}"/>
              </a:ext>
            </a:extLst>
          </p:cNvPr>
          <p:cNvSpPr>
            <a:spLocks noGrp="1" noChangeArrowheads="1"/>
          </p:cNvSpPr>
          <p:nvPr>
            <p:ph idx="10" hasCustomPrompt="1"/>
          </p:nvPr>
        </p:nvSpPr>
        <p:spPr bwMode="auto">
          <a:xfrm>
            <a:off x="5604164" y="1155836"/>
            <a:ext cx="6206836"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AEC6A1D8-5DDE-455A-AEA3-ED93EAFDC83E}"/>
              </a:ext>
            </a:extLst>
          </p:cNvPr>
          <p:cNvSpPr>
            <a:spLocks noGrp="1" noChangeArrowheads="1"/>
          </p:cNvSpPr>
          <p:nvPr>
            <p:ph idx="11" hasCustomPrompt="1"/>
          </p:nvPr>
        </p:nvSpPr>
        <p:spPr bwMode="auto">
          <a:xfrm>
            <a:off x="5604164" y="3697868"/>
            <a:ext cx="6206836"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10FAC433-6682-4CAB-A03E-12A48A4DCCA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863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E7DF97C-43C3-4824-9DC3-B6E067CC4A0F}"/>
              </a:ext>
            </a:extLst>
          </p:cNvPr>
          <p:cNvSpPr>
            <a:spLocks noGrp="1" noChangeArrowheads="1"/>
          </p:cNvSpPr>
          <p:nvPr>
            <p:ph idx="1" hasCustomPrompt="1"/>
          </p:nvPr>
        </p:nvSpPr>
        <p:spPr bwMode="auto">
          <a:xfrm>
            <a:off x="381000" y="3034144"/>
            <a:ext cx="5577840" cy="304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a:extLst>
              <a:ext uri="{FF2B5EF4-FFF2-40B4-BE49-F238E27FC236}">
                <a16:creationId xmlns:a16="http://schemas.microsoft.com/office/drawing/2014/main" id="{72ADA7AF-61DD-427A-B6FD-6018822F2478}"/>
              </a:ext>
            </a:extLst>
          </p:cNvPr>
          <p:cNvSpPr>
            <a:spLocks noGrp="1" noChangeArrowheads="1"/>
          </p:cNvSpPr>
          <p:nvPr>
            <p:ph idx="10" hasCustomPrompt="1"/>
          </p:nvPr>
        </p:nvSpPr>
        <p:spPr bwMode="auto">
          <a:xfrm>
            <a:off x="6233162" y="3034511"/>
            <a:ext cx="5577840" cy="304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a:extLst>
              <a:ext uri="{FF2B5EF4-FFF2-40B4-BE49-F238E27FC236}">
                <a16:creationId xmlns:a16="http://schemas.microsoft.com/office/drawing/2014/main" id="{99259965-E162-45B1-9E26-611728FBCD88}"/>
              </a:ext>
            </a:extLst>
          </p:cNvPr>
          <p:cNvSpPr>
            <a:spLocks noGrp="1" noChangeArrowheads="1"/>
          </p:cNvSpPr>
          <p:nvPr>
            <p:ph idx="11" hasCustomPrompt="1"/>
          </p:nvPr>
        </p:nvSpPr>
        <p:spPr bwMode="auto">
          <a:xfrm>
            <a:off x="380999" y="1155836"/>
            <a:ext cx="11429999" cy="104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dirty="0"/>
              <a:t>Click To Edit Master Text Styles</a:t>
            </a:r>
          </a:p>
        </p:txBody>
      </p:sp>
      <p:sp>
        <p:nvSpPr>
          <p:cNvPr id="13" name="Text Placeholder 12">
            <a:extLst>
              <a:ext uri="{FF2B5EF4-FFF2-40B4-BE49-F238E27FC236}">
                <a16:creationId xmlns:a16="http://schemas.microsoft.com/office/drawing/2014/main" id="{52FCDA34-46B8-4BB5-82B9-D72B73C326D1}"/>
              </a:ext>
            </a:extLst>
          </p:cNvPr>
          <p:cNvSpPr>
            <a:spLocks noGrp="1"/>
          </p:cNvSpPr>
          <p:nvPr>
            <p:ph type="body" sz="quarter" idx="12" hasCustomPrompt="1"/>
          </p:nvPr>
        </p:nvSpPr>
        <p:spPr>
          <a:xfrm>
            <a:off x="378979" y="2537578"/>
            <a:ext cx="5578475" cy="400110"/>
          </a:xfrm>
        </p:spPr>
        <p:txBody>
          <a:bodyPr anchor="ctr"/>
          <a:lstStyle>
            <a:lvl1pPr marL="0" indent="0" algn="ctr">
              <a:buNone/>
              <a:defRPr u="sng"/>
            </a:lvl1pPr>
          </a:lstStyle>
          <a:p>
            <a:pPr lvl="0"/>
            <a:r>
              <a:rPr lang="en-US" dirty="0"/>
              <a:t>Click to add text</a:t>
            </a:r>
          </a:p>
        </p:txBody>
      </p:sp>
      <p:sp>
        <p:nvSpPr>
          <p:cNvPr id="14" name="Text Placeholder 12">
            <a:extLst>
              <a:ext uri="{FF2B5EF4-FFF2-40B4-BE49-F238E27FC236}">
                <a16:creationId xmlns:a16="http://schemas.microsoft.com/office/drawing/2014/main" id="{AA342B4E-EE27-4625-8904-97D92800CF7E}"/>
              </a:ext>
            </a:extLst>
          </p:cNvPr>
          <p:cNvSpPr>
            <a:spLocks noGrp="1"/>
          </p:cNvSpPr>
          <p:nvPr>
            <p:ph type="body" sz="quarter" idx="13" hasCustomPrompt="1"/>
          </p:nvPr>
        </p:nvSpPr>
        <p:spPr>
          <a:xfrm>
            <a:off x="6232523" y="2537578"/>
            <a:ext cx="5578475" cy="400110"/>
          </a:xfrm>
        </p:spPr>
        <p:txBody>
          <a:bodyPr anchor="ctr"/>
          <a:lstStyle>
            <a:lvl1pPr marL="0" indent="0" algn="ctr">
              <a:buNone/>
              <a:defRPr u="sng"/>
            </a:lvl1pPr>
          </a:lstStyle>
          <a:p>
            <a:pPr lvl="0"/>
            <a:r>
              <a:rPr lang="en-US" dirty="0"/>
              <a:t>Click to add text</a:t>
            </a:r>
          </a:p>
        </p:txBody>
      </p:sp>
      <p:sp>
        <p:nvSpPr>
          <p:cNvPr id="5" name="Title 4">
            <a:extLst>
              <a:ext uri="{FF2B5EF4-FFF2-40B4-BE49-F238E27FC236}">
                <a16:creationId xmlns:a16="http://schemas.microsoft.com/office/drawing/2014/main" id="{82E0DB9F-9506-462F-B301-B5091CA7487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465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238596"/>
            <a:ext cx="7315200" cy="3757570"/>
          </a:xfrm>
        </p:spPr>
        <p:txBody>
          <a:bodyPr/>
          <a:lstStyle>
            <a:lvl1pPr marL="0" indent="0">
              <a:buNone/>
              <a:defRPr sz="2900"/>
            </a:lvl1pPr>
            <a:lvl2pPr marL="471030" indent="0">
              <a:buNone/>
              <a:defRPr sz="2900"/>
            </a:lvl2pPr>
            <a:lvl3pPr marL="942060" indent="0">
              <a:buNone/>
              <a:defRPr sz="2500"/>
            </a:lvl3pPr>
            <a:lvl4pPr marL="1413092" indent="0">
              <a:buNone/>
              <a:defRPr sz="2000"/>
            </a:lvl4pPr>
            <a:lvl5pPr marL="1884122" indent="0">
              <a:buNone/>
              <a:defRPr sz="2000"/>
            </a:lvl5pPr>
            <a:lvl6pPr marL="2355154" indent="0">
              <a:buNone/>
              <a:defRPr sz="2000"/>
            </a:lvl6pPr>
            <a:lvl7pPr marL="2826184" indent="0">
              <a:buNone/>
              <a:defRPr sz="2000"/>
            </a:lvl7pPr>
            <a:lvl8pPr marL="3297214" indent="0">
              <a:buNone/>
              <a:defRPr sz="2000"/>
            </a:lvl8pPr>
            <a:lvl9pPr marL="3768245"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188" y="5460044"/>
            <a:ext cx="7315200" cy="325956"/>
          </a:xfrm>
        </p:spPr>
        <p:txBody>
          <a:bodyPr/>
          <a:lstStyle>
            <a:lvl1pPr marL="0" indent="0">
              <a:buNone/>
              <a:defRPr sz="1500"/>
            </a:lvl1pPr>
            <a:lvl2pPr marL="471030" indent="0">
              <a:buNone/>
              <a:defRPr sz="1200"/>
            </a:lvl2pPr>
            <a:lvl3pPr marL="942060" indent="0">
              <a:buNone/>
              <a:defRPr sz="1100"/>
            </a:lvl3pPr>
            <a:lvl4pPr marL="1413092" indent="0">
              <a:buNone/>
              <a:defRPr sz="900"/>
            </a:lvl4pPr>
            <a:lvl5pPr marL="1884122" indent="0">
              <a:buNone/>
              <a:defRPr sz="900"/>
            </a:lvl5pPr>
            <a:lvl6pPr marL="2355154" indent="0">
              <a:buNone/>
              <a:defRPr sz="900"/>
            </a:lvl6pPr>
            <a:lvl7pPr marL="2826184" indent="0">
              <a:buNone/>
              <a:defRPr sz="900"/>
            </a:lvl7pPr>
            <a:lvl8pPr marL="3297214" indent="0">
              <a:buNone/>
              <a:defRPr sz="900"/>
            </a:lvl8pPr>
            <a:lvl9pPr marL="3768245" indent="0">
              <a:buNone/>
              <a:defRPr sz="900"/>
            </a:lvl9pPr>
          </a:lstStyle>
          <a:p>
            <a:pPr lvl="0"/>
            <a:r>
              <a:rPr lang="en-US"/>
              <a:t>Click to edit Master text styles</a:t>
            </a:r>
          </a:p>
        </p:txBody>
      </p:sp>
      <p:sp>
        <p:nvSpPr>
          <p:cNvPr id="7" name="Text Placeholder 6">
            <a:extLst>
              <a:ext uri="{FF2B5EF4-FFF2-40B4-BE49-F238E27FC236}">
                <a16:creationId xmlns:a16="http://schemas.microsoft.com/office/drawing/2014/main" id="{E879EF1B-ACC0-4AAA-9761-292D1EE480A5}"/>
              </a:ext>
            </a:extLst>
          </p:cNvPr>
          <p:cNvSpPr>
            <a:spLocks noGrp="1"/>
          </p:cNvSpPr>
          <p:nvPr>
            <p:ph type="body" sz="quarter" idx="10"/>
          </p:nvPr>
        </p:nvSpPr>
        <p:spPr>
          <a:xfrm>
            <a:off x="2389188" y="4995863"/>
            <a:ext cx="7315200" cy="371475"/>
          </a:xfrm>
        </p:spPr>
        <p:txBody>
          <a:bodyPr/>
          <a:lstStyle>
            <a:lvl1pPr marL="0" indent="0" algn="ctr">
              <a:buFont typeface="Arial" panose="020B0604020202020204" pitchFamily="34" charset="0"/>
              <a:buNone/>
              <a:defRPr sz="2400">
                <a:solidFill>
                  <a:schemeClr val="tx1"/>
                </a:solidFill>
              </a:defRPr>
            </a:lvl1pPr>
          </a:lstStyle>
          <a:p>
            <a:pPr lvl="0"/>
            <a:r>
              <a:rPr lang="en-US"/>
              <a:t>Click to edit Master text styles</a:t>
            </a:r>
          </a:p>
        </p:txBody>
      </p:sp>
      <p:sp>
        <p:nvSpPr>
          <p:cNvPr id="6" name="Title 5">
            <a:extLst>
              <a:ext uri="{FF2B5EF4-FFF2-40B4-BE49-F238E27FC236}">
                <a16:creationId xmlns:a16="http://schemas.microsoft.com/office/drawing/2014/main" id="{4FD5829A-FCA0-45E6-9A4D-C507120F9E1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588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611DA2-FED0-4F34-8B97-ABAB63988F07}"/>
              </a:ext>
            </a:extLst>
          </p:cNvPr>
          <p:cNvSpPr/>
          <p:nvPr/>
        </p:nvSpPr>
        <p:spPr bwMode="auto">
          <a:xfrm>
            <a:off x="3001370" y="6630143"/>
            <a:ext cx="9190630" cy="228600"/>
          </a:xfrm>
          <a:prstGeom prst="rect">
            <a:avLst/>
          </a:prstGeom>
          <a:solidFill>
            <a:srgbClr val="097B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68125D9C-C4BF-46F1-A2B4-7603782FC0CA}"/>
              </a:ext>
            </a:extLst>
          </p:cNvPr>
          <p:cNvSpPr/>
          <p:nvPr/>
        </p:nvSpPr>
        <p:spPr bwMode="auto">
          <a:xfrm>
            <a:off x="0" y="2261"/>
            <a:ext cx="12192000" cy="838200"/>
          </a:xfrm>
          <a:prstGeom prst="rect">
            <a:avLst/>
          </a:prstGeom>
          <a:solidFill>
            <a:srgbClr val="58585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6" name="Right Triangle 5">
            <a:extLst>
              <a:ext uri="{FF2B5EF4-FFF2-40B4-BE49-F238E27FC236}">
                <a16:creationId xmlns:a16="http://schemas.microsoft.com/office/drawing/2014/main" id="{E051D3BC-E047-43D9-B629-6C9BA600C564}"/>
              </a:ext>
            </a:extLst>
          </p:cNvPr>
          <p:cNvSpPr>
            <a:spLocks noChangeAspect="1"/>
          </p:cNvSpPr>
          <p:nvPr/>
        </p:nvSpPr>
        <p:spPr bwMode="auto">
          <a:xfrm rot="10800000" flipH="1">
            <a:off x="3001371" y="6606052"/>
            <a:ext cx="140840" cy="251947"/>
          </a:xfrm>
          <a:prstGeom prst="r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027" name="Rectangle 4"/>
          <p:cNvSpPr>
            <a:spLocks noGrp="1" noChangeArrowheads="1"/>
          </p:cNvSpPr>
          <p:nvPr>
            <p:ph type="body" idx="1"/>
          </p:nvPr>
        </p:nvSpPr>
        <p:spPr bwMode="auto">
          <a:xfrm>
            <a:off x="381000" y="1143000"/>
            <a:ext cx="11430000" cy="491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6">
            <a:extLst>
              <a:ext uri="{FF2B5EF4-FFF2-40B4-BE49-F238E27FC236}">
                <a16:creationId xmlns:a16="http://schemas.microsoft.com/office/drawing/2014/main" id="{E6F885BB-0FA3-499C-9798-603584444B1E}"/>
              </a:ext>
            </a:extLst>
          </p:cNvPr>
          <p:cNvSpPr txBox="1">
            <a:spLocks noChangeArrowheads="1"/>
          </p:cNvSpPr>
          <p:nvPr/>
        </p:nvSpPr>
        <p:spPr bwMode="auto">
          <a:xfrm>
            <a:off x="11679919" y="6666517"/>
            <a:ext cx="4058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0">
            <a:spAutoFit/>
          </a:bodyPr>
          <a:lstStyle>
            <a:lvl1pPr>
              <a:defRPr sz="2000" b="1">
                <a:solidFill>
                  <a:schemeClr val="tx1"/>
                </a:solidFill>
                <a:latin typeface="Arial" charset="0"/>
              </a:defRPr>
            </a:lvl1pPr>
            <a:lvl2pPr marL="742950" indent="-285750">
              <a:defRPr sz="2000" b="1">
                <a:solidFill>
                  <a:schemeClr val="tx1"/>
                </a:solidFill>
                <a:latin typeface="Arial" charset="0"/>
              </a:defRPr>
            </a:lvl2pPr>
            <a:lvl3pPr marL="1143000" indent="-228600">
              <a:defRPr sz="2000" b="1">
                <a:solidFill>
                  <a:schemeClr val="tx1"/>
                </a:solidFill>
                <a:latin typeface="Arial" charset="0"/>
              </a:defRPr>
            </a:lvl3pPr>
            <a:lvl4pPr marL="1600200" indent="-228600">
              <a:defRPr sz="2000" b="1">
                <a:solidFill>
                  <a:schemeClr val="tx1"/>
                </a:solidFill>
                <a:latin typeface="Arial" charset="0"/>
              </a:defRPr>
            </a:lvl4pPr>
            <a:lvl5pPr marL="2057400" indent="-228600">
              <a:defRPr sz="2000" b="1">
                <a:solidFill>
                  <a:schemeClr val="tx1"/>
                </a:solidFill>
                <a:latin typeface="Arial" charset="0"/>
              </a:defRPr>
            </a:lvl5pPr>
            <a:lvl6pPr marL="2514600" indent="-228600" algn="r" eaLnBrk="0" fontAlgn="base" hangingPunct="0">
              <a:spcBef>
                <a:spcPct val="0"/>
              </a:spcBef>
              <a:spcAft>
                <a:spcPct val="0"/>
              </a:spcAft>
              <a:defRPr sz="2000" b="1">
                <a:solidFill>
                  <a:schemeClr val="tx1"/>
                </a:solidFill>
                <a:latin typeface="Arial" charset="0"/>
              </a:defRPr>
            </a:lvl6pPr>
            <a:lvl7pPr marL="2971800" indent="-228600" algn="r" eaLnBrk="0" fontAlgn="base" hangingPunct="0">
              <a:spcBef>
                <a:spcPct val="0"/>
              </a:spcBef>
              <a:spcAft>
                <a:spcPct val="0"/>
              </a:spcAft>
              <a:defRPr sz="2000" b="1">
                <a:solidFill>
                  <a:schemeClr val="tx1"/>
                </a:solidFill>
                <a:latin typeface="Arial" charset="0"/>
              </a:defRPr>
            </a:lvl7pPr>
            <a:lvl8pPr marL="3429000" indent="-228600" algn="r" eaLnBrk="0" fontAlgn="base" hangingPunct="0">
              <a:spcBef>
                <a:spcPct val="0"/>
              </a:spcBef>
              <a:spcAft>
                <a:spcPct val="0"/>
              </a:spcAft>
              <a:defRPr sz="2000" b="1">
                <a:solidFill>
                  <a:schemeClr val="tx1"/>
                </a:solidFill>
                <a:latin typeface="Arial" charset="0"/>
              </a:defRPr>
            </a:lvl8pPr>
            <a:lvl9pPr marL="3886200" indent="-228600" algn="r" eaLnBrk="0" fontAlgn="base" hangingPunct="0">
              <a:spcBef>
                <a:spcPct val="0"/>
              </a:spcBef>
              <a:spcAft>
                <a:spcPct val="0"/>
              </a:spcAft>
              <a:defRPr sz="2000" b="1">
                <a:solidFill>
                  <a:schemeClr val="tx1"/>
                </a:solidFill>
                <a:latin typeface="Arial" charset="0"/>
              </a:defRPr>
            </a:lvl9pPr>
          </a:lstStyle>
          <a:p>
            <a:pPr algn="l"/>
            <a:fld id="{AD4979E1-9DCB-4148-B8F8-DA3DE76F2D18}" type="slidenum">
              <a:rPr lang="en-US" sz="1100">
                <a:solidFill>
                  <a:schemeClr val="bg1"/>
                </a:solidFill>
                <a:latin typeface="Calibri" panose="020F0502020204030204" pitchFamily="34" charset="0"/>
                <a:cs typeface="Calibri" panose="020F0502020204030204" pitchFamily="34" charset="0"/>
              </a:rPr>
              <a:pPr algn="l"/>
              <a:t>‹#›</a:t>
            </a:fld>
            <a:endParaRPr lang="en-US" sz="1100"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2ABAE57-C183-4323-B5BD-D3408A2221E0}"/>
              </a:ext>
            </a:extLst>
          </p:cNvPr>
          <p:cNvSpPr txBox="1"/>
          <p:nvPr/>
        </p:nvSpPr>
        <p:spPr>
          <a:xfrm>
            <a:off x="5020671" y="6629493"/>
            <a:ext cx="2819400" cy="200055"/>
          </a:xfrm>
          <a:prstGeom prst="rect">
            <a:avLst/>
          </a:prstGeom>
          <a:noFill/>
        </p:spPr>
        <p:txBody>
          <a:bodyPr wrap="square" bIns="0" rtlCol="0">
            <a:spAutoFit/>
          </a:bodyPr>
          <a:lstStyle/>
          <a:p>
            <a:r>
              <a:rPr lang="en-US" sz="1000" b="0" i="1" dirty="0">
                <a:solidFill>
                  <a:schemeClr val="bg1"/>
                </a:solidFill>
                <a:latin typeface="Calibri" panose="020F0502020204030204" pitchFamily="34" charset="0"/>
                <a:cs typeface="Calibri" panose="020F0502020204030204" pitchFamily="34" charset="0"/>
              </a:rPr>
              <a:t>Quartus Engineering Incorporated </a:t>
            </a:r>
          </a:p>
        </p:txBody>
      </p:sp>
      <p:sp>
        <p:nvSpPr>
          <p:cNvPr id="13" name="Rectangle 12">
            <a:extLst>
              <a:ext uri="{FF2B5EF4-FFF2-40B4-BE49-F238E27FC236}">
                <a16:creationId xmlns:a16="http://schemas.microsoft.com/office/drawing/2014/main" id="{EB5C7BF5-C99D-4720-9094-343A77DF3013}"/>
              </a:ext>
            </a:extLst>
          </p:cNvPr>
          <p:cNvSpPr/>
          <p:nvPr/>
        </p:nvSpPr>
        <p:spPr bwMode="auto">
          <a:xfrm>
            <a:off x="3048000" y="723901"/>
            <a:ext cx="9144000" cy="228600"/>
          </a:xfrm>
          <a:prstGeom prst="rect">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0" name="Right Triangle 9">
            <a:extLst>
              <a:ext uri="{FF2B5EF4-FFF2-40B4-BE49-F238E27FC236}">
                <a16:creationId xmlns:a16="http://schemas.microsoft.com/office/drawing/2014/main" id="{AB57000E-3804-496E-A9F8-3E3EB8569720}"/>
              </a:ext>
            </a:extLst>
          </p:cNvPr>
          <p:cNvSpPr/>
          <p:nvPr/>
        </p:nvSpPr>
        <p:spPr bwMode="auto">
          <a:xfrm rot="10800000">
            <a:off x="2929128" y="723901"/>
            <a:ext cx="118872" cy="228600"/>
          </a:xfrm>
          <a:prstGeom prst="rtTriangle">
            <a:avLst/>
          </a:prstGeom>
          <a:solidFill>
            <a:srgbClr val="DA21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pic>
        <p:nvPicPr>
          <p:cNvPr id="3" name="Graphic 2">
            <a:extLst>
              <a:ext uri="{FF2B5EF4-FFF2-40B4-BE49-F238E27FC236}">
                <a16:creationId xmlns:a16="http://schemas.microsoft.com/office/drawing/2014/main" id="{F0CC4785-BBA7-4547-8F75-94E988CFB125}"/>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27866" t="59374" r="28516" b="27691"/>
          <a:stretch/>
        </p:blipFill>
        <p:spPr>
          <a:xfrm>
            <a:off x="383274" y="6163056"/>
            <a:ext cx="2234822" cy="512064"/>
          </a:xfrm>
          <a:prstGeom prst="rect">
            <a:avLst/>
          </a:prstGeom>
        </p:spPr>
      </p:pic>
      <p:sp>
        <p:nvSpPr>
          <p:cNvPr id="2" name="Title Placeholder 1">
            <a:extLst>
              <a:ext uri="{FF2B5EF4-FFF2-40B4-BE49-F238E27FC236}">
                <a16:creationId xmlns:a16="http://schemas.microsoft.com/office/drawing/2014/main" id="{B763DB00-E1B5-4BE8-AD19-A1AB655A5996}"/>
              </a:ext>
            </a:extLst>
          </p:cNvPr>
          <p:cNvSpPr>
            <a:spLocks noGrp="1"/>
          </p:cNvSpPr>
          <p:nvPr>
            <p:ph type="title"/>
          </p:nvPr>
        </p:nvSpPr>
        <p:spPr>
          <a:xfrm>
            <a:off x="838200" y="197283"/>
            <a:ext cx="10515600" cy="43166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84278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rtl="0" eaLnBrk="1" fontAlgn="base" hangingPunct="1">
        <a:lnSpc>
          <a:spcPct val="100000"/>
        </a:lnSpc>
        <a:spcBef>
          <a:spcPct val="0"/>
        </a:spcBef>
        <a:spcAft>
          <a:spcPct val="0"/>
        </a:spcAft>
        <a:defRPr sz="4000" b="1" cap="small" baseline="0">
          <a:solidFill>
            <a:schemeClr val="bg1"/>
          </a:solidFill>
          <a:effectLst/>
          <a:latin typeface="Calibri" panose="020F0502020204030204" pitchFamily="34" charset="0"/>
          <a:ea typeface="+mj-ea"/>
          <a:cs typeface="Calibri" panose="020F0502020204030204" pitchFamily="34" charset="0"/>
        </a:defRPr>
      </a:lvl1pPr>
      <a:lvl2pPr algn="ctr" rtl="0" eaLnBrk="1" fontAlgn="base" hangingPunct="1">
        <a:lnSpc>
          <a:spcPct val="90000"/>
        </a:lnSpc>
        <a:spcBef>
          <a:spcPct val="0"/>
        </a:spcBef>
        <a:spcAft>
          <a:spcPct val="0"/>
        </a:spcAft>
        <a:defRPr sz="3700" b="1">
          <a:solidFill>
            <a:schemeClr val="tx2"/>
          </a:solidFill>
          <a:latin typeface="Corbel" pitchFamily="34" charset="0"/>
        </a:defRPr>
      </a:lvl2pPr>
      <a:lvl3pPr algn="ctr" rtl="0" eaLnBrk="1" fontAlgn="base" hangingPunct="1">
        <a:lnSpc>
          <a:spcPct val="90000"/>
        </a:lnSpc>
        <a:spcBef>
          <a:spcPct val="0"/>
        </a:spcBef>
        <a:spcAft>
          <a:spcPct val="0"/>
        </a:spcAft>
        <a:defRPr sz="3700" b="1">
          <a:solidFill>
            <a:schemeClr val="tx2"/>
          </a:solidFill>
          <a:latin typeface="Corbel" pitchFamily="34" charset="0"/>
        </a:defRPr>
      </a:lvl3pPr>
      <a:lvl4pPr algn="ctr" rtl="0" eaLnBrk="1" fontAlgn="base" hangingPunct="1">
        <a:lnSpc>
          <a:spcPct val="90000"/>
        </a:lnSpc>
        <a:spcBef>
          <a:spcPct val="0"/>
        </a:spcBef>
        <a:spcAft>
          <a:spcPct val="0"/>
        </a:spcAft>
        <a:defRPr sz="3700" b="1">
          <a:solidFill>
            <a:schemeClr val="tx2"/>
          </a:solidFill>
          <a:latin typeface="Corbel" pitchFamily="34" charset="0"/>
        </a:defRPr>
      </a:lvl4pPr>
      <a:lvl5pPr algn="ctr" rtl="0" eaLnBrk="1" fontAlgn="base" hangingPunct="1">
        <a:lnSpc>
          <a:spcPct val="90000"/>
        </a:lnSpc>
        <a:spcBef>
          <a:spcPct val="0"/>
        </a:spcBef>
        <a:spcAft>
          <a:spcPct val="0"/>
        </a:spcAft>
        <a:defRPr sz="3700" b="1">
          <a:solidFill>
            <a:schemeClr val="tx2"/>
          </a:solidFill>
          <a:latin typeface="Corbel" pitchFamily="34" charset="0"/>
        </a:defRPr>
      </a:lvl5pPr>
      <a:lvl6pPr marL="471030" algn="ctr" rtl="0" eaLnBrk="1" fontAlgn="base" hangingPunct="1">
        <a:lnSpc>
          <a:spcPct val="90000"/>
        </a:lnSpc>
        <a:spcBef>
          <a:spcPct val="0"/>
        </a:spcBef>
        <a:spcAft>
          <a:spcPct val="0"/>
        </a:spcAft>
        <a:defRPr sz="3300" b="1">
          <a:solidFill>
            <a:schemeClr val="tx1"/>
          </a:solidFill>
          <a:latin typeface="Arial" charset="0"/>
        </a:defRPr>
      </a:lvl6pPr>
      <a:lvl7pPr marL="942060" algn="ctr" rtl="0" eaLnBrk="1" fontAlgn="base" hangingPunct="1">
        <a:lnSpc>
          <a:spcPct val="90000"/>
        </a:lnSpc>
        <a:spcBef>
          <a:spcPct val="0"/>
        </a:spcBef>
        <a:spcAft>
          <a:spcPct val="0"/>
        </a:spcAft>
        <a:defRPr sz="3300" b="1">
          <a:solidFill>
            <a:schemeClr val="tx1"/>
          </a:solidFill>
          <a:latin typeface="Arial" charset="0"/>
        </a:defRPr>
      </a:lvl7pPr>
      <a:lvl8pPr marL="1413092" algn="ctr" rtl="0" eaLnBrk="1" fontAlgn="base" hangingPunct="1">
        <a:lnSpc>
          <a:spcPct val="90000"/>
        </a:lnSpc>
        <a:spcBef>
          <a:spcPct val="0"/>
        </a:spcBef>
        <a:spcAft>
          <a:spcPct val="0"/>
        </a:spcAft>
        <a:defRPr sz="3300" b="1">
          <a:solidFill>
            <a:schemeClr val="tx1"/>
          </a:solidFill>
          <a:latin typeface="Arial" charset="0"/>
        </a:defRPr>
      </a:lvl8pPr>
      <a:lvl9pPr marL="1884122" algn="ctr" rtl="0" eaLnBrk="1" fontAlgn="base" hangingPunct="1">
        <a:lnSpc>
          <a:spcPct val="90000"/>
        </a:lnSpc>
        <a:spcBef>
          <a:spcPct val="0"/>
        </a:spcBef>
        <a:spcAft>
          <a:spcPct val="0"/>
        </a:spcAft>
        <a:defRPr sz="3300" b="1">
          <a:solidFill>
            <a:schemeClr val="tx1"/>
          </a:solidFill>
          <a:latin typeface="Arial" charset="0"/>
        </a:defRPr>
      </a:lvl9pPr>
    </p:titleStyle>
    <p:bodyStyle>
      <a:lvl1pPr marL="351685" indent="-351685" algn="l" rtl="0" eaLnBrk="1" fontAlgn="base" hangingPunct="1">
        <a:spcBef>
          <a:spcPct val="20000"/>
        </a:spcBef>
        <a:spcAft>
          <a:spcPts val="0"/>
        </a:spcAft>
        <a:buChar char="•"/>
        <a:defRPr sz="2000" b="0">
          <a:solidFill>
            <a:srgbClr val="097BA5"/>
          </a:solidFill>
          <a:latin typeface="Calibri" panose="020F0502020204030204" pitchFamily="34" charset="0"/>
          <a:ea typeface="+mn-ea"/>
          <a:cs typeface="Calibri" panose="020F0502020204030204" pitchFamily="34" charset="0"/>
        </a:defRPr>
      </a:lvl1pPr>
      <a:lvl2pPr marL="763892" indent="-292798" algn="l" rtl="0" eaLnBrk="1" fontAlgn="base" hangingPunct="1">
        <a:spcBef>
          <a:spcPct val="20000"/>
        </a:spcBef>
        <a:spcAft>
          <a:spcPts val="0"/>
        </a:spcAft>
        <a:buChar char="–"/>
        <a:defRPr sz="1800" b="0">
          <a:solidFill>
            <a:schemeClr val="tx1"/>
          </a:solidFill>
          <a:latin typeface="Calibri" panose="020F0502020204030204" pitchFamily="34" charset="0"/>
          <a:cs typeface="Calibri" panose="020F0502020204030204" pitchFamily="34" charset="0"/>
        </a:defRPr>
      </a:lvl2pPr>
      <a:lvl3pPr marL="1176097" indent="-233912" algn="l" rtl="0" eaLnBrk="1" fontAlgn="base" hangingPunct="1">
        <a:spcBef>
          <a:spcPct val="20000"/>
        </a:spcBef>
        <a:spcAft>
          <a:spcPts val="0"/>
        </a:spcAft>
        <a:buChar char="•"/>
        <a:defRPr sz="1600" b="0">
          <a:solidFill>
            <a:srgbClr val="585858"/>
          </a:solidFill>
          <a:latin typeface="Calibri" panose="020F0502020204030204" pitchFamily="34" charset="0"/>
          <a:cs typeface="Calibri" panose="020F0502020204030204" pitchFamily="34" charset="0"/>
        </a:defRPr>
      </a:lvl3pPr>
      <a:lvl4pPr marL="1647192" indent="-233912" algn="l" rtl="0" eaLnBrk="1" fontAlgn="base" hangingPunct="1">
        <a:spcBef>
          <a:spcPct val="20000"/>
        </a:spcBef>
        <a:spcAft>
          <a:spcPts val="0"/>
        </a:spcAft>
        <a:buChar char="–"/>
        <a:defRPr sz="1400" b="0">
          <a:solidFill>
            <a:srgbClr val="585858"/>
          </a:solidFill>
          <a:latin typeface="Calibri" panose="020F0502020204030204" pitchFamily="34" charset="0"/>
          <a:cs typeface="Calibri" panose="020F0502020204030204" pitchFamily="34" charset="0"/>
        </a:defRPr>
      </a:lvl4pPr>
      <a:lvl5pPr marL="2118284" indent="-233912" algn="l" rtl="0" eaLnBrk="1" fontAlgn="base" hangingPunct="1">
        <a:spcBef>
          <a:spcPct val="20000"/>
        </a:spcBef>
        <a:spcAft>
          <a:spcPts val="0"/>
        </a:spcAft>
        <a:buChar char="»"/>
        <a:defRPr sz="1400" b="0">
          <a:solidFill>
            <a:srgbClr val="585858"/>
          </a:solidFill>
          <a:latin typeface="Calibri" panose="020F0502020204030204" pitchFamily="34" charset="0"/>
          <a:cs typeface="Calibri" panose="020F0502020204030204" pitchFamily="34" charset="0"/>
        </a:defRPr>
      </a:lvl5pPr>
      <a:lvl6pPr marL="2590667" indent="-235515" algn="l" rtl="0" eaLnBrk="1" fontAlgn="base" hangingPunct="1">
        <a:spcBef>
          <a:spcPct val="20000"/>
        </a:spcBef>
        <a:spcAft>
          <a:spcPct val="0"/>
        </a:spcAft>
        <a:buChar char="»"/>
        <a:defRPr sz="2000" b="1">
          <a:solidFill>
            <a:srgbClr val="003399"/>
          </a:solidFill>
          <a:latin typeface="+mn-lt"/>
        </a:defRPr>
      </a:lvl6pPr>
      <a:lvl7pPr marL="3061697" indent="-235515" algn="l" rtl="0" eaLnBrk="1" fontAlgn="base" hangingPunct="1">
        <a:spcBef>
          <a:spcPct val="20000"/>
        </a:spcBef>
        <a:spcAft>
          <a:spcPct val="0"/>
        </a:spcAft>
        <a:buChar char="»"/>
        <a:defRPr sz="2000" b="1">
          <a:solidFill>
            <a:srgbClr val="003399"/>
          </a:solidFill>
          <a:latin typeface="+mn-lt"/>
        </a:defRPr>
      </a:lvl7pPr>
      <a:lvl8pPr marL="3532729" indent="-235515" algn="l" rtl="0" eaLnBrk="1" fontAlgn="base" hangingPunct="1">
        <a:spcBef>
          <a:spcPct val="20000"/>
        </a:spcBef>
        <a:spcAft>
          <a:spcPct val="0"/>
        </a:spcAft>
        <a:buChar char="»"/>
        <a:defRPr sz="2000" b="1">
          <a:solidFill>
            <a:srgbClr val="003399"/>
          </a:solidFill>
          <a:latin typeface="+mn-lt"/>
        </a:defRPr>
      </a:lvl8pPr>
      <a:lvl9pPr marL="4003761" indent="-235515" algn="l" rtl="0" eaLnBrk="1" fontAlgn="base" hangingPunct="1">
        <a:spcBef>
          <a:spcPct val="20000"/>
        </a:spcBef>
        <a:spcAft>
          <a:spcPct val="0"/>
        </a:spcAft>
        <a:buChar char="»"/>
        <a:defRPr sz="2000" b="1">
          <a:solidFill>
            <a:srgbClr val="003399"/>
          </a:solidFill>
          <a:latin typeface="+mn-lt"/>
        </a:defRPr>
      </a:lvl9pPr>
    </p:bodyStyle>
    <p:otherStyle>
      <a:defPPr>
        <a:defRPr lang="en-US"/>
      </a:defPPr>
      <a:lvl1pPr marL="0" algn="l" defTabSz="942060" rtl="0" eaLnBrk="1" latinLnBrk="0" hangingPunct="1">
        <a:defRPr sz="1900" kern="1200">
          <a:solidFill>
            <a:schemeClr val="tx1"/>
          </a:solidFill>
          <a:latin typeface="+mn-lt"/>
          <a:ea typeface="+mn-ea"/>
          <a:cs typeface="+mn-cs"/>
        </a:defRPr>
      </a:lvl1pPr>
      <a:lvl2pPr marL="471030" algn="l" defTabSz="942060" rtl="0" eaLnBrk="1" latinLnBrk="0" hangingPunct="1">
        <a:defRPr sz="1900" kern="1200">
          <a:solidFill>
            <a:schemeClr val="tx1"/>
          </a:solidFill>
          <a:latin typeface="+mn-lt"/>
          <a:ea typeface="+mn-ea"/>
          <a:cs typeface="+mn-cs"/>
        </a:defRPr>
      </a:lvl2pPr>
      <a:lvl3pPr marL="942060" algn="l" defTabSz="942060" rtl="0" eaLnBrk="1" latinLnBrk="0" hangingPunct="1">
        <a:defRPr sz="1900" kern="1200">
          <a:solidFill>
            <a:schemeClr val="tx1"/>
          </a:solidFill>
          <a:latin typeface="+mn-lt"/>
          <a:ea typeface="+mn-ea"/>
          <a:cs typeface="+mn-cs"/>
        </a:defRPr>
      </a:lvl3pPr>
      <a:lvl4pPr marL="1413092" algn="l" defTabSz="942060" rtl="0" eaLnBrk="1" latinLnBrk="0" hangingPunct="1">
        <a:defRPr sz="1900" kern="1200">
          <a:solidFill>
            <a:schemeClr val="tx1"/>
          </a:solidFill>
          <a:latin typeface="+mn-lt"/>
          <a:ea typeface="+mn-ea"/>
          <a:cs typeface="+mn-cs"/>
        </a:defRPr>
      </a:lvl4pPr>
      <a:lvl5pPr marL="1884122" algn="l" defTabSz="942060" rtl="0" eaLnBrk="1" latinLnBrk="0" hangingPunct="1">
        <a:defRPr sz="1900" kern="1200">
          <a:solidFill>
            <a:schemeClr val="tx1"/>
          </a:solidFill>
          <a:latin typeface="+mn-lt"/>
          <a:ea typeface="+mn-ea"/>
          <a:cs typeface="+mn-cs"/>
        </a:defRPr>
      </a:lvl5pPr>
      <a:lvl6pPr marL="2355154" algn="l" defTabSz="942060" rtl="0" eaLnBrk="1" latinLnBrk="0" hangingPunct="1">
        <a:defRPr sz="1900" kern="1200">
          <a:solidFill>
            <a:schemeClr val="tx1"/>
          </a:solidFill>
          <a:latin typeface="+mn-lt"/>
          <a:ea typeface="+mn-ea"/>
          <a:cs typeface="+mn-cs"/>
        </a:defRPr>
      </a:lvl6pPr>
      <a:lvl7pPr marL="2826184" algn="l" defTabSz="942060" rtl="0" eaLnBrk="1" latinLnBrk="0" hangingPunct="1">
        <a:defRPr sz="1900" kern="1200">
          <a:solidFill>
            <a:schemeClr val="tx1"/>
          </a:solidFill>
          <a:latin typeface="+mn-lt"/>
          <a:ea typeface="+mn-ea"/>
          <a:cs typeface="+mn-cs"/>
        </a:defRPr>
      </a:lvl7pPr>
      <a:lvl8pPr marL="3297214" algn="l" defTabSz="942060" rtl="0" eaLnBrk="1" latinLnBrk="0" hangingPunct="1">
        <a:defRPr sz="1900" kern="1200">
          <a:solidFill>
            <a:schemeClr val="tx1"/>
          </a:solidFill>
          <a:latin typeface="+mn-lt"/>
          <a:ea typeface="+mn-ea"/>
          <a:cs typeface="+mn-cs"/>
        </a:defRPr>
      </a:lvl8pPr>
      <a:lvl9pPr marL="3768245" algn="l" defTabSz="94206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A4859-A9E1-4260-9BB9-B566ADAC8FAB}"/>
              </a:ext>
            </a:extLst>
          </p:cNvPr>
          <p:cNvSpPr>
            <a:spLocks noGrp="1"/>
          </p:cNvSpPr>
          <p:nvPr>
            <p:ph type="ctrTitle"/>
          </p:nvPr>
        </p:nvSpPr>
        <p:spPr>
          <a:xfrm>
            <a:off x="2191039" y="3079171"/>
            <a:ext cx="7536867" cy="586747"/>
          </a:xfrm>
        </p:spPr>
        <p:txBody>
          <a:bodyPr/>
          <a:lstStyle/>
          <a:p>
            <a:r>
              <a:rPr lang="en-US" dirty="0" err="1"/>
              <a:t>Starshade</a:t>
            </a:r>
            <a:r>
              <a:rPr lang="en-US" dirty="0"/>
              <a:t> Data Challenge</a:t>
            </a:r>
          </a:p>
        </p:txBody>
      </p:sp>
      <p:sp>
        <p:nvSpPr>
          <p:cNvPr id="3" name="Text Placeholder 2">
            <a:extLst>
              <a:ext uri="{FF2B5EF4-FFF2-40B4-BE49-F238E27FC236}">
                <a16:creationId xmlns:a16="http://schemas.microsoft.com/office/drawing/2014/main" id="{8D143A69-F402-4483-89F7-F34035D3328E}"/>
              </a:ext>
            </a:extLst>
          </p:cNvPr>
          <p:cNvSpPr>
            <a:spLocks noGrp="1"/>
          </p:cNvSpPr>
          <p:nvPr>
            <p:ph type="body" sz="quarter" idx="12"/>
          </p:nvPr>
        </p:nvSpPr>
        <p:spPr/>
        <p:txBody>
          <a:bodyPr/>
          <a:lstStyle/>
          <a:p>
            <a:r>
              <a:rPr lang="en-US" dirty="0"/>
              <a:t>6/16/2021</a:t>
            </a:r>
          </a:p>
        </p:txBody>
      </p:sp>
      <p:sp>
        <p:nvSpPr>
          <p:cNvPr id="8" name="Text Placeholder 7">
            <a:extLst>
              <a:ext uri="{FF2B5EF4-FFF2-40B4-BE49-F238E27FC236}">
                <a16:creationId xmlns:a16="http://schemas.microsoft.com/office/drawing/2014/main" id="{87BB44F2-4861-44D5-A183-06175BBC032F}"/>
              </a:ext>
            </a:extLst>
          </p:cNvPr>
          <p:cNvSpPr>
            <a:spLocks noGrp="1"/>
          </p:cNvSpPr>
          <p:nvPr>
            <p:ph type="body" sz="quarter" idx="13"/>
          </p:nvPr>
        </p:nvSpPr>
        <p:spPr>
          <a:xfrm>
            <a:off x="3103559" y="3616249"/>
            <a:ext cx="5711825" cy="449263"/>
          </a:xfrm>
        </p:spPr>
        <p:txBody>
          <a:bodyPr/>
          <a:lstStyle/>
          <a:p>
            <a:r>
              <a:rPr lang="en-US" dirty="0"/>
              <a:t>Release 2 update</a:t>
            </a:r>
          </a:p>
          <a:p>
            <a:r>
              <a:rPr lang="en-US" sz="1400" dirty="0"/>
              <a:t>Brian Dunne</a:t>
            </a:r>
          </a:p>
          <a:p>
            <a:r>
              <a:rPr lang="en-US" sz="1400" dirty="0"/>
              <a:t>brian.dunne@quartus.com</a:t>
            </a:r>
          </a:p>
        </p:txBody>
      </p:sp>
    </p:spTree>
    <p:extLst>
      <p:ext uri="{BB962C8B-B14F-4D97-AF65-F5344CB8AC3E}">
        <p14:creationId xmlns:p14="http://schemas.microsoft.com/office/powerpoint/2010/main" val="208687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FEB1D7-64E0-4851-B5EF-35A56E073510}"/>
              </a:ext>
            </a:extLst>
          </p:cNvPr>
          <p:cNvSpPr>
            <a:spLocks noGrp="1"/>
          </p:cNvSpPr>
          <p:nvPr>
            <p:ph idx="1"/>
          </p:nvPr>
        </p:nvSpPr>
        <p:spPr/>
        <p:txBody>
          <a:bodyPr/>
          <a:lstStyle/>
          <a:p>
            <a:pPr>
              <a:spcBef>
                <a:spcPts val="0"/>
              </a:spcBef>
              <a:spcAft>
                <a:spcPts val="600"/>
              </a:spcAft>
            </a:pPr>
            <a:r>
              <a:rPr lang="en-US" sz="1800" dirty="0"/>
              <a:t>Look into related dimensionality reduction techniques that may be able to ‘learn’ low order background structure nonparametrically.</a:t>
            </a:r>
          </a:p>
          <a:p>
            <a:pPr lvl="1">
              <a:spcBef>
                <a:spcPts val="0"/>
              </a:spcBef>
              <a:spcAft>
                <a:spcPts val="600"/>
              </a:spcAft>
            </a:pPr>
            <a:r>
              <a:rPr lang="en-US" sz="1600" dirty="0"/>
              <a:t>ICA : Similar to PCA but the components are statistically ‘independent’ and not necessarily orthogonal.</a:t>
            </a:r>
          </a:p>
          <a:p>
            <a:pPr lvl="1">
              <a:spcBef>
                <a:spcPts val="0"/>
              </a:spcBef>
              <a:spcAft>
                <a:spcPts val="600"/>
              </a:spcAft>
            </a:pPr>
            <a:r>
              <a:rPr lang="en-US" sz="1600" dirty="0"/>
              <a:t>Autoencoders : The neural network analogue of PCA/ICA. Uses a neural network to find a low dimensional representation of a set of images.</a:t>
            </a:r>
          </a:p>
          <a:p>
            <a:pPr>
              <a:spcBef>
                <a:spcPts val="0"/>
              </a:spcBef>
              <a:spcAft>
                <a:spcPts val="600"/>
              </a:spcAft>
            </a:pPr>
            <a:r>
              <a:rPr lang="en-US" sz="1600" dirty="0"/>
              <a:t>Think about how to combine a general nonparametric approach with a simple disk model to yield disk basic disk parameter estimates while accounting for unmodelled effects with the nonparametric component.</a:t>
            </a:r>
          </a:p>
          <a:p>
            <a:pPr>
              <a:spcBef>
                <a:spcPts val="0"/>
              </a:spcBef>
              <a:spcAft>
                <a:spcPts val="600"/>
              </a:spcAft>
            </a:pPr>
            <a:r>
              <a:rPr lang="en-US" sz="1800" dirty="0"/>
              <a:t>Proceed from background detection to planet detection and parameter and spectral estimation.</a:t>
            </a:r>
          </a:p>
          <a:p>
            <a:pPr lvl="1">
              <a:spcBef>
                <a:spcPts val="0"/>
              </a:spcBef>
              <a:spcAft>
                <a:spcPts val="600"/>
              </a:spcAft>
            </a:pPr>
            <a:r>
              <a:rPr lang="en-US" sz="1600" dirty="0"/>
              <a:t>Now that some background subtraction approaches that are basically functional have been established, the next steps in the processing pipeline can be developed. Background subtraction can be improved further if it is still the limiting factor after developing the downstream steps.</a:t>
            </a:r>
          </a:p>
        </p:txBody>
      </p:sp>
      <p:sp>
        <p:nvSpPr>
          <p:cNvPr id="3" name="Title 2">
            <a:extLst>
              <a:ext uri="{FF2B5EF4-FFF2-40B4-BE49-F238E27FC236}">
                <a16:creationId xmlns:a16="http://schemas.microsoft.com/office/drawing/2014/main" id="{77F46E12-F60F-48AB-8EE2-777C9992DD90}"/>
              </a:ext>
            </a:extLst>
          </p:cNvPr>
          <p:cNvSpPr>
            <a:spLocks noGrp="1"/>
          </p:cNvSpPr>
          <p:nvPr>
            <p:ph type="title"/>
          </p:nvPr>
        </p:nvSpPr>
        <p:spPr/>
        <p:txBody>
          <a:bodyPr>
            <a:normAutofit fontScale="90000"/>
          </a:bodyPr>
          <a:lstStyle/>
          <a:p>
            <a:r>
              <a:rPr lang="en-US" dirty="0"/>
              <a:t>Next Steps</a:t>
            </a:r>
          </a:p>
        </p:txBody>
      </p:sp>
    </p:spTree>
    <p:extLst>
      <p:ext uri="{BB962C8B-B14F-4D97-AF65-F5344CB8AC3E}">
        <p14:creationId xmlns:p14="http://schemas.microsoft.com/office/powerpoint/2010/main" val="40962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AF7ED1-B385-4255-890F-53ABBD539BAB}"/>
              </a:ext>
            </a:extLst>
          </p:cNvPr>
          <p:cNvSpPr>
            <a:spLocks noGrp="1"/>
          </p:cNvSpPr>
          <p:nvPr>
            <p:ph idx="1"/>
          </p:nvPr>
        </p:nvSpPr>
        <p:spPr>
          <a:xfrm>
            <a:off x="290694" y="1039029"/>
            <a:ext cx="11596506" cy="2389972"/>
          </a:xfrm>
        </p:spPr>
        <p:txBody>
          <a:bodyPr/>
          <a:lstStyle/>
          <a:p>
            <a:r>
              <a:rPr lang="en-US" sz="2000" dirty="0"/>
              <a:t>The proposed approach includes three high level steps:</a:t>
            </a:r>
          </a:p>
          <a:p>
            <a:pPr marL="869407" lvl="1" indent="-457200">
              <a:buFont typeface="+mj-lt"/>
              <a:buAutoNum type="arabicPeriod"/>
            </a:pPr>
            <a:r>
              <a:rPr lang="en-US" sz="1600" dirty="0">
                <a:solidFill>
                  <a:schemeClr val="bg2"/>
                </a:solidFill>
              </a:rPr>
              <a:t>Background estimation and removal.</a:t>
            </a:r>
          </a:p>
          <a:p>
            <a:pPr marL="869407" lvl="1" indent="-457200">
              <a:buFont typeface="+mj-lt"/>
              <a:buAutoNum type="arabicPeriod"/>
            </a:pPr>
            <a:r>
              <a:rPr lang="en-US" sz="1600" dirty="0">
                <a:solidFill>
                  <a:schemeClr val="bg2"/>
                </a:solidFill>
              </a:rPr>
              <a:t>Transformation of the multispectral foreground image pixels into a feature space based on matched filtering.</a:t>
            </a:r>
          </a:p>
          <a:p>
            <a:pPr marL="869407" lvl="1" indent="-457200">
              <a:buFont typeface="+mj-lt"/>
              <a:buAutoNum type="arabicPeriod"/>
            </a:pPr>
            <a:r>
              <a:rPr lang="en-US" sz="1600" dirty="0">
                <a:solidFill>
                  <a:schemeClr val="bg2"/>
                </a:solidFill>
              </a:rPr>
              <a:t>Perform Bayesian inference on the feature space to produce a likelihood ratio which can be </a:t>
            </a:r>
            <a:r>
              <a:rPr lang="en-US" sz="1600" dirty="0" err="1">
                <a:solidFill>
                  <a:schemeClr val="bg2"/>
                </a:solidFill>
              </a:rPr>
              <a:t>thresholded</a:t>
            </a:r>
            <a:r>
              <a:rPr lang="en-US" sz="1600" dirty="0">
                <a:solidFill>
                  <a:schemeClr val="bg2"/>
                </a:solidFill>
              </a:rPr>
              <a:t> for planet detection.</a:t>
            </a:r>
          </a:p>
          <a:p>
            <a:r>
              <a:rPr lang="en-US" sz="2000" dirty="0">
                <a:solidFill>
                  <a:schemeClr val="bg2"/>
                </a:solidFill>
              </a:rPr>
              <a:t>The initial focus is on background estimation and removal, since backgrounds must be successfully estimated and removed before later steps in the pipeline can be used. Initial findings during the background estimation development may also lead to revised ideas for the later steps.</a:t>
            </a:r>
          </a:p>
        </p:txBody>
      </p:sp>
      <p:sp>
        <p:nvSpPr>
          <p:cNvPr id="3" name="Title 2">
            <a:extLst>
              <a:ext uri="{FF2B5EF4-FFF2-40B4-BE49-F238E27FC236}">
                <a16:creationId xmlns:a16="http://schemas.microsoft.com/office/drawing/2014/main" id="{6254D8BF-BFD2-435B-8D5D-70CAAD12C9EA}"/>
              </a:ext>
            </a:extLst>
          </p:cNvPr>
          <p:cNvSpPr>
            <a:spLocks noGrp="1"/>
          </p:cNvSpPr>
          <p:nvPr>
            <p:ph type="title"/>
          </p:nvPr>
        </p:nvSpPr>
        <p:spPr/>
        <p:txBody>
          <a:bodyPr>
            <a:normAutofit fontScale="90000"/>
          </a:bodyPr>
          <a:lstStyle/>
          <a:p>
            <a:r>
              <a:rPr lang="en-US" dirty="0"/>
              <a:t>Proposed approach</a:t>
            </a:r>
          </a:p>
        </p:txBody>
      </p:sp>
      <p:pic>
        <p:nvPicPr>
          <p:cNvPr id="2" name="Picture 1">
            <a:extLst>
              <a:ext uri="{FF2B5EF4-FFF2-40B4-BE49-F238E27FC236}">
                <a16:creationId xmlns:a16="http://schemas.microsoft.com/office/drawing/2014/main" id="{37E52148-5CC9-4E0F-B309-0C61651C2A62}"/>
              </a:ext>
            </a:extLst>
          </p:cNvPr>
          <p:cNvPicPr>
            <a:picLocks noChangeAspect="1"/>
          </p:cNvPicPr>
          <p:nvPr/>
        </p:nvPicPr>
        <p:blipFill>
          <a:blip r:embed="rId2"/>
          <a:stretch>
            <a:fillRect/>
          </a:stretch>
        </p:blipFill>
        <p:spPr>
          <a:xfrm>
            <a:off x="1838891" y="3587840"/>
            <a:ext cx="8514218" cy="2462268"/>
          </a:xfrm>
          <a:prstGeom prst="rect">
            <a:avLst/>
          </a:prstGeom>
        </p:spPr>
      </p:pic>
    </p:spTree>
    <p:extLst>
      <p:ext uri="{BB962C8B-B14F-4D97-AF65-F5344CB8AC3E}">
        <p14:creationId xmlns:p14="http://schemas.microsoft.com/office/powerpoint/2010/main" val="291522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F523AC-A2C4-4C10-97E5-BEA71FEB75AD}"/>
              </a:ext>
            </a:extLst>
          </p:cNvPr>
          <p:cNvSpPr>
            <a:spLocks noGrp="1"/>
          </p:cNvSpPr>
          <p:nvPr>
            <p:ph idx="1"/>
          </p:nvPr>
        </p:nvSpPr>
        <p:spPr>
          <a:xfrm>
            <a:off x="217714" y="1099458"/>
            <a:ext cx="9000863" cy="2772869"/>
          </a:xfrm>
        </p:spPr>
        <p:txBody>
          <a:bodyPr/>
          <a:lstStyle/>
          <a:p>
            <a:r>
              <a:rPr lang="en-US" sz="1400" dirty="0"/>
              <a:t>Some library level tools were developed to organize image data and meta-data from the .fits files into a standard class, and provide methods to filter, reorganize, and plot the data.</a:t>
            </a:r>
          </a:p>
          <a:p>
            <a:r>
              <a:rPr lang="en-US" sz="1400" dirty="0"/>
              <a:t>These tools are built around two classes:</a:t>
            </a:r>
          </a:p>
          <a:p>
            <a:pPr lvl="1"/>
            <a:r>
              <a:rPr lang="en-US" sz="900" dirty="0" err="1"/>
              <a:t>StarShadeImage</a:t>
            </a:r>
            <a:r>
              <a:rPr lang="en-US" sz="900" dirty="0"/>
              <a:t>: encapsulates all the data associated with a single .fits file.</a:t>
            </a:r>
          </a:p>
          <a:p>
            <a:pPr lvl="1"/>
            <a:r>
              <a:rPr lang="en-US" sz="900" dirty="0" err="1"/>
              <a:t>StarshadeImageSet</a:t>
            </a:r>
            <a:r>
              <a:rPr lang="en-US" sz="900" dirty="0"/>
              <a:t>: encapsulates all the data associated with a full simulation data release, including all per-image data and instrument level data. </a:t>
            </a:r>
          </a:p>
          <a:p>
            <a:pPr lvl="2"/>
            <a:r>
              <a:rPr lang="en-US" sz="1100" dirty="0"/>
              <a:t>Properties:</a:t>
            </a:r>
          </a:p>
          <a:p>
            <a:pPr lvl="3"/>
            <a:r>
              <a:rPr lang="en-US" sz="900" dirty="0" err="1"/>
              <a:t>instrument_meta</a:t>
            </a:r>
            <a:r>
              <a:rPr lang="en-US" sz="900" dirty="0"/>
              <a:t> – all calibration data and instrument meta data that is constant across all images</a:t>
            </a:r>
          </a:p>
          <a:p>
            <a:pPr lvl="3"/>
            <a:r>
              <a:rPr lang="en-US" sz="900" dirty="0"/>
              <a:t>images – an array of </a:t>
            </a:r>
            <a:r>
              <a:rPr lang="en-US" sz="900" dirty="0" err="1"/>
              <a:t>StarShadeImage</a:t>
            </a:r>
            <a:endParaRPr lang="en-US" sz="900" dirty="0"/>
          </a:p>
          <a:p>
            <a:pPr lvl="2"/>
            <a:r>
              <a:rPr lang="en-US" sz="1100" dirty="0"/>
              <a:t>Methods</a:t>
            </a:r>
          </a:p>
          <a:p>
            <a:pPr lvl="3"/>
            <a:r>
              <a:rPr lang="en-US" sz="900" dirty="0"/>
              <a:t>load() – Load the image set from .fits into memory.</a:t>
            </a:r>
          </a:p>
          <a:p>
            <a:pPr lvl="3"/>
            <a:r>
              <a:rPr lang="en-US" sz="900" dirty="0"/>
              <a:t>select() – Selects a subset of the data based on any meta data filters, i.e. scenario, snr, etc.</a:t>
            </a:r>
          </a:p>
          <a:p>
            <a:pPr lvl="3"/>
            <a:r>
              <a:rPr lang="en-US" sz="900" dirty="0"/>
              <a:t>unique() – Finds subsets that are unique in specified parameters, for example to group the data by scenario, SNR, etc.</a:t>
            </a:r>
          </a:p>
          <a:p>
            <a:pPr lvl="3"/>
            <a:r>
              <a:rPr lang="en-US" sz="900" dirty="0" err="1"/>
              <a:t>stack_by</a:t>
            </a:r>
            <a:r>
              <a:rPr lang="en-US" sz="900" dirty="0"/>
              <a:t>() – Stacks M-by-N-by-1 images into M-by-N-by-P image stacks where P is the number of unique images for the specified parameters.</a:t>
            </a:r>
          </a:p>
          <a:p>
            <a:pPr lvl="3"/>
            <a:r>
              <a:rPr lang="en-US" sz="900" dirty="0" err="1"/>
              <a:t>plot_all</a:t>
            </a:r>
            <a:r>
              <a:rPr lang="en-US" sz="900" dirty="0"/>
              <a:t>() – Plot the current set in a tiled layout.</a:t>
            </a:r>
            <a:endParaRPr lang="en-US" sz="600" dirty="0"/>
          </a:p>
          <a:p>
            <a:pPr lvl="1"/>
            <a:endParaRPr lang="en-US" sz="1000" dirty="0"/>
          </a:p>
          <a:p>
            <a:pPr marL="942185" lvl="2" indent="0">
              <a:buNone/>
            </a:pPr>
            <a:endParaRPr lang="en-US" sz="1000" dirty="0"/>
          </a:p>
          <a:p>
            <a:endParaRPr lang="en-US" sz="1400" dirty="0"/>
          </a:p>
          <a:p>
            <a:endParaRPr lang="en-US" sz="1800" dirty="0"/>
          </a:p>
          <a:p>
            <a:pPr lvl="1"/>
            <a:endParaRPr lang="en-US" dirty="0"/>
          </a:p>
        </p:txBody>
      </p:sp>
      <p:sp>
        <p:nvSpPr>
          <p:cNvPr id="3" name="Title 2">
            <a:extLst>
              <a:ext uri="{FF2B5EF4-FFF2-40B4-BE49-F238E27FC236}">
                <a16:creationId xmlns:a16="http://schemas.microsoft.com/office/drawing/2014/main" id="{B39FDC0B-3E8D-458C-A3CF-BD0580DB0E5F}"/>
              </a:ext>
            </a:extLst>
          </p:cNvPr>
          <p:cNvSpPr>
            <a:spLocks noGrp="1"/>
          </p:cNvSpPr>
          <p:nvPr>
            <p:ph type="title"/>
          </p:nvPr>
        </p:nvSpPr>
        <p:spPr/>
        <p:txBody>
          <a:bodyPr>
            <a:normAutofit fontScale="90000"/>
          </a:bodyPr>
          <a:lstStyle/>
          <a:p>
            <a:r>
              <a:rPr lang="en-US" dirty="0"/>
              <a:t>Data Management Tools</a:t>
            </a:r>
          </a:p>
        </p:txBody>
      </p:sp>
      <p:pic>
        <p:nvPicPr>
          <p:cNvPr id="5" name="Picture 4">
            <a:extLst>
              <a:ext uri="{FF2B5EF4-FFF2-40B4-BE49-F238E27FC236}">
                <a16:creationId xmlns:a16="http://schemas.microsoft.com/office/drawing/2014/main" id="{6D1A5149-480E-4840-B41B-51928A448DD6}"/>
              </a:ext>
            </a:extLst>
          </p:cNvPr>
          <p:cNvPicPr>
            <a:picLocks noChangeAspect="1"/>
          </p:cNvPicPr>
          <p:nvPr/>
        </p:nvPicPr>
        <p:blipFill rotWithShape="1">
          <a:blip r:embed="rId3">
            <a:extLst>
              <a:ext uri="{28A0092B-C50C-407E-A947-70E740481C1C}">
                <a14:useLocalDpi xmlns:a14="http://schemas.microsoft.com/office/drawing/2010/main" val="0"/>
              </a:ext>
            </a:extLst>
          </a:blip>
          <a:srcRect l="8231" t="3538" r="6661" b="7936"/>
          <a:stretch/>
        </p:blipFill>
        <p:spPr>
          <a:xfrm>
            <a:off x="9218577" y="992460"/>
            <a:ext cx="2892489" cy="5151587"/>
          </a:xfrm>
          <a:prstGeom prst="rect">
            <a:avLst/>
          </a:prstGeom>
        </p:spPr>
      </p:pic>
      <p:sp>
        <p:nvSpPr>
          <p:cNvPr id="7" name="TextBox 6">
            <a:extLst>
              <a:ext uri="{FF2B5EF4-FFF2-40B4-BE49-F238E27FC236}">
                <a16:creationId xmlns:a16="http://schemas.microsoft.com/office/drawing/2014/main" id="{712602F5-FDEA-40D6-86E8-D8DE6DA86FC5}"/>
              </a:ext>
            </a:extLst>
          </p:cNvPr>
          <p:cNvSpPr txBox="1"/>
          <p:nvPr/>
        </p:nvSpPr>
        <p:spPr>
          <a:xfrm>
            <a:off x="9622972" y="6144047"/>
            <a:ext cx="2170787" cy="461665"/>
          </a:xfrm>
          <a:prstGeom prst="rect">
            <a:avLst/>
          </a:prstGeom>
          <a:noFill/>
        </p:spPr>
        <p:txBody>
          <a:bodyPr wrap="none" rtlCol="0">
            <a:spAutoFit/>
          </a:bodyPr>
          <a:lstStyle/>
          <a:p>
            <a:pPr algn="l"/>
            <a:r>
              <a:rPr lang="en-US" sz="1200" dirty="0"/>
              <a:t>Example plot generated by: </a:t>
            </a:r>
          </a:p>
          <a:p>
            <a:r>
              <a:rPr lang="en-US" sz="1200" dirty="0" err="1"/>
              <a:t>StarshadeImageSet.plot_all</a:t>
            </a:r>
            <a:r>
              <a:rPr lang="en-US" sz="1200" dirty="0"/>
              <a:t>()</a:t>
            </a:r>
          </a:p>
        </p:txBody>
      </p:sp>
      <p:pic>
        <p:nvPicPr>
          <p:cNvPr id="9" name="Picture 8">
            <a:extLst>
              <a:ext uri="{FF2B5EF4-FFF2-40B4-BE49-F238E27FC236}">
                <a16:creationId xmlns:a16="http://schemas.microsoft.com/office/drawing/2014/main" id="{A9FFBF04-B939-4D73-8626-9923F917BEB6}"/>
              </a:ext>
            </a:extLst>
          </p:cNvPr>
          <p:cNvPicPr>
            <a:picLocks noChangeAspect="1"/>
          </p:cNvPicPr>
          <p:nvPr/>
        </p:nvPicPr>
        <p:blipFill>
          <a:blip r:embed="rId4"/>
          <a:stretch>
            <a:fillRect/>
          </a:stretch>
        </p:blipFill>
        <p:spPr>
          <a:xfrm>
            <a:off x="398241" y="3872327"/>
            <a:ext cx="8002117" cy="2410161"/>
          </a:xfrm>
          <a:prstGeom prst="rect">
            <a:avLst/>
          </a:prstGeom>
        </p:spPr>
      </p:pic>
    </p:spTree>
    <p:extLst>
      <p:ext uri="{BB962C8B-B14F-4D97-AF65-F5344CB8AC3E}">
        <p14:creationId xmlns:p14="http://schemas.microsoft.com/office/powerpoint/2010/main" val="153833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F523AC-A2C4-4C10-97E5-BEA71FEB75AD}"/>
              </a:ext>
            </a:extLst>
          </p:cNvPr>
          <p:cNvSpPr>
            <a:spLocks noGrp="1"/>
          </p:cNvSpPr>
          <p:nvPr>
            <p:ph idx="1"/>
          </p:nvPr>
        </p:nvSpPr>
        <p:spPr>
          <a:xfrm>
            <a:off x="381000" y="1087818"/>
            <a:ext cx="6787010" cy="5120951"/>
          </a:xfrm>
        </p:spPr>
        <p:txBody>
          <a:bodyPr/>
          <a:lstStyle/>
          <a:p>
            <a:pPr>
              <a:spcBef>
                <a:spcPts val="0"/>
              </a:spcBef>
              <a:spcAft>
                <a:spcPts val="600"/>
              </a:spcAft>
            </a:pPr>
            <a:r>
              <a:rPr lang="en-US" sz="1400" dirty="0"/>
              <a:t>The updated exozodi model including resonant structures significantly complicates the requirements for a successful parametric background model. </a:t>
            </a:r>
          </a:p>
          <a:p>
            <a:pPr>
              <a:spcBef>
                <a:spcPts val="0"/>
              </a:spcBef>
              <a:spcAft>
                <a:spcPts val="600"/>
              </a:spcAft>
            </a:pPr>
            <a:r>
              <a:rPr lang="en-US" sz="1400" dirty="0"/>
              <a:t>The parametric background estimation approach demonstrated on release 1 data gives good results in some cases but is lacking some major effects, particularly forward scattering and resonant structures.</a:t>
            </a:r>
          </a:p>
          <a:p>
            <a:pPr>
              <a:spcBef>
                <a:spcPts val="0"/>
              </a:spcBef>
              <a:spcAft>
                <a:spcPts val="600"/>
              </a:spcAft>
            </a:pPr>
            <a:r>
              <a:rPr lang="en-US" sz="1400" dirty="0"/>
              <a:t>While it seems feasible to continue the parametric model approach and explicitly fit a fairly complex model, some additional thought is warranted on whether a simpler approach might be successful.</a:t>
            </a:r>
          </a:p>
          <a:p>
            <a:pPr>
              <a:spcBef>
                <a:spcPts val="0"/>
              </a:spcBef>
            </a:pPr>
            <a:endParaRPr lang="en-US" sz="1400" dirty="0"/>
          </a:p>
          <a:p>
            <a:pPr marL="0" indent="0">
              <a:spcBef>
                <a:spcPts val="0"/>
              </a:spcBef>
              <a:buNone/>
            </a:pPr>
            <a:r>
              <a:rPr lang="en-US" sz="1400" dirty="0"/>
              <a:t>Some general options for proceeding are:</a:t>
            </a:r>
          </a:p>
          <a:p>
            <a:pPr>
              <a:spcBef>
                <a:spcPts val="0"/>
              </a:spcBef>
              <a:buFont typeface="+mj-lt"/>
              <a:buAutoNum type="arabicPeriod"/>
            </a:pPr>
            <a:endParaRPr lang="en-US" sz="1400" dirty="0"/>
          </a:p>
          <a:p>
            <a:pPr>
              <a:spcBef>
                <a:spcPts val="0"/>
              </a:spcBef>
              <a:spcAft>
                <a:spcPts val="600"/>
              </a:spcAft>
              <a:buFont typeface="+mj-lt"/>
              <a:buAutoNum type="arabicPeriod"/>
            </a:pPr>
            <a:r>
              <a:rPr lang="en-US" sz="1200" dirty="0"/>
              <a:t>Continue to add effects to the explicit parametric model demonstrated previously. This seems feasible but requires some work. The improved model would start to look more like an astrophysical model rather than a rough ‘eyeballed’ empirical model.</a:t>
            </a:r>
          </a:p>
          <a:p>
            <a:pPr>
              <a:spcBef>
                <a:spcPts val="0"/>
              </a:spcBef>
              <a:spcAft>
                <a:spcPts val="600"/>
              </a:spcAft>
              <a:buFont typeface="+mj-lt"/>
              <a:buAutoNum type="arabicPeriod"/>
            </a:pPr>
            <a:r>
              <a:rPr lang="en-US" sz="1200" dirty="0"/>
              <a:t>Try some nonparametric approaches that may be able to exploit additional information in the release 2 data such as multiple passbands and multiple visits per scenario. A nonparametric approach, if it worked, could be simpler and more general than an explicit model fit. The down side is that a nonparametric approach will not estimate disk parameters.</a:t>
            </a:r>
          </a:p>
          <a:p>
            <a:pPr>
              <a:spcBef>
                <a:spcPts val="0"/>
              </a:spcBef>
              <a:spcAft>
                <a:spcPts val="600"/>
              </a:spcAft>
              <a:buFont typeface="+mj-lt"/>
              <a:buAutoNum type="arabicPeriod"/>
            </a:pPr>
            <a:r>
              <a:rPr lang="en-US" sz="1200" dirty="0"/>
              <a:t>Some combination of a simple parametric model to estimate basic disk parameters, with a nonparametric model which can account for background effects not accounted for by the simple disk model. </a:t>
            </a:r>
          </a:p>
          <a:p>
            <a:pPr marL="0" indent="0">
              <a:buNone/>
            </a:pPr>
            <a:endParaRPr lang="en-US" sz="1400" dirty="0"/>
          </a:p>
          <a:p>
            <a:endParaRPr lang="en-US" sz="1400" dirty="0"/>
          </a:p>
        </p:txBody>
      </p:sp>
      <p:sp>
        <p:nvSpPr>
          <p:cNvPr id="3" name="Title 2">
            <a:extLst>
              <a:ext uri="{FF2B5EF4-FFF2-40B4-BE49-F238E27FC236}">
                <a16:creationId xmlns:a16="http://schemas.microsoft.com/office/drawing/2014/main" id="{B39FDC0B-3E8D-458C-A3CF-BD0580DB0E5F}"/>
              </a:ext>
            </a:extLst>
          </p:cNvPr>
          <p:cNvSpPr>
            <a:spLocks noGrp="1"/>
          </p:cNvSpPr>
          <p:nvPr>
            <p:ph type="title"/>
          </p:nvPr>
        </p:nvSpPr>
        <p:spPr/>
        <p:txBody>
          <a:bodyPr>
            <a:normAutofit fontScale="90000"/>
          </a:bodyPr>
          <a:lstStyle/>
          <a:p>
            <a:r>
              <a:rPr lang="en-US" dirty="0"/>
              <a:t>Release 2 Data Observations</a:t>
            </a:r>
          </a:p>
        </p:txBody>
      </p:sp>
      <p:pic>
        <p:nvPicPr>
          <p:cNvPr id="6" name="Picture 5">
            <a:extLst>
              <a:ext uri="{FF2B5EF4-FFF2-40B4-BE49-F238E27FC236}">
                <a16:creationId xmlns:a16="http://schemas.microsoft.com/office/drawing/2014/main" id="{00097ECA-158B-4A5B-925D-87822CE30D6D}"/>
              </a:ext>
            </a:extLst>
          </p:cNvPr>
          <p:cNvPicPr>
            <a:picLocks noChangeAspect="1"/>
          </p:cNvPicPr>
          <p:nvPr/>
        </p:nvPicPr>
        <p:blipFill rotWithShape="1">
          <a:blip r:embed="rId2">
            <a:extLst>
              <a:ext uri="{28A0092B-C50C-407E-A947-70E740481C1C}">
                <a14:useLocalDpi xmlns:a14="http://schemas.microsoft.com/office/drawing/2010/main" val="0"/>
              </a:ext>
            </a:extLst>
          </a:blip>
          <a:srcRect l="7959" t="2861" r="7760" b="4279"/>
          <a:stretch/>
        </p:blipFill>
        <p:spPr>
          <a:xfrm>
            <a:off x="7505823" y="2396800"/>
            <a:ext cx="1968967" cy="1802363"/>
          </a:xfrm>
          <a:prstGeom prst="rect">
            <a:avLst/>
          </a:prstGeom>
        </p:spPr>
      </p:pic>
      <p:pic>
        <p:nvPicPr>
          <p:cNvPr id="8" name="Picture 7">
            <a:extLst>
              <a:ext uri="{FF2B5EF4-FFF2-40B4-BE49-F238E27FC236}">
                <a16:creationId xmlns:a16="http://schemas.microsoft.com/office/drawing/2014/main" id="{F81F969F-4FF8-465F-BCEF-05CF7B066AB3}"/>
              </a:ext>
            </a:extLst>
          </p:cNvPr>
          <p:cNvPicPr>
            <a:picLocks noChangeAspect="1"/>
          </p:cNvPicPr>
          <p:nvPr/>
        </p:nvPicPr>
        <p:blipFill rotWithShape="1">
          <a:blip r:embed="rId3">
            <a:extLst>
              <a:ext uri="{28A0092B-C50C-407E-A947-70E740481C1C}">
                <a14:useLocalDpi xmlns:a14="http://schemas.microsoft.com/office/drawing/2010/main" val="0"/>
              </a:ext>
            </a:extLst>
          </a:blip>
          <a:srcRect l="7504" t="4626" r="7350" b="7211"/>
          <a:stretch/>
        </p:blipFill>
        <p:spPr>
          <a:xfrm>
            <a:off x="9940330" y="1383263"/>
            <a:ext cx="2170803" cy="3829439"/>
          </a:xfrm>
          <a:prstGeom prst="rect">
            <a:avLst/>
          </a:prstGeom>
        </p:spPr>
      </p:pic>
      <p:sp>
        <p:nvSpPr>
          <p:cNvPr id="9" name="Arrow: Right 8">
            <a:extLst>
              <a:ext uri="{FF2B5EF4-FFF2-40B4-BE49-F238E27FC236}">
                <a16:creationId xmlns:a16="http://schemas.microsoft.com/office/drawing/2014/main" id="{BEB6CEAF-3FBC-4797-9F2B-7B6BD8173D3B}"/>
              </a:ext>
            </a:extLst>
          </p:cNvPr>
          <p:cNvSpPr/>
          <p:nvPr/>
        </p:nvSpPr>
        <p:spPr bwMode="auto">
          <a:xfrm>
            <a:off x="9520948" y="3150183"/>
            <a:ext cx="373224" cy="43166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12F288B5-B14A-4F7C-B98F-C00E31FEC954}"/>
              </a:ext>
            </a:extLst>
          </p:cNvPr>
          <p:cNvSpPr txBox="1"/>
          <p:nvPr/>
        </p:nvSpPr>
        <p:spPr>
          <a:xfrm>
            <a:off x="7168010" y="4206427"/>
            <a:ext cx="2921492" cy="246221"/>
          </a:xfrm>
          <a:prstGeom prst="rect">
            <a:avLst/>
          </a:prstGeom>
          <a:noFill/>
        </p:spPr>
        <p:txBody>
          <a:bodyPr wrap="square" rtlCol="0">
            <a:spAutoFit/>
          </a:bodyPr>
          <a:lstStyle/>
          <a:p>
            <a:pPr algn="l"/>
            <a:r>
              <a:rPr lang="en-US" sz="1000" dirty="0">
                <a:latin typeface="Calibri" panose="020F0502020204030204" pitchFamily="34" charset="0"/>
                <a:cs typeface="Calibri" panose="020F0502020204030204" pitchFamily="34" charset="0"/>
              </a:rPr>
              <a:t>Release 1 scenario 5 with smooth exozodi</a:t>
            </a:r>
          </a:p>
        </p:txBody>
      </p:sp>
      <p:sp>
        <p:nvSpPr>
          <p:cNvPr id="12" name="TextBox 11">
            <a:extLst>
              <a:ext uri="{FF2B5EF4-FFF2-40B4-BE49-F238E27FC236}">
                <a16:creationId xmlns:a16="http://schemas.microsoft.com/office/drawing/2014/main" id="{23ED2B1E-F01A-4F0A-AC00-BA3E2417A625}"/>
              </a:ext>
            </a:extLst>
          </p:cNvPr>
          <p:cNvSpPr txBox="1"/>
          <p:nvPr/>
        </p:nvSpPr>
        <p:spPr>
          <a:xfrm>
            <a:off x="9635412" y="5219966"/>
            <a:ext cx="2921492"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Release 1 scenario 5 with resonant exozodi</a:t>
            </a:r>
          </a:p>
        </p:txBody>
      </p:sp>
    </p:spTree>
    <p:extLst>
      <p:ext uri="{BB962C8B-B14F-4D97-AF65-F5344CB8AC3E}">
        <p14:creationId xmlns:p14="http://schemas.microsoft.com/office/powerpoint/2010/main" val="6074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F523AC-A2C4-4C10-97E5-BEA71FEB75AD}"/>
              </a:ext>
            </a:extLst>
          </p:cNvPr>
          <p:cNvSpPr>
            <a:spLocks noGrp="1"/>
          </p:cNvSpPr>
          <p:nvPr>
            <p:ph idx="1"/>
          </p:nvPr>
        </p:nvSpPr>
        <p:spPr>
          <a:xfrm>
            <a:off x="381000" y="1142999"/>
            <a:ext cx="11811000" cy="948937"/>
          </a:xfrm>
        </p:spPr>
        <p:txBody>
          <a:bodyPr/>
          <a:lstStyle/>
          <a:p>
            <a:r>
              <a:rPr lang="en-US" sz="1400" dirty="0"/>
              <a:t>The parametric background subtraction approach developed for release 1 data was tested on release 2 data without modification. Fairly good results are achieved in some circumstances. Results for scenario 5, with the resonant exozodi with intensity level 2 are shown below.(R05_v2_rez2_snr3) Resonant structures are apparent in the residual, but the signal from the planets is clear with the resonant structure component of the residual being relatively insignificant from the standpoint of planet detection.</a:t>
            </a:r>
          </a:p>
          <a:p>
            <a:pPr marL="0" indent="0">
              <a:buNone/>
            </a:pPr>
            <a:endParaRPr lang="en-US" sz="2000" dirty="0"/>
          </a:p>
          <a:p>
            <a:endParaRPr lang="en-US" dirty="0"/>
          </a:p>
        </p:txBody>
      </p:sp>
      <p:sp>
        <p:nvSpPr>
          <p:cNvPr id="3" name="Title 2">
            <a:extLst>
              <a:ext uri="{FF2B5EF4-FFF2-40B4-BE49-F238E27FC236}">
                <a16:creationId xmlns:a16="http://schemas.microsoft.com/office/drawing/2014/main" id="{B39FDC0B-3E8D-458C-A3CF-BD0580DB0E5F}"/>
              </a:ext>
            </a:extLst>
          </p:cNvPr>
          <p:cNvSpPr>
            <a:spLocks noGrp="1"/>
          </p:cNvSpPr>
          <p:nvPr>
            <p:ph type="title"/>
          </p:nvPr>
        </p:nvSpPr>
        <p:spPr/>
        <p:txBody>
          <a:bodyPr>
            <a:normAutofit fontScale="90000"/>
          </a:bodyPr>
          <a:lstStyle/>
          <a:p>
            <a:r>
              <a:rPr lang="en-US" dirty="0"/>
              <a:t>Parametric Background Subtraction</a:t>
            </a:r>
          </a:p>
        </p:txBody>
      </p:sp>
      <p:pic>
        <p:nvPicPr>
          <p:cNvPr id="5" name="Picture 4">
            <a:extLst>
              <a:ext uri="{FF2B5EF4-FFF2-40B4-BE49-F238E27FC236}">
                <a16:creationId xmlns:a16="http://schemas.microsoft.com/office/drawing/2014/main" id="{65A4013A-3D04-4786-81C3-CDE8704778DB}"/>
              </a:ext>
            </a:extLst>
          </p:cNvPr>
          <p:cNvPicPr>
            <a:picLocks noChangeAspect="1"/>
          </p:cNvPicPr>
          <p:nvPr/>
        </p:nvPicPr>
        <p:blipFill rotWithShape="1">
          <a:blip r:embed="rId2">
            <a:extLst>
              <a:ext uri="{28A0092B-C50C-407E-A947-70E740481C1C}">
                <a14:useLocalDpi xmlns:a14="http://schemas.microsoft.com/office/drawing/2010/main" val="0"/>
              </a:ext>
            </a:extLst>
          </a:blip>
          <a:srcRect l="1949" b="2229"/>
          <a:stretch/>
        </p:blipFill>
        <p:spPr>
          <a:xfrm>
            <a:off x="670998" y="2286001"/>
            <a:ext cx="10759001" cy="4055594"/>
          </a:xfrm>
          <a:prstGeom prst="rect">
            <a:avLst/>
          </a:prstGeom>
        </p:spPr>
      </p:pic>
    </p:spTree>
    <p:extLst>
      <p:ext uri="{BB962C8B-B14F-4D97-AF65-F5344CB8AC3E}">
        <p14:creationId xmlns:p14="http://schemas.microsoft.com/office/powerpoint/2010/main" val="242270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F523AC-A2C4-4C10-97E5-BEA71FEB75AD}"/>
              </a:ext>
            </a:extLst>
          </p:cNvPr>
          <p:cNvSpPr>
            <a:spLocks noGrp="1"/>
          </p:cNvSpPr>
          <p:nvPr>
            <p:ph idx="1"/>
          </p:nvPr>
        </p:nvSpPr>
        <p:spPr>
          <a:xfrm>
            <a:off x="381000" y="1143000"/>
            <a:ext cx="11811000" cy="573834"/>
          </a:xfrm>
        </p:spPr>
        <p:txBody>
          <a:bodyPr/>
          <a:lstStyle/>
          <a:p>
            <a:r>
              <a:rPr lang="en-US" sz="1400" dirty="0"/>
              <a:t>The parametric background subtraction approach starts to break down significantly for higher intensity resonant exozodi. Results are shown below for the same scenario as the previous slide, but with the exozodi intensity increased to level 3. In this case a similar residual error is present but scaled up in intensity such that background residual is of similar intensity to planet residual.</a:t>
            </a:r>
            <a:endParaRPr lang="en-US" sz="2000" dirty="0"/>
          </a:p>
          <a:p>
            <a:endParaRPr lang="en-US" dirty="0"/>
          </a:p>
        </p:txBody>
      </p:sp>
      <p:sp>
        <p:nvSpPr>
          <p:cNvPr id="3" name="Title 2">
            <a:extLst>
              <a:ext uri="{FF2B5EF4-FFF2-40B4-BE49-F238E27FC236}">
                <a16:creationId xmlns:a16="http://schemas.microsoft.com/office/drawing/2014/main" id="{B39FDC0B-3E8D-458C-A3CF-BD0580DB0E5F}"/>
              </a:ext>
            </a:extLst>
          </p:cNvPr>
          <p:cNvSpPr>
            <a:spLocks noGrp="1"/>
          </p:cNvSpPr>
          <p:nvPr>
            <p:ph type="title"/>
          </p:nvPr>
        </p:nvSpPr>
        <p:spPr/>
        <p:txBody>
          <a:bodyPr>
            <a:normAutofit fontScale="90000"/>
          </a:bodyPr>
          <a:lstStyle/>
          <a:p>
            <a:r>
              <a:rPr lang="en-US" dirty="0"/>
              <a:t>Parametric Background Subtraction</a:t>
            </a:r>
          </a:p>
        </p:txBody>
      </p:sp>
      <p:pic>
        <p:nvPicPr>
          <p:cNvPr id="6" name="Picture 5">
            <a:extLst>
              <a:ext uri="{FF2B5EF4-FFF2-40B4-BE49-F238E27FC236}">
                <a16:creationId xmlns:a16="http://schemas.microsoft.com/office/drawing/2014/main" id="{0F0638E9-239F-4E58-8DA1-AA525D55BEB5}"/>
              </a:ext>
            </a:extLst>
          </p:cNvPr>
          <p:cNvPicPr>
            <a:picLocks noChangeAspect="1"/>
          </p:cNvPicPr>
          <p:nvPr/>
        </p:nvPicPr>
        <p:blipFill rotWithShape="1">
          <a:blip r:embed="rId2">
            <a:extLst>
              <a:ext uri="{28A0092B-C50C-407E-A947-70E740481C1C}">
                <a14:useLocalDpi xmlns:a14="http://schemas.microsoft.com/office/drawing/2010/main" val="0"/>
              </a:ext>
            </a:extLst>
          </a:blip>
          <a:srcRect l="1976" r="2041" b="3135"/>
          <a:stretch/>
        </p:blipFill>
        <p:spPr>
          <a:xfrm>
            <a:off x="677577" y="2286000"/>
            <a:ext cx="10532046" cy="4068751"/>
          </a:xfrm>
          <a:prstGeom prst="rect">
            <a:avLst/>
          </a:prstGeom>
        </p:spPr>
      </p:pic>
    </p:spTree>
    <p:extLst>
      <p:ext uri="{BB962C8B-B14F-4D97-AF65-F5344CB8AC3E}">
        <p14:creationId xmlns:p14="http://schemas.microsoft.com/office/powerpoint/2010/main" val="51154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B60E7E-F88D-4B0D-8F04-819F1B5A2545}"/>
              </a:ext>
            </a:extLst>
          </p:cNvPr>
          <p:cNvSpPr>
            <a:spLocks noGrp="1"/>
          </p:cNvSpPr>
          <p:nvPr>
            <p:ph idx="1"/>
          </p:nvPr>
        </p:nvSpPr>
        <p:spPr/>
        <p:txBody>
          <a:bodyPr/>
          <a:lstStyle/>
          <a:p>
            <a:pPr>
              <a:spcBef>
                <a:spcPts val="0"/>
              </a:spcBef>
              <a:spcAft>
                <a:spcPts val="600"/>
              </a:spcAft>
            </a:pPr>
            <a:r>
              <a:rPr lang="en-US" sz="1400" dirty="0"/>
              <a:t>With increased complexity of backgrounds due to resonant structures, and previous problems with unmodeled affects such as forward scattering, it seems that an ‘eyeballed’ empirical model of smooth exozodi is inadequate. In order to proceed with an explicit parametric model of the background it would be sensible to use something resembling more of an astrophysical model that explicitly models the dominant effects. Such a model could be simplified as appropriate to capture the dominant effects in the image with as few free parameters as possible.</a:t>
            </a:r>
          </a:p>
          <a:p>
            <a:pPr>
              <a:spcBef>
                <a:spcPts val="0"/>
              </a:spcBef>
              <a:spcAft>
                <a:spcPts val="600"/>
              </a:spcAft>
            </a:pPr>
            <a:r>
              <a:rPr lang="en-US" sz="1400" dirty="0"/>
              <a:t>Before proceeding with an increasingly complex parametric model approach, it seems appropriate to try explore nonparametric approaches. In additional to featuring more complex backgrounds, the release 2 data also includes additional information that can be exploited to separate exoplanet signals from background. These additional aspects of the data are:</a:t>
            </a:r>
          </a:p>
          <a:p>
            <a:pPr lvl="1">
              <a:spcBef>
                <a:spcPts val="0"/>
              </a:spcBef>
              <a:spcAft>
                <a:spcPts val="600"/>
              </a:spcAft>
            </a:pPr>
            <a:r>
              <a:rPr lang="en-US" sz="1000" dirty="0"/>
              <a:t>Multispectral images. The appearance of the exozodi seems to vary as a function of passband in a way that is different from how the exoplanet signals vary. The exozodi appearance tends to broaden with increasing wavelength for example,(perhaps a Mie scattering effect?) whereas the planets tend to appear as point sources in roughly the same position. This difference in how exozodi and exoplanets appear as a function of passband may be exploitable.</a:t>
            </a:r>
          </a:p>
          <a:p>
            <a:pPr lvl="1">
              <a:spcBef>
                <a:spcPts val="0"/>
              </a:spcBef>
              <a:spcAft>
                <a:spcPts val="600"/>
              </a:spcAft>
            </a:pPr>
            <a:r>
              <a:rPr lang="en-US" sz="1000" dirty="0"/>
              <a:t>Multiple visits. Whereas the release 1 data only included a single visit per astrophysical scenario, the release two data provides two visits per scenario, all else being equal. Between visits the background appears to stay the same, whereas the exoplanets move. Similarly to the multispectral differences, the decoupling of how exoplanets change in time vs background can potentially be exploited.</a:t>
            </a:r>
          </a:p>
          <a:p>
            <a:pPr>
              <a:spcBef>
                <a:spcPts val="0"/>
              </a:spcBef>
              <a:spcAft>
                <a:spcPts val="600"/>
              </a:spcAft>
            </a:pPr>
            <a:r>
              <a:rPr lang="en-US" sz="1400" dirty="0"/>
              <a:t>Some initial ideas for nonparametric background estimation approaches to try:</a:t>
            </a:r>
          </a:p>
          <a:p>
            <a:pPr lvl="1">
              <a:spcBef>
                <a:spcPts val="0"/>
              </a:spcBef>
              <a:spcAft>
                <a:spcPts val="600"/>
              </a:spcAft>
              <a:buFont typeface="+mj-lt"/>
              <a:buAutoNum type="arabicPeriod"/>
            </a:pPr>
            <a:r>
              <a:rPr lang="en-US" sz="1000" dirty="0"/>
              <a:t>Median filtering or other non-linear filtering approach. The idea is that the planets are small sharp signals that can be removed by a median filter or bilateral filter while the background structure is preserved. This approach was attempted briefly using median filtering and bilateral filtering. Median filtering gave some limited success but only in scenarios where exoplanets are already somewhat visible an significant relative to background.</a:t>
            </a:r>
          </a:p>
          <a:p>
            <a:pPr lvl="1">
              <a:spcBef>
                <a:spcPts val="0"/>
              </a:spcBef>
              <a:spcAft>
                <a:spcPts val="600"/>
              </a:spcAft>
              <a:buFont typeface="+mj-lt"/>
              <a:buAutoNum type="arabicPeriod"/>
            </a:pPr>
            <a:r>
              <a:rPr lang="en-US" sz="1000" dirty="0"/>
              <a:t>Principal Component Analysis (PCA). Because the nature of the variance of the exozodi and background content is different compared to how the planets vary, in that the planets change position between visits, and the exozodi tend to broaden with increasing passband, a principal component analysis approach may be expected to exploit these differences in variance. It is also the case that because the backgrounds dominate the signal energy in the image, the lower principal components in a PCA model will tend to model the backgrounds and not the planets. The planets may tend to be ignored by the lower components in the PCA similarly to how measurement noise is not incorporated. </a:t>
            </a:r>
          </a:p>
          <a:p>
            <a:endParaRPr lang="en-US" b="1" dirty="0"/>
          </a:p>
        </p:txBody>
      </p:sp>
      <p:sp>
        <p:nvSpPr>
          <p:cNvPr id="3" name="Title 2">
            <a:extLst>
              <a:ext uri="{FF2B5EF4-FFF2-40B4-BE49-F238E27FC236}">
                <a16:creationId xmlns:a16="http://schemas.microsoft.com/office/drawing/2014/main" id="{6FC4EB19-C534-463F-B19A-59722C663D86}"/>
              </a:ext>
            </a:extLst>
          </p:cNvPr>
          <p:cNvSpPr>
            <a:spLocks noGrp="1"/>
          </p:cNvSpPr>
          <p:nvPr>
            <p:ph type="title"/>
          </p:nvPr>
        </p:nvSpPr>
        <p:spPr/>
        <p:txBody>
          <a:bodyPr>
            <a:normAutofit fontScale="90000"/>
          </a:bodyPr>
          <a:lstStyle/>
          <a:p>
            <a:r>
              <a:rPr lang="en-US" dirty="0"/>
              <a:t>Background Subtraction Update Ideas</a:t>
            </a:r>
          </a:p>
        </p:txBody>
      </p:sp>
    </p:spTree>
    <p:extLst>
      <p:ext uri="{BB962C8B-B14F-4D97-AF65-F5344CB8AC3E}">
        <p14:creationId xmlns:p14="http://schemas.microsoft.com/office/powerpoint/2010/main" val="1402316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ca1">
            <a:hlinkClick r:id="" action="ppaction://media"/>
            <a:extLst>
              <a:ext uri="{FF2B5EF4-FFF2-40B4-BE49-F238E27FC236}">
                <a16:creationId xmlns:a16="http://schemas.microsoft.com/office/drawing/2014/main" id="{A64B8CEE-2B10-498F-9A6D-26D418C9031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616851" y="1103924"/>
            <a:ext cx="7520441" cy="5085861"/>
          </a:xfrm>
        </p:spPr>
      </p:pic>
      <p:sp>
        <p:nvSpPr>
          <p:cNvPr id="3" name="Title 2">
            <a:extLst>
              <a:ext uri="{FF2B5EF4-FFF2-40B4-BE49-F238E27FC236}">
                <a16:creationId xmlns:a16="http://schemas.microsoft.com/office/drawing/2014/main" id="{6E05C77E-EE21-408F-BC16-0D5664AE14B4}"/>
              </a:ext>
            </a:extLst>
          </p:cNvPr>
          <p:cNvSpPr>
            <a:spLocks noGrp="1"/>
          </p:cNvSpPr>
          <p:nvPr>
            <p:ph type="title"/>
          </p:nvPr>
        </p:nvSpPr>
        <p:spPr/>
        <p:txBody>
          <a:bodyPr>
            <a:normAutofit fontScale="90000"/>
          </a:bodyPr>
          <a:lstStyle/>
          <a:p>
            <a:r>
              <a:rPr lang="en-US" dirty="0"/>
              <a:t>PCA Background Model</a:t>
            </a:r>
          </a:p>
        </p:txBody>
      </p:sp>
      <p:sp>
        <p:nvSpPr>
          <p:cNvPr id="5" name="Content Placeholder 1">
            <a:extLst>
              <a:ext uri="{FF2B5EF4-FFF2-40B4-BE49-F238E27FC236}">
                <a16:creationId xmlns:a16="http://schemas.microsoft.com/office/drawing/2014/main" id="{FB4A49D7-2605-4CF5-82A3-9146A4E1FD7D}"/>
              </a:ext>
            </a:extLst>
          </p:cNvPr>
          <p:cNvSpPr txBox="1">
            <a:spLocks/>
          </p:cNvSpPr>
          <p:nvPr/>
        </p:nvSpPr>
        <p:spPr bwMode="auto">
          <a:xfrm>
            <a:off x="381000" y="1142999"/>
            <a:ext cx="4370754" cy="504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7102" rIns="0" bIns="47102" numCol="1" anchor="t" anchorCtr="0" compatLnSpc="1">
            <a:prstTxWarp prst="textNoShape">
              <a:avLst/>
            </a:prstTxWarp>
            <a:noAutofit/>
          </a:bodyPr>
          <a:lstStyle>
            <a:lvl1pPr marL="351685" indent="-351685" algn="l" rtl="0" eaLnBrk="1" fontAlgn="base" hangingPunct="1">
              <a:spcBef>
                <a:spcPct val="20000"/>
              </a:spcBef>
              <a:spcAft>
                <a:spcPts val="0"/>
              </a:spcAft>
              <a:buChar char="•"/>
              <a:defRPr sz="2400" b="0">
                <a:solidFill>
                  <a:srgbClr val="097BA5"/>
                </a:solidFill>
                <a:latin typeface="Calibri" panose="020F0502020204030204" pitchFamily="34" charset="0"/>
                <a:ea typeface="+mn-ea"/>
                <a:cs typeface="Calibri" panose="020F0502020204030204" pitchFamily="34" charset="0"/>
              </a:defRPr>
            </a:lvl1pPr>
            <a:lvl2pPr marL="763892" indent="-292798" algn="l" rtl="0" eaLnBrk="1" fontAlgn="base" hangingPunct="1">
              <a:spcBef>
                <a:spcPct val="20000"/>
              </a:spcBef>
              <a:spcAft>
                <a:spcPts val="0"/>
              </a:spcAft>
              <a:buChar char="–"/>
              <a:defRPr sz="2000" b="0">
                <a:solidFill>
                  <a:schemeClr val="tx1"/>
                </a:solidFill>
                <a:latin typeface="Calibri" panose="020F0502020204030204" pitchFamily="34" charset="0"/>
                <a:cs typeface="Calibri" panose="020F0502020204030204" pitchFamily="34" charset="0"/>
              </a:defRPr>
            </a:lvl2pPr>
            <a:lvl3pPr marL="1176097" indent="-233912" algn="l" rtl="0" eaLnBrk="1" fontAlgn="base" hangingPunct="1">
              <a:spcBef>
                <a:spcPct val="20000"/>
              </a:spcBef>
              <a:spcAft>
                <a:spcPts val="0"/>
              </a:spcAft>
              <a:buChar char="•"/>
              <a:defRPr sz="1800" b="0">
                <a:solidFill>
                  <a:srgbClr val="585858"/>
                </a:solidFill>
                <a:latin typeface="Calibri" panose="020F0502020204030204" pitchFamily="34" charset="0"/>
                <a:cs typeface="Calibri" panose="020F0502020204030204" pitchFamily="34" charset="0"/>
              </a:defRPr>
            </a:lvl3pPr>
            <a:lvl4pPr marL="1647192" indent="-233912" algn="l" rtl="0" eaLnBrk="1" fontAlgn="base" hangingPunct="1">
              <a:spcBef>
                <a:spcPct val="20000"/>
              </a:spcBef>
              <a:spcAft>
                <a:spcPts val="0"/>
              </a:spcAft>
              <a:buChar char="–"/>
              <a:defRPr sz="1600" b="0">
                <a:solidFill>
                  <a:srgbClr val="585858"/>
                </a:solidFill>
                <a:latin typeface="Calibri" panose="020F0502020204030204" pitchFamily="34" charset="0"/>
                <a:cs typeface="Calibri" panose="020F0502020204030204" pitchFamily="34" charset="0"/>
              </a:defRPr>
            </a:lvl4pPr>
            <a:lvl5pPr marL="2118284" indent="-233912" algn="l" rtl="0" eaLnBrk="1" fontAlgn="base" hangingPunct="1">
              <a:spcBef>
                <a:spcPct val="20000"/>
              </a:spcBef>
              <a:spcAft>
                <a:spcPts val="0"/>
              </a:spcAft>
              <a:buChar char="»"/>
              <a:defRPr sz="1600" b="0">
                <a:solidFill>
                  <a:srgbClr val="585858"/>
                </a:solidFill>
                <a:latin typeface="Calibri" panose="020F0502020204030204" pitchFamily="34" charset="0"/>
                <a:cs typeface="Calibri" panose="020F0502020204030204" pitchFamily="34" charset="0"/>
              </a:defRPr>
            </a:lvl5pPr>
            <a:lvl6pPr marL="2590667" indent="-235515" algn="l" rtl="0" eaLnBrk="1" fontAlgn="base" hangingPunct="1">
              <a:spcBef>
                <a:spcPct val="20000"/>
              </a:spcBef>
              <a:spcAft>
                <a:spcPct val="0"/>
              </a:spcAft>
              <a:buChar char="»"/>
              <a:defRPr sz="2000" b="1">
                <a:solidFill>
                  <a:srgbClr val="003399"/>
                </a:solidFill>
                <a:latin typeface="+mn-lt"/>
              </a:defRPr>
            </a:lvl6pPr>
            <a:lvl7pPr marL="3061697" indent="-235515" algn="l" rtl="0" eaLnBrk="1" fontAlgn="base" hangingPunct="1">
              <a:spcBef>
                <a:spcPct val="20000"/>
              </a:spcBef>
              <a:spcAft>
                <a:spcPct val="0"/>
              </a:spcAft>
              <a:buChar char="»"/>
              <a:defRPr sz="2000" b="1">
                <a:solidFill>
                  <a:srgbClr val="003399"/>
                </a:solidFill>
                <a:latin typeface="+mn-lt"/>
              </a:defRPr>
            </a:lvl7pPr>
            <a:lvl8pPr marL="3532729" indent="-235515" algn="l" rtl="0" eaLnBrk="1" fontAlgn="base" hangingPunct="1">
              <a:spcBef>
                <a:spcPct val="20000"/>
              </a:spcBef>
              <a:spcAft>
                <a:spcPct val="0"/>
              </a:spcAft>
              <a:buChar char="»"/>
              <a:defRPr sz="2000" b="1">
                <a:solidFill>
                  <a:srgbClr val="003399"/>
                </a:solidFill>
                <a:latin typeface="+mn-lt"/>
              </a:defRPr>
            </a:lvl8pPr>
            <a:lvl9pPr marL="4003761" indent="-235515" algn="l" rtl="0" eaLnBrk="1" fontAlgn="base" hangingPunct="1">
              <a:spcBef>
                <a:spcPct val="20000"/>
              </a:spcBef>
              <a:spcAft>
                <a:spcPct val="0"/>
              </a:spcAft>
              <a:buChar char="»"/>
              <a:defRPr sz="2000" b="1">
                <a:solidFill>
                  <a:srgbClr val="003399"/>
                </a:solidFill>
                <a:latin typeface="+mn-lt"/>
              </a:defRPr>
            </a:lvl9pPr>
          </a:lstStyle>
          <a:p>
            <a:pPr>
              <a:spcBef>
                <a:spcPts val="0"/>
              </a:spcBef>
              <a:spcAft>
                <a:spcPts val="600"/>
              </a:spcAft>
            </a:pPr>
            <a:r>
              <a:rPr lang="en-US" sz="1400" kern="0" dirty="0"/>
              <a:t>A PCA model was trained on the data in an attempt to learn a non-parametric model of the background.</a:t>
            </a:r>
          </a:p>
          <a:p>
            <a:pPr>
              <a:spcBef>
                <a:spcPts val="0"/>
              </a:spcBef>
              <a:spcAft>
                <a:spcPts val="600"/>
              </a:spcAft>
            </a:pPr>
            <a:r>
              <a:rPr lang="en-US" sz="1400" kern="0" dirty="0"/>
              <a:t>Quick explanation of PCA:</a:t>
            </a:r>
          </a:p>
          <a:p>
            <a:pPr lvl="1">
              <a:spcBef>
                <a:spcPts val="0"/>
              </a:spcBef>
              <a:spcAft>
                <a:spcPts val="600"/>
              </a:spcAft>
            </a:pPr>
            <a:r>
              <a:rPr lang="en-US" sz="1000" kern="0" dirty="0"/>
              <a:t>PCA takes N samples of input data(in this case a ‘stack’ of images) and finds ‘principal components’ of the samples, which represent an orthonormal basis set of the input data. The principal components are ordered by descending percent of variance explained. </a:t>
            </a:r>
          </a:p>
          <a:p>
            <a:pPr lvl="1">
              <a:spcBef>
                <a:spcPts val="0"/>
              </a:spcBef>
              <a:spcAft>
                <a:spcPts val="600"/>
              </a:spcAft>
            </a:pPr>
            <a:r>
              <a:rPr lang="en-US" sz="1000" kern="0" dirty="0"/>
              <a:t>PCA is often called a dimensionality reduction technique, in that it finds a representation of multivariate data samples in fewer dimensions.(latent variables) In this case we are finding a lower dimensionality representation of the stack of images, such that we can give an approximate representation of any image by taking linear combinations of only a few principal components.</a:t>
            </a:r>
          </a:p>
          <a:p>
            <a:pPr marL="471094" lvl="1" indent="0">
              <a:spcBef>
                <a:spcPts val="0"/>
              </a:spcBef>
              <a:spcAft>
                <a:spcPts val="600"/>
              </a:spcAft>
              <a:buNone/>
            </a:pPr>
            <a:endParaRPr lang="en-US" sz="1000" kern="0" dirty="0"/>
          </a:p>
          <a:p>
            <a:pPr>
              <a:spcBef>
                <a:spcPts val="0"/>
              </a:spcBef>
              <a:spcAft>
                <a:spcPts val="600"/>
              </a:spcAft>
            </a:pPr>
            <a:r>
              <a:rPr lang="en-US" sz="1400" kern="0" dirty="0"/>
              <a:t>The video to the right shows the PCA model for an increasing number of components. This can be thought of as a cumulative sum of components, where the first few components represent most of the image intensity and later components add less significant details.</a:t>
            </a:r>
          </a:p>
          <a:p>
            <a:pPr>
              <a:spcBef>
                <a:spcPts val="0"/>
              </a:spcBef>
              <a:spcAft>
                <a:spcPts val="600"/>
              </a:spcAft>
            </a:pPr>
            <a:r>
              <a:rPr lang="en-US" sz="1400" kern="0" dirty="0"/>
              <a:t>Results are shown for R05_v2_rez2_snr3 for comparison with the previous slide.</a:t>
            </a:r>
          </a:p>
        </p:txBody>
      </p:sp>
    </p:spTree>
    <p:extLst>
      <p:ext uri="{BB962C8B-B14F-4D97-AF65-F5344CB8AC3E}">
        <p14:creationId xmlns:p14="http://schemas.microsoft.com/office/powerpoint/2010/main" val="169630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40545E-47C8-4EF3-AC4C-468FED8390CC}"/>
              </a:ext>
            </a:extLst>
          </p:cNvPr>
          <p:cNvSpPr>
            <a:spLocks noGrp="1"/>
          </p:cNvSpPr>
          <p:nvPr>
            <p:ph idx="1"/>
          </p:nvPr>
        </p:nvSpPr>
        <p:spPr>
          <a:xfrm>
            <a:off x="381000" y="1143000"/>
            <a:ext cx="4286054" cy="4882662"/>
          </a:xfrm>
        </p:spPr>
        <p:txBody>
          <a:bodyPr/>
          <a:lstStyle/>
          <a:p>
            <a:r>
              <a:rPr lang="en-US" sz="1400" dirty="0"/>
              <a:t>Example PCA model results are shown for R05_v2_rez2_snr3 for comparison with the previous slide. This shows a 10-component model which does a reasonable job of modelling background but not planets.</a:t>
            </a:r>
          </a:p>
          <a:p>
            <a:endParaRPr lang="en-US" sz="1400" dirty="0"/>
          </a:p>
          <a:p>
            <a:r>
              <a:rPr lang="en-US" sz="1400" dirty="0"/>
              <a:t>Tuning to get this result included:</a:t>
            </a:r>
          </a:p>
          <a:p>
            <a:pPr lvl="1"/>
            <a:r>
              <a:rPr lang="en-US" sz="1000" dirty="0"/>
              <a:t>Data augmentation with 90 degree rotations.</a:t>
            </a:r>
          </a:p>
          <a:p>
            <a:pPr lvl="1"/>
            <a:r>
              <a:rPr lang="en-US" sz="1000" dirty="0"/>
              <a:t>Mean centering and normalization.</a:t>
            </a:r>
          </a:p>
          <a:p>
            <a:pPr lvl="1"/>
            <a:r>
              <a:rPr lang="en-US" sz="1000" dirty="0"/>
              <a:t>Combining or separating subsets, i.e. res vs </a:t>
            </a:r>
            <a:r>
              <a:rPr lang="en-US" sz="1000" dirty="0" err="1"/>
              <a:t>sez</a:t>
            </a:r>
            <a:r>
              <a:rPr lang="en-US" sz="1000" dirty="0"/>
              <a:t> combined or as separate models.</a:t>
            </a:r>
          </a:p>
          <a:p>
            <a:pPr lvl="1"/>
            <a:r>
              <a:rPr lang="en-US" sz="1000" dirty="0"/>
              <a:t>Choosing the number of principal components to use to model backgrounds but exclude planets.</a:t>
            </a:r>
          </a:p>
          <a:p>
            <a:pPr marL="471094" lvl="1" indent="0">
              <a:buNone/>
            </a:pPr>
            <a:endParaRPr lang="en-US" sz="1000" dirty="0"/>
          </a:p>
          <a:p>
            <a:r>
              <a:rPr lang="en-US" sz="1400" dirty="0"/>
              <a:t>Performance on levels 1 and 2 exozodi intensity is generally reasonable but results are poor for level 3 exozodi intensity.</a:t>
            </a:r>
          </a:p>
        </p:txBody>
      </p:sp>
      <p:sp>
        <p:nvSpPr>
          <p:cNvPr id="3" name="Title 2">
            <a:extLst>
              <a:ext uri="{FF2B5EF4-FFF2-40B4-BE49-F238E27FC236}">
                <a16:creationId xmlns:a16="http://schemas.microsoft.com/office/drawing/2014/main" id="{7E360916-50E1-44A9-AF75-DA17C1DC38A0}"/>
              </a:ext>
            </a:extLst>
          </p:cNvPr>
          <p:cNvSpPr>
            <a:spLocks noGrp="1"/>
          </p:cNvSpPr>
          <p:nvPr>
            <p:ph type="title"/>
          </p:nvPr>
        </p:nvSpPr>
        <p:spPr/>
        <p:txBody>
          <a:bodyPr>
            <a:normAutofit fontScale="90000"/>
          </a:bodyPr>
          <a:lstStyle/>
          <a:p>
            <a:r>
              <a:rPr lang="en-US" dirty="0"/>
              <a:t>PCA Background model</a:t>
            </a:r>
          </a:p>
        </p:txBody>
      </p:sp>
      <p:pic>
        <p:nvPicPr>
          <p:cNvPr id="7" name="Picture 6">
            <a:extLst>
              <a:ext uri="{FF2B5EF4-FFF2-40B4-BE49-F238E27FC236}">
                <a16:creationId xmlns:a16="http://schemas.microsoft.com/office/drawing/2014/main" id="{41CF3AF2-A4FB-4A67-87D8-9CA0148941A2}"/>
              </a:ext>
            </a:extLst>
          </p:cNvPr>
          <p:cNvPicPr>
            <a:picLocks noChangeAspect="1"/>
          </p:cNvPicPr>
          <p:nvPr/>
        </p:nvPicPr>
        <p:blipFill rotWithShape="1">
          <a:blip r:embed="rId2">
            <a:extLst>
              <a:ext uri="{28A0092B-C50C-407E-A947-70E740481C1C}">
                <a14:useLocalDpi xmlns:a14="http://schemas.microsoft.com/office/drawing/2010/main" val="0"/>
              </a:ext>
            </a:extLst>
          </a:blip>
          <a:srcRect l="2911" t="797" r="1366" b="964"/>
          <a:stretch/>
        </p:blipFill>
        <p:spPr>
          <a:xfrm>
            <a:off x="4667054" y="1023815"/>
            <a:ext cx="7524946" cy="5228493"/>
          </a:xfrm>
          <a:prstGeom prst="rect">
            <a:avLst/>
          </a:prstGeom>
        </p:spPr>
      </p:pic>
    </p:spTree>
    <p:extLst>
      <p:ext uri="{BB962C8B-B14F-4D97-AF65-F5344CB8AC3E}">
        <p14:creationId xmlns:p14="http://schemas.microsoft.com/office/powerpoint/2010/main" val="1534191105"/>
      </p:ext>
    </p:extLst>
  </p:cSld>
  <p:clrMapOvr>
    <a:masterClrMapping/>
  </p:clrMapOvr>
</p:sld>
</file>

<file path=ppt/theme/theme1.xml><?xml version="1.0" encoding="utf-8"?>
<a:theme xmlns:a="http://schemas.openxmlformats.org/drawingml/2006/main" name="Theme1">
  <a:themeElements>
    <a:clrScheme name="Custom 13">
      <a:dk1>
        <a:srgbClr val="000000"/>
      </a:dk1>
      <a:lt1>
        <a:srgbClr val="FFFFFF"/>
      </a:lt1>
      <a:dk2>
        <a:srgbClr val="DA2128"/>
      </a:dk2>
      <a:lt2>
        <a:srgbClr val="097BA5"/>
      </a:lt2>
      <a:accent1>
        <a:srgbClr val="585858"/>
      </a:accent1>
      <a:accent2>
        <a:srgbClr val="097BA5"/>
      </a:accent2>
      <a:accent3>
        <a:srgbClr val="DA2128"/>
      </a:accent3>
      <a:accent4>
        <a:srgbClr val="FFFF66"/>
      </a:accent4>
      <a:accent5>
        <a:srgbClr val="BFBFBF"/>
      </a:accent5>
      <a:accent6>
        <a:srgbClr val="FFFFFF"/>
      </a:accent6>
      <a:hlink>
        <a:srgbClr val="097BA5"/>
      </a:hlink>
      <a:folHlink>
        <a:srgbClr val="97AABB"/>
      </a:folHlink>
    </a:clrScheme>
    <a:fontScheme name="2_Q_Logo_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lgn="l">
          <a:defRPr dirty="0"/>
        </a:defPPr>
      </a:lstStyle>
    </a:txDef>
  </a:objectDefaults>
  <a:extraClrSchemeLst>
    <a:extraClrScheme>
      <a:clrScheme name="2_Q_Logo_Li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Q_Logo_Li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Q_Logo_Lin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Q_Logo_Lin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Q_Logo_Li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Q_Logo_Li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Q_Logo_Li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B9A40901-17D6-4D4D-802F-42E0D140D9C5}" vid="{C7920BBB-DE77-414E-BBF9-46953EC8B8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1024</TotalTime>
  <Words>1711</Words>
  <Application>Microsoft Office PowerPoint</Application>
  <PresentationFormat>Widescreen</PresentationFormat>
  <Paragraphs>80</Paragraphs>
  <Slides>10</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Biryani Black</vt:lpstr>
      <vt:lpstr>Calibri</vt:lpstr>
      <vt:lpstr>Corbel</vt:lpstr>
      <vt:lpstr>Theme1</vt:lpstr>
      <vt:lpstr>Starshade Data Challenge</vt:lpstr>
      <vt:lpstr>Proposed approach</vt:lpstr>
      <vt:lpstr>Data Management Tools</vt:lpstr>
      <vt:lpstr>Release 2 Data Observations</vt:lpstr>
      <vt:lpstr>Parametric Background Subtraction</vt:lpstr>
      <vt:lpstr>Parametric Background Subtraction</vt:lpstr>
      <vt:lpstr>Background Subtraction Update Ideas</vt:lpstr>
      <vt:lpstr>PCA Background Model</vt:lpstr>
      <vt:lpstr>PCA Background model</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MTF Simulation</dc:title>
  <dc:creator>Brian Dunne</dc:creator>
  <cp:lastModifiedBy>Brian Dunne</cp:lastModifiedBy>
  <cp:revision>142</cp:revision>
  <dcterms:created xsi:type="dcterms:W3CDTF">2021-04-06T15:48:24Z</dcterms:created>
  <dcterms:modified xsi:type="dcterms:W3CDTF">2021-06-16T19:53:24Z</dcterms:modified>
</cp:coreProperties>
</file>