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73" r:id="rId2"/>
  </p:sldMasterIdLst>
  <p:notesMasterIdLst>
    <p:notesMasterId r:id="rId4"/>
  </p:notesMasterIdLst>
  <p:handoutMasterIdLst>
    <p:handoutMasterId r:id="rId5"/>
  </p:handoutMasterIdLst>
  <p:sldIdLst>
    <p:sldId id="259" r:id="rId3"/>
  </p:sldIdLst>
  <p:sldSz cx="9144000" cy="5143500" type="screen16x9"/>
  <p:notesSz cx="6858000" cy="9144000"/>
  <p:custDataLst>
    <p:tags r:id="rId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699"/>
    <a:srgbClr val="88B5FF"/>
    <a:srgbClr val="9DC3E6"/>
    <a:srgbClr val="B7D2FF"/>
    <a:srgbClr val="3E526D"/>
    <a:srgbClr val="0060A5"/>
    <a:srgbClr val="00233D"/>
    <a:srgbClr val="2F394E"/>
    <a:srgbClr val="5F739C"/>
    <a:srgbClr val="AFABA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634"/>
    <p:restoredTop sz="45473" autoAdjust="0"/>
  </p:normalViewPr>
  <p:slideViewPr>
    <p:cSldViewPr snapToGrid="0" snapToObjects="1">
      <p:cViewPr varScale="1">
        <p:scale>
          <a:sx n="74" d="100"/>
          <a:sy n="74" d="100"/>
        </p:scale>
        <p:origin x="3408" y="176"/>
      </p:cViewPr>
      <p:guideLst>
        <p:guide orient="horz" pos="1620"/>
        <p:guide pos="2880"/>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767AB6-DDEA-CF4E-A74B-19A554508643}" type="datetimeFigureOut">
              <a:rPr lang="en-US" smtClean="0">
                <a:latin typeface="Arial"/>
              </a:rPr>
              <a:t>12/1/21</a:t>
            </a:fld>
            <a:endParaRPr lang="en-US">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6300F83-E232-AF4B-BEC0-F9D716239A3F}" type="slidenum">
              <a:rPr lang="en-US" smtClean="0">
                <a:latin typeface="Arial"/>
              </a:rPr>
              <a:t>‹#›</a:t>
            </a:fld>
            <a:endParaRPr lang="en-US">
              <a:latin typeface="Arial"/>
            </a:endParaRPr>
          </a:p>
        </p:txBody>
      </p:sp>
    </p:spTree>
    <p:extLst>
      <p:ext uri="{BB962C8B-B14F-4D97-AF65-F5344CB8AC3E}">
        <p14:creationId xmlns:p14="http://schemas.microsoft.com/office/powerpoint/2010/main" val="42052301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72DD8AEC-B96B-2C4C-86B3-8483D80B216B}" type="datetimeFigureOut">
              <a:rPr lang="en-US" smtClean="0"/>
              <a:pPr/>
              <a:t>12/1/21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4180AB40-CF9C-CB44-AF47-E5E5B00AC330}" type="slidenum">
              <a:rPr lang="en-US" smtClean="0"/>
              <a:pPr/>
              <a:t>‹#›</a:t>
            </a:fld>
            <a:endParaRPr lang="en-US"/>
          </a:p>
        </p:txBody>
      </p:sp>
    </p:spTree>
    <p:extLst>
      <p:ext uri="{BB962C8B-B14F-4D97-AF65-F5344CB8AC3E}">
        <p14:creationId xmlns:p14="http://schemas.microsoft.com/office/powerpoint/2010/main" val="338257177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Arial"/>
                <a:ea typeface="+mn-ea"/>
                <a:cs typeface="+mn-cs"/>
              </a:rPr>
              <a:t>This slide shows how far the planets are from their respective stars and how that influences how hot they are. The first view shows the temperatures of planets in the solar system compared to those in an </a:t>
            </a:r>
            <a:r>
              <a:rPr lang="en-US" sz="1200" b="0" i="0" u="none" strike="noStrike" kern="1200" dirty="0" err="1">
                <a:solidFill>
                  <a:schemeClr val="tx1"/>
                </a:solidFill>
                <a:effectLst/>
                <a:latin typeface="Arial"/>
                <a:ea typeface="+mn-ea"/>
                <a:cs typeface="+mn-cs"/>
              </a:rPr>
              <a:t>exo</a:t>
            </a:r>
            <a:r>
              <a:rPr lang="en-US" sz="1200" b="0" i="0" u="none" strike="noStrike" kern="1200" dirty="0">
                <a:solidFill>
                  <a:schemeClr val="tx1"/>
                </a:solidFill>
                <a:effectLst/>
                <a:latin typeface="Arial"/>
                <a:ea typeface="+mn-ea"/>
                <a:cs typeface="+mn-cs"/>
              </a:rPr>
              <a:t> system; the second view puts the planets in the proper distance from the star, illustrating why some are much hotter than others.</a:t>
            </a:r>
          </a:p>
          <a:p>
            <a:endParaRPr lang="en-US" sz="1200" b="1" i="0" u="none" strike="noStrike" kern="1200" dirty="0">
              <a:solidFill>
                <a:schemeClr val="tx1"/>
              </a:solidFill>
              <a:effectLst/>
              <a:latin typeface="Arial"/>
              <a:ea typeface="+mn-ea"/>
              <a:cs typeface="+mn-cs"/>
            </a:endParaRPr>
          </a:p>
          <a:p>
            <a:r>
              <a:rPr lang="en-US" sz="1200" b="1" i="0" u="none" strike="noStrike" kern="1200" dirty="0">
                <a:solidFill>
                  <a:schemeClr val="tx1"/>
                </a:solidFill>
                <a:effectLst/>
                <a:latin typeface="Arial"/>
                <a:ea typeface="+mn-ea"/>
                <a:cs typeface="+mn-cs"/>
              </a:rPr>
              <a:t>NOTE:</a:t>
            </a:r>
            <a:r>
              <a:rPr lang="en-US" sz="1200" b="0" i="0" u="none" strike="noStrike" kern="1200" dirty="0">
                <a:solidFill>
                  <a:schemeClr val="tx1"/>
                </a:solidFill>
                <a:effectLst/>
                <a:latin typeface="Arial"/>
                <a:ea typeface="+mn-ea"/>
                <a:cs typeface="+mn-cs"/>
              </a:rPr>
              <a:t> This PowerPoint file has built-in interactive elements. To view them, you must be in "Slide Show" mode; you can then move to the next view either by clicking your mouse, the spacebar, or the arrow keys. This slide will not work in "regular viewing mode."</a:t>
            </a:r>
          </a:p>
          <a:p>
            <a:endParaRPr lang="en-US" sz="1200" b="1" i="0" u="none" strike="noStrike" kern="1200" dirty="0">
              <a:solidFill>
                <a:schemeClr val="tx1"/>
              </a:solidFill>
              <a:effectLst/>
              <a:latin typeface="Arial"/>
              <a:ea typeface="+mn-ea"/>
              <a:cs typeface="+mn-cs"/>
            </a:endParaRPr>
          </a:p>
          <a:p>
            <a:r>
              <a:rPr lang="en-US" sz="1200" b="1" i="0" u="none" strike="noStrike" kern="1200" dirty="0">
                <a:solidFill>
                  <a:schemeClr val="tx1"/>
                </a:solidFill>
                <a:effectLst/>
                <a:latin typeface="Arial"/>
                <a:ea typeface="+mn-ea"/>
                <a:cs typeface="+mn-cs"/>
              </a:rPr>
              <a:t>Credit</a:t>
            </a:r>
          </a:p>
          <a:p>
            <a:r>
              <a:rPr lang="en-US" sz="1200" b="0" i="0" u="none" strike="noStrike" kern="1200" dirty="0">
                <a:solidFill>
                  <a:schemeClr val="tx1"/>
                </a:solidFill>
                <a:effectLst/>
                <a:latin typeface="Arial"/>
                <a:ea typeface="+mn-ea"/>
                <a:cs typeface="+mn-cs"/>
              </a:rPr>
              <a:t>NASA/JPL-Caltech</a:t>
            </a:r>
          </a:p>
          <a:p>
            <a:pPr rtl="0"/>
            <a:endParaRPr lang="en-US" sz="1200" b="0" i="0" u="none" strike="noStrike" kern="1200" dirty="0">
              <a:solidFill>
                <a:schemeClr val="tx1"/>
              </a:solidFill>
              <a:effectLst/>
              <a:latin typeface="Arial"/>
              <a:ea typeface="+mn-ea"/>
              <a:cs typeface="+mn-cs"/>
            </a:endParaRPr>
          </a:p>
          <a:p>
            <a:pPr rtl="0"/>
            <a:endParaRPr lang="en-US" sz="1200" b="0" i="0" u="none" strike="noStrike" kern="1200" dirty="0">
              <a:solidFill>
                <a:schemeClr val="tx1"/>
              </a:solidFill>
              <a:effectLst/>
              <a:latin typeface="Arial"/>
              <a:ea typeface="+mn-ea"/>
              <a:cs typeface="+mn-cs"/>
            </a:endParaRPr>
          </a:p>
          <a:p>
            <a:pPr rtl="0"/>
            <a:r>
              <a:rPr lang="en-US" sz="1200" b="0" i="0" u="none" strike="noStrike" kern="1200" dirty="0">
                <a:solidFill>
                  <a:schemeClr val="tx1"/>
                </a:solidFill>
                <a:effectLst/>
                <a:latin typeface="Arial"/>
                <a:ea typeface="+mn-ea"/>
                <a:cs typeface="+mn-cs"/>
              </a:rPr>
              <a:t>The additional info:</a:t>
            </a:r>
          </a:p>
          <a:p>
            <a:pPr rtl="0"/>
            <a:r>
              <a:rPr lang="en-US" sz="1200" b="0" i="0" u="none" strike="noStrike" kern="1200" dirty="0">
                <a:solidFill>
                  <a:schemeClr val="tx1"/>
                </a:solidFill>
                <a:effectLst/>
                <a:latin typeface="Arial"/>
                <a:ea typeface="+mn-ea"/>
                <a:cs typeface="+mn-cs"/>
              </a:rPr>
              <a:t>Top: exoplanetary systems around the Sun</a:t>
            </a:r>
          </a:p>
          <a:p>
            <a:pPr rtl="0"/>
            <a:r>
              <a:rPr lang="en-US" sz="1200" b="0" i="0" u="none" strike="noStrike" kern="1200" dirty="0">
                <a:solidFill>
                  <a:schemeClr val="tx1"/>
                </a:solidFill>
                <a:effectLst/>
                <a:latin typeface="Arial"/>
                <a:ea typeface="+mn-ea"/>
                <a:cs typeface="+mn-cs"/>
              </a:rPr>
              <a:t>the temperature of the inner one is &gt;</a:t>
            </a:r>
            <a:r>
              <a:rPr lang="en-US" sz="1200" b="1" i="0" u="none" strike="noStrike" kern="1200" dirty="0">
                <a:solidFill>
                  <a:schemeClr val="tx1"/>
                </a:solidFill>
                <a:effectLst/>
                <a:latin typeface="Arial"/>
                <a:ea typeface="+mn-ea"/>
                <a:cs typeface="+mn-cs"/>
              </a:rPr>
              <a:t>1500K (0.04 au)</a:t>
            </a:r>
            <a:r>
              <a:rPr lang="en-US" sz="1200" b="0" i="0" u="none" strike="noStrike" kern="1200" dirty="0">
                <a:solidFill>
                  <a:schemeClr val="tx1"/>
                </a:solidFill>
                <a:effectLst/>
                <a:latin typeface="Arial"/>
                <a:ea typeface="+mn-ea"/>
                <a:cs typeface="+mn-cs"/>
              </a:rPr>
              <a:t>,</a:t>
            </a:r>
          </a:p>
          <a:p>
            <a:pPr rtl="0"/>
            <a:r>
              <a:rPr lang="en-US" sz="1200" b="0" i="0" u="none" strike="noStrike" kern="1200" dirty="0">
                <a:solidFill>
                  <a:schemeClr val="tx1"/>
                </a:solidFill>
                <a:effectLst/>
                <a:latin typeface="Arial"/>
                <a:ea typeface="+mn-ea"/>
                <a:cs typeface="+mn-cs"/>
              </a:rPr>
              <a:t>the middle one is </a:t>
            </a:r>
            <a:r>
              <a:rPr lang="en-US" sz="1200" b="1" i="0" u="none" strike="noStrike" kern="1200" dirty="0">
                <a:solidFill>
                  <a:schemeClr val="tx1"/>
                </a:solidFill>
                <a:effectLst/>
                <a:latin typeface="Arial"/>
                <a:ea typeface="+mn-ea"/>
                <a:cs typeface="+mn-cs"/>
              </a:rPr>
              <a:t>800K (0.13 au)</a:t>
            </a:r>
            <a:endParaRPr lang="en-US" sz="1200" b="0" i="0" u="none" strike="noStrike" kern="1200" dirty="0">
              <a:solidFill>
                <a:schemeClr val="tx1"/>
              </a:solidFill>
              <a:effectLst/>
              <a:latin typeface="Arial"/>
              <a:ea typeface="+mn-ea"/>
              <a:cs typeface="+mn-cs"/>
            </a:endParaRPr>
          </a:p>
          <a:p>
            <a:pPr rtl="0"/>
            <a:r>
              <a:rPr lang="en-US" sz="1200" b="0" i="0" u="none" strike="noStrike" kern="1200" dirty="0">
                <a:solidFill>
                  <a:schemeClr val="tx1"/>
                </a:solidFill>
                <a:effectLst/>
                <a:latin typeface="Arial"/>
                <a:ea typeface="+mn-ea"/>
                <a:cs typeface="+mn-cs"/>
              </a:rPr>
              <a:t>the outer one is </a:t>
            </a:r>
            <a:r>
              <a:rPr lang="en-US" sz="1200" b="1" i="0" u="none" strike="noStrike" kern="1200" dirty="0">
                <a:solidFill>
                  <a:schemeClr val="tx1"/>
                </a:solidFill>
                <a:effectLst/>
                <a:latin typeface="Arial"/>
                <a:ea typeface="+mn-ea"/>
                <a:cs typeface="+mn-cs"/>
              </a:rPr>
              <a:t>300K (1 au)</a:t>
            </a:r>
            <a:endParaRPr lang="en-US" sz="1200" b="0" i="0" u="none" strike="noStrike" kern="1200" dirty="0">
              <a:solidFill>
                <a:schemeClr val="tx1"/>
              </a:solidFill>
              <a:effectLst/>
              <a:latin typeface="Arial"/>
              <a:ea typeface="+mn-ea"/>
              <a:cs typeface="+mn-cs"/>
            </a:endParaRPr>
          </a:p>
          <a:p>
            <a:pPr rtl="0"/>
            <a:br>
              <a:rPr lang="en-US" sz="1200" b="0" i="0" u="none" strike="noStrike" kern="1200" dirty="0">
                <a:solidFill>
                  <a:schemeClr val="tx1"/>
                </a:solidFill>
                <a:effectLst/>
                <a:latin typeface="Arial"/>
                <a:ea typeface="+mn-ea"/>
                <a:cs typeface="+mn-cs"/>
              </a:rPr>
            </a:br>
            <a:r>
              <a:rPr lang="en-US" sz="1200" b="0" i="0" u="none" strike="noStrike" kern="1200" dirty="0">
                <a:solidFill>
                  <a:schemeClr val="tx1"/>
                </a:solidFill>
                <a:effectLst/>
                <a:latin typeface="Arial"/>
                <a:ea typeface="+mn-ea"/>
                <a:cs typeface="+mn-cs"/>
              </a:rPr>
              <a:t>bottom: solar system</a:t>
            </a:r>
          </a:p>
          <a:p>
            <a:pPr rtl="0"/>
            <a:r>
              <a:rPr lang="en-US" sz="1200" b="0" i="0" u="none" strike="noStrike" kern="1200" dirty="0">
                <a:solidFill>
                  <a:schemeClr val="tx1"/>
                </a:solidFill>
                <a:effectLst/>
                <a:latin typeface="Arial"/>
                <a:ea typeface="+mn-ea"/>
                <a:cs typeface="+mn-cs"/>
              </a:rPr>
              <a:t>Mercury: </a:t>
            </a:r>
            <a:r>
              <a:rPr lang="en-US" sz="1200" b="1" i="0" u="none" strike="noStrike" kern="1200" dirty="0">
                <a:solidFill>
                  <a:schemeClr val="tx1"/>
                </a:solidFill>
                <a:effectLst/>
                <a:latin typeface="Arial"/>
                <a:ea typeface="+mn-ea"/>
                <a:cs typeface="+mn-cs"/>
              </a:rPr>
              <a:t>340K</a:t>
            </a:r>
            <a:endParaRPr lang="en-US" sz="1200" b="0" i="0" u="none" strike="noStrike" kern="1200" dirty="0">
              <a:solidFill>
                <a:schemeClr val="tx1"/>
              </a:solidFill>
              <a:effectLst/>
              <a:latin typeface="Arial"/>
              <a:ea typeface="+mn-ea"/>
              <a:cs typeface="+mn-cs"/>
            </a:endParaRPr>
          </a:p>
          <a:p>
            <a:pPr rtl="0"/>
            <a:r>
              <a:rPr lang="en-US" sz="1200" b="0" i="0" u="none" strike="noStrike" kern="1200" dirty="0">
                <a:solidFill>
                  <a:schemeClr val="tx1"/>
                </a:solidFill>
                <a:effectLst/>
                <a:latin typeface="Arial"/>
                <a:ea typeface="+mn-ea"/>
                <a:cs typeface="+mn-cs"/>
              </a:rPr>
              <a:t>Earth: </a:t>
            </a:r>
            <a:r>
              <a:rPr lang="en-US" sz="1200" b="1" i="0" u="none" strike="noStrike" kern="1200" dirty="0">
                <a:solidFill>
                  <a:schemeClr val="tx1"/>
                </a:solidFill>
                <a:effectLst/>
                <a:latin typeface="Arial"/>
                <a:ea typeface="+mn-ea"/>
                <a:cs typeface="+mn-cs"/>
              </a:rPr>
              <a:t>290K</a:t>
            </a:r>
            <a:endParaRPr lang="en-US" sz="1200" b="0" i="0" u="none" strike="noStrike" kern="1200" dirty="0">
              <a:solidFill>
                <a:schemeClr val="tx1"/>
              </a:solidFill>
              <a:effectLst/>
              <a:latin typeface="Arial"/>
              <a:ea typeface="+mn-ea"/>
              <a:cs typeface="+mn-cs"/>
            </a:endParaRPr>
          </a:p>
          <a:p>
            <a:r>
              <a:rPr lang="en-US" sz="1200" b="0" i="0" u="none" strike="noStrike" kern="1200">
                <a:solidFill>
                  <a:schemeClr val="tx1"/>
                </a:solidFill>
                <a:effectLst/>
                <a:latin typeface="Arial"/>
                <a:ea typeface="+mn-ea"/>
                <a:cs typeface="+mn-cs"/>
              </a:rPr>
              <a:t>Jupiter: </a:t>
            </a:r>
            <a:r>
              <a:rPr lang="en-US" sz="1200" b="1" i="0" u="none" strike="noStrike" kern="1200">
                <a:solidFill>
                  <a:schemeClr val="tx1"/>
                </a:solidFill>
                <a:effectLst/>
                <a:latin typeface="Arial"/>
                <a:ea typeface="+mn-ea"/>
                <a:cs typeface="+mn-cs"/>
              </a:rPr>
              <a:t>170K</a:t>
            </a:r>
            <a:endParaRPr lang="en-US" dirty="0"/>
          </a:p>
        </p:txBody>
      </p:sp>
      <p:sp>
        <p:nvSpPr>
          <p:cNvPr id="4" name="Slide Number Placeholder 3"/>
          <p:cNvSpPr>
            <a:spLocks noGrp="1"/>
          </p:cNvSpPr>
          <p:nvPr>
            <p:ph type="sldNum" sz="quarter" idx="5"/>
          </p:nvPr>
        </p:nvSpPr>
        <p:spPr/>
        <p:txBody>
          <a:bodyPr/>
          <a:lstStyle/>
          <a:p>
            <a:fld id="{53E2C2CA-A0ED-D449-BD82-67EA63EA3096}" type="slidenum">
              <a:rPr lang="en-US" smtClean="0"/>
              <a:t>1</a:t>
            </a:fld>
            <a:endParaRPr lang="en-US"/>
          </a:p>
        </p:txBody>
      </p:sp>
    </p:spTree>
    <p:extLst>
      <p:ext uri="{BB962C8B-B14F-4D97-AF65-F5344CB8AC3E}">
        <p14:creationId xmlns:p14="http://schemas.microsoft.com/office/powerpoint/2010/main" val="40022481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No Image">
    <p:spTree>
      <p:nvGrpSpPr>
        <p:cNvPr id="1" name=""/>
        <p:cNvGrpSpPr/>
        <p:nvPr/>
      </p:nvGrpSpPr>
      <p:grpSpPr>
        <a:xfrm>
          <a:off x="0" y="0"/>
          <a:ext cx="0" cy="0"/>
          <a:chOff x="0" y="0"/>
          <a:chExt cx="0" cy="0"/>
        </a:xfrm>
      </p:grpSpPr>
      <p:sp>
        <p:nvSpPr>
          <p:cNvPr id="22" name="Text Placeholder 21"/>
          <p:cNvSpPr>
            <a:spLocks noGrp="1"/>
          </p:cNvSpPr>
          <p:nvPr>
            <p:ph type="body" sz="quarter" idx="15" hasCustomPrompt="1"/>
          </p:nvPr>
        </p:nvSpPr>
        <p:spPr>
          <a:xfrm>
            <a:off x="925513" y="1956377"/>
            <a:ext cx="7483464" cy="294801"/>
          </a:xfrm>
        </p:spPr>
        <p:txBody>
          <a:bodyPr>
            <a:noAutofit/>
          </a:bodyPr>
          <a:lstStyle>
            <a:lvl1pPr marL="0" indent="0">
              <a:buNone/>
              <a:defRPr sz="140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Theme, Project or Mission Name (optional)</a:t>
            </a:r>
          </a:p>
        </p:txBody>
      </p:sp>
      <p:sp>
        <p:nvSpPr>
          <p:cNvPr id="24" name="Text Placeholder 21"/>
          <p:cNvSpPr>
            <a:spLocks noGrp="1"/>
          </p:cNvSpPr>
          <p:nvPr>
            <p:ph type="body" sz="quarter" idx="16" hasCustomPrompt="1"/>
          </p:nvPr>
        </p:nvSpPr>
        <p:spPr>
          <a:xfrm>
            <a:off x="915352" y="2251179"/>
            <a:ext cx="7493625" cy="419202"/>
          </a:xfrm>
        </p:spPr>
        <p:txBody>
          <a:bodyPr>
            <a:noAutofit/>
          </a:bodyPr>
          <a:lstStyle>
            <a:lvl1pPr marL="0" indent="0">
              <a:buNone/>
              <a:defRPr sz="2400" b="1"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Presentation Title</a:t>
            </a:r>
          </a:p>
        </p:txBody>
      </p:sp>
      <p:sp>
        <p:nvSpPr>
          <p:cNvPr id="25" name="Text Placeholder 21"/>
          <p:cNvSpPr>
            <a:spLocks noGrp="1"/>
          </p:cNvSpPr>
          <p:nvPr>
            <p:ph type="body" sz="quarter" idx="17" hasCustomPrompt="1"/>
          </p:nvPr>
        </p:nvSpPr>
        <p:spPr>
          <a:xfrm>
            <a:off x="925512" y="2668678"/>
            <a:ext cx="7483465" cy="826362"/>
          </a:xfrm>
        </p:spPr>
        <p:txBody>
          <a:bodyPr>
            <a:noAutofit/>
          </a:bodyPr>
          <a:lstStyle>
            <a:lvl1pPr marL="0" indent="0">
              <a:buNone/>
              <a:defRPr sz="2000" b="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Presentation Subtitle</a:t>
            </a:r>
          </a:p>
        </p:txBody>
      </p:sp>
      <p:sp>
        <p:nvSpPr>
          <p:cNvPr id="26" name="Text Placeholder 21"/>
          <p:cNvSpPr>
            <a:spLocks noGrp="1"/>
          </p:cNvSpPr>
          <p:nvPr>
            <p:ph type="body" sz="quarter" idx="18" hasCustomPrompt="1"/>
          </p:nvPr>
        </p:nvSpPr>
        <p:spPr>
          <a:xfrm>
            <a:off x="915352" y="4246880"/>
            <a:ext cx="7493625" cy="497840"/>
          </a:xfrm>
        </p:spPr>
        <p:txBody>
          <a:bodyPr anchor="b">
            <a:noAutofit/>
          </a:bodyPr>
          <a:lstStyle>
            <a:lvl1pPr marL="0" indent="0">
              <a:buNone/>
              <a:defRPr sz="1000" b="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Job Title, Date, etc.</a:t>
            </a:r>
          </a:p>
        </p:txBody>
      </p:sp>
      <p:pic>
        <p:nvPicPr>
          <p:cNvPr id="8" name="Picture 7"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7295" y="1184383"/>
            <a:ext cx="2925483" cy="812634"/>
          </a:xfrm>
          <a:prstGeom prst="rect">
            <a:avLst/>
          </a:prstGeom>
        </p:spPr>
      </p:pic>
      <p:sp>
        <p:nvSpPr>
          <p:cNvPr id="3" name="Footer Placeholder 2"/>
          <p:cNvSpPr>
            <a:spLocks noGrp="1"/>
          </p:cNvSpPr>
          <p:nvPr>
            <p:ph type="ftr" sz="quarter" idx="20"/>
          </p:nvPr>
        </p:nvSpPr>
        <p:spPr>
          <a:xfrm>
            <a:off x="915353" y="4802823"/>
            <a:ext cx="7493624" cy="274637"/>
          </a:xfrm>
        </p:spPr>
        <p:txBody>
          <a:bodyPr/>
          <a:lstStyle/>
          <a:p>
            <a:pPr algn="l"/>
            <a:r>
              <a:rPr lang="en-US"/>
              <a:t>This document has been reviewed and determined not to contain export controlled technical data.</a:t>
            </a:r>
          </a:p>
        </p:txBody>
      </p:sp>
    </p:spTree>
    <p:extLst>
      <p:ext uri="{BB962C8B-B14F-4D97-AF65-F5344CB8AC3E}">
        <p14:creationId xmlns:p14="http://schemas.microsoft.com/office/powerpoint/2010/main" val="2565551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2137092"/>
            <a:ext cx="4216400" cy="23841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1"/>
          <p:cNvSpPr>
            <a:spLocks noGrp="1"/>
          </p:cNvSpPr>
          <p:nvPr>
            <p:ph sz="quarter" idx="20"/>
          </p:nvPr>
        </p:nvSpPr>
        <p:spPr>
          <a:xfrm>
            <a:off x="4675164" y="2137092"/>
            <a:ext cx="4216400" cy="23841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2"/>
          <p:cNvSpPr>
            <a:spLocks noGrp="1"/>
          </p:cNvSpPr>
          <p:nvPr>
            <p:ph type="body" idx="1"/>
          </p:nvPr>
        </p:nvSpPr>
        <p:spPr>
          <a:xfrm>
            <a:off x="254000"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Text Placeholder 4"/>
          <p:cNvSpPr>
            <a:spLocks noGrp="1"/>
          </p:cNvSpPr>
          <p:nvPr>
            <p:ph type="body" sz="quarter" idx="3"/>
          </p:nvPr>
        </p:nvSpPr>
        <p:spPr>
          <a:xfrm>
            <a:off x="4675164"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7" name="TextBox 16"/>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1"/>
          </p:nvPr>
        </p:nvSpPr>
        <p:spPr/>
        <p:txBody>
          <a:bodyPr/>
          <a:lstStyle/>
          <a:p>
            <a:fld id="{4F7BED6E-8BF2-AA4E-9E08-8FB1C9655BB1}" type="datetime4">
              <a:rPr lang="en-US" smtClean="0"/>
              <a:t>December 1, 2021</a:t>
            </a:fld>
            <a:endParaRPr lang="en-US"/>
          </a:p>
        </p:txBody>
      </p:sp>
      <p:sp>
        <p:nvSpPr>
          <p:cNvPr id="5" name="Footer Placeholder 4"/>
          <p:cNvSpPr>
            <a:spLocks noGrp="1"/>
          </p:cNvSpPr>
          <p:nvPr>
            <p:ph type="ftr" sz="quarter" idx="22"/>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3"/>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625700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21" name="Content Placeholder 2"/>
          <p:cNvSpPr>
            <a:spLocks noGrp="1"/>
          </p:cNvSpPr>
          <p:nvPr>
            <p:ph sz="quarter" idx="19"/>
          </p:nvPr>
        </p:nvSpPr>
        <p:spPr>
          <a:xfrm>
            <a:off x="254000"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22" name="Text Placeholder 2"/>
          <p:cNvSpPr>
            <a:spLocks noGrp="1"/>
          </p:cNvSpPr>
          <p:nvPr>
            <p:ph type="body" idx="24" hasCustomPrompt="1"/>
          </p:nvPr>
        </p:nvSpPr>
        <p:spPr>
          <a:xfrm>
            <a:off x="254000"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23" name="Content Placeholder 11"/>
          <p:cNvSpPr>
            <a:spLocks noGrp="1"/>
          </p:cNvSpPr>
          <p:nvPr>
            <p:ph sz="quarter" idx="20"/>
          </p:nvPr>
        </p:nvSpPr>
        <p:spPr>
          <a:xfrm>
            <a:off x="3638844" y="1497329"/>
            <a:ext cx="5129236" cy="3023869"/>
          </a:xfrm>
        </p:spPr>
        <p:txBody>
          <a:bodyPr/>
          <a:lstStyle>
            <a:lvl1pPr>
              <a:defRPr sz="2800"/>
            </a:lvl1pPr>
            <a:lvl2pPr>
              <a:defRPr sz="2400"/>
            </a:lvl2pPr>
            <a:lvl3pPr>
              <a:defRPr sz="20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5"/>
          </p:nvPr>
        </p:nvSpPr>
        <p:spPr/>
        <p:txBody>
          <a:bodyPr/>
          <a:lstStyle/>
          <a:p>
            <a:fld id="{7607D4CB-C25A-8E42-B2D3-6E370A42B76F}" type="datetime4">
              <a:rPr lang="en-US" smtClean="0"/>
              <a:t>December 1, 2021</a:t>
            </a:fld>
            <a:endParaRPr lang="en-US"/>
          </a:p>
        </p:txBody>
      </p:sp>
      <p:sp>
        <p:nvSpPr>
          <p:cNvPr id="5" name="Footer Placeholder 4"/>
          <p:cNvSpPr>
            <a:spLocks noGrp="1"/>
          </p:cNvSpPr>
          <p:nvPr>
            <p:ph type="ftr" sz="quarter" idx="26"/>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7"/>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9165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Picture Placeholder 2"/>
          <p:cNvSpPr>
            <a:spLocks noGrp="1"/>
          </p:cNvSpPr>
          <p:nvPr>
            <p:ph type="pic" idx="1"/>
          </p:nvPr>
        </p:nvSpPr>
        <p:spPr>
          <a:xfrm>
            <a:off x="254000" y="1497330"/>
            <a:ext cx="5129236" cy="302386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Content Placeholder 2"/>
          <p:cNvSpPr>
            <a:spLocks noGrp="1"/>
          </p:cNvSpPr>
          <p:nvPr>
            <p:ph sz="quarter" idx="19"/>
          </p:nvPr>
        </p:nvSpPr>
        <p:spPr>
          <a:xfrm>
            <a:off x="5556567"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6" name="Text Placeholder 2"/>
          <p:cNvSpPr>
            <a:spLocks noGrp="1"/>
          </p:cNvSpPr>
          <p:nvPr>
            <p:ph type="body" idx="24" hasCustomPrompt="1"/>
          </p:nvPr>
        </p:nvSpPr>
        <p:spPr>
          <a:xfrm>
            <a:off x="5556567"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17" name="TextBox 16"/>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5"/>
          </p:nvPr>
        </p:nvSpPr>
        <p:spPr/>
        <p:txBody>
          <a:bodyPr/>
          <a:lstStyle/>
          <a:p>
            <a:fld id="{79E4DC6E-9D85-3C4A-A781-2874828201CC}" type="datetime4">
              <a:rPr lang="en-US" smtClean="0"/>
              <a:t>December 1, 2021</a:t>
            </a:fld>
            <a:endParaRPr lang="en-US"/>
          </a:p>
        </p:txBody>
      </p:sp>
      <p:sp>
        <p:nvSpPr>
          <p:cNvPr id="5" name="Footer Placeholder 4"/>
          <p:cNvSpPr>
            <a:spLocks noGrp="1"/>
          </p:cNvSpPr>
          <p:nvPr>
            <p:ph type="ftr" sz="quarter" idx="26"/>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7"/>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277311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Black Strip">
    <p:spTree>
      <p:nvGrpSpPr>
        <p:cNvPr id="1" name=""/>
        <p:cNvGrpSpPr/>
        <p:nvPr/>
      </p:nvGrpSpPr>
      <p:grpSpPr>
        <a:xfrm>
          <a:off x="0" y="0"/>
          <a:ext cx="0" cy="0"/>
          <a:chOff x="0" y="0"/>
          <a:chExt cx="0" cy="0"/>
        </a:xfrm>
      </p:grpSpPr>
      <p:sp>
        <p:nvSpPr>
          <p:cNvPr id="14" name="Rectangle 13"/>
          <p:cNvSpPr/>
          <p:nvPr userDrawn="1"/>
        </p:nvSpPr>
        <p:spPr>
          <a:xfrm>
            <a:off x="0" y="1161143"/>
            <a:ext cx="9144000" cy="355849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a:p>
        </p:txBody>
      </p:sp>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noAutofit/>
          </a:bodyPr>
          <a:lstStyle/>
          <a:p>
            <a:r>
              <a:rPr lang="en-US"/>
              <a:t>Click to edit Master title style</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18"/>
          </p:nvPr>
        </p:nvSpPr>
        <p:spPr/>
        <p:txBody>
          <a:bodyPr/>
          <a:lstStyle/>
          <a:p>
            <a:fld id="{7F5C3F1D-71E8-5A47-88ED-50E3495C21D3}" type="datetime4">
              <a:rPr lang="en-US" smtClean="0"/>
              <a:t>December 1, 2021</a:t>
            </a:fld>
            <a:endParaRPr lang="en-US"/>
          </a:p>
        </p:txBody>
      </p:sp>
      <p:sp>
        <p:nvSpPr>
          <p:cNvPr id="5" name="Footer Placeholder 4"/>
          <p:cNvSpPr>
            <a:spLocks noGrp="1"/>
          </p:cNvSpPr>
          <p:nvPr>
            <p:ph type="ftr" sz="quarter" idx="19"/>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0"/>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4070455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and Light Strip">
    <p:spTree>
      <p:nvGrpSpPr>
        <p:cNvPr id="1" name=""/>
        <p:cNvGrpSpPr/>
        <p:nvPr/>
      </p:nvGrpSpPr>
      <p:grpSpPr>
        <a:xfrm>
          <a:off x="0" y="0"/>
          <a:ext cx="0" cy="0"/>
          <a:chOff x="0" y="0"/>
          <a:chExt cx="0" cy="0"/>
        </a:xfrm>
      </p:grpSpPr>
      <p:sp>
        <p:nvSpPr>
          <p:cNvPr id="14" name="Rectangle 13"/>
          <p:cNvSpPr/>
          <p:nvPr userDrawn="1"/>
        </p:nvSpPr>
        <p:spPr>
          <a:xfrm>
            <a:off x="0" y="1161143"/>
            <a:ext cx="9144000" cy="355849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a:p>
        </p:txBody>
      </p:sp>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7" name="Date Placeholder 6"/>
          <p:cNvSpPr>
            <a:spLocks noGrp="1"/>
          </p:cNvSpPr>
          <p:nvPr>
            <p:ph type="dt" sz="half" idx="18"/>
          </p:nvPr>
        </p:nvSpPr>
        <p:spPr/>
        <p:txBody>
          <a:bodyPr/>
          <a:lstStyle/>
          <a:p>
            <a:fld id="{9501770B-5A38-6D41-BC4D-14D9D98FBA9A}" type="datetime4">
              <a:rPr lang="en-US" smtClean="0"/>
              <a:t>December 1, 2021</a:t>
            </a:fld>
            <a:endParaRPr lang="en-US"/>
          </a:p>
        </p:txBody>
      </p:sp>
      <p:sp>
        <p:nvSpPr>
          <p:cNvPr id="11" name="Footer Placeholder 10"/>
          <p:cNvSpPr>
            <a:spLocks noGrp="1"/>
          </p:cNvSpPr>
          <p:nvPr>
            <p:ph type="ftr" sz="quarter" idx="19"/>
          </p:nvPr>
        </p:nvSpPr>
        <p:spPr/>
        <p:txBody>
          <a:bodyPr/>
          <a:lstStyle/>
          <a:p>
            <a:r>
              <a:rPr lang="en-US"/>
              <a:t>This document has been reviewed and determined not to contain export controlled technical data.</a:t>
            </a:r>
          </a:p>
        </p:txBody>
      </p:sp>
      <p:sp>
        <p:nvSpPr>
          <p:cNvPr id="13" name="Slide Number Placeholder 12"/>
          <p:cNvSpPr>
            <a:spLocks noGrp="1"/>
          </p:cNvSpPr>
          <p:nvPr>
            <p:ph type="sldNum" sz="quarter" idx="20"/>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013832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TextBox 5"/>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5" name="Date Placeholder 4"/>
          <p:cNvSpPr>
            <a:spLocks noGrp="1"/>
          </p:cNvSpPr>
          <p:nvPr>
            <p:ph type="dt" sz="half" idx="10"/>
          </p:nvPr>
        </p:nvSpPr>
        <p:spPr/>
        <p:txBody>
          <a:bodyPr/>
          <a:lstStyle/>
          <a:p>
            <a:fld id="{C7D4CD46-810F-CB4A-9B49-52B2FB53930A}" type="datetime4">
              <a:rPr lang="en-US" smtClean="0"/>
              <a:t>December 1, 2021</a:t>
            </a:fld>
            <a:endParaRPr lang="en-US"/>
          </a:p>
        </p:txBody>
      </p:sp>
      <p:sp>
        <p:nvSpPr>
          <p:cNvPr id="7" name="Footer Placeholder 6"/>
          <p:cNvSpPr>
            <a:spLocks noGrp="1"/>
          </p:cNvSpPr>
          <p:nvPr>
            <p:ph type="ftr" sz="quarter" idx="11"/>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1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337193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lvl1pPr>
          </a:lstStyle>
          <a:p>
            <a:pPr lvl="0"/>
            <a:r>
              <a:rPr lang="en-US" dirty="0"/>
              <a:t>Click to add section header</a:t>
            </a:r>
          </a:p>
        </p:txBody>
      </p:sp>
      <p:sp>
        <p:nvSpPr>
          <p:cNvPr id="4" name="TextBox 3"/>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2" name="Date Placeholder 1"/>
          <p:cNvSpPr>
            <a:spLocks noGrp="1"/>
          </p:cNvSpPr>
          <p:nvPr>
            <p:ph type="dt" sz="half" idx="14"/>
          </p:nvPr>
        </p:nvSpPr>
        <p:spPr/>
        <p:txBody>
          <a:bodyPr/>
          <a:lstStyle/>
          <a:p>
            <a:fld id="{254055E9-DD3C-1148-9E7E-CA03599676C5}" type="datetime4">
              <a:rPr lang="en-US" smtClean="0"/>
              <a:t>December 1, 2021</a:t>
            </a:fld>
            <a:endParaRPr lang="en-US"/>
          </a:p>
        </p:txBody>
      </p:sp>
      <p:sp>
        <p:nvSpPr>
          <p:cNvPr id="5" name="Footer Placeholder 4"/>
          <p:cNvSpPr>
            <a:spLocks noGrp="1"/>
          </p:cNvSpPr>
          <p:nvPr>
            <p:ph type="ftr" sz="quarter" idx="15"/>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712117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Gray">
    <p:bg>
      <p:bgPr>
        <a:solidFill>
          <a:schemeClr val="bg1">
            <a:lumMod val="65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solidFill>
                  <a:schemeClr val="bg1"/>
                </a:solidFill>
              </a:defRPr>
            </a:lvl1pPr>
          </a:lstStyle>
          <a:p>
            <a:pPr lvl="0"/>
            <a:r>
              <a:rPr lang="en-US" dirty="0"/>
              <a:t>Click to add section header</a:t>
            </a:r>
          </a:p>
        </p:txBody>
      </p:sp>
      <p:sp>
        <p:nvSpPr>
          <p:cNvPr id="4" name="TextBox 3"/>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2" name="Date Placeholder 1"/>
          <p:cNvSpPr>
            <a:spLocks noGrp="1"/>
          </p:cNvSpPr>
          <p:nvPr>
            <p:ph type="dt" sz="half" idx="14"/>
          </p:nvPr>
        </p:nvSpPr>
        <p:spPr/>
        <p:txBody>
          <a:bodyPr/>
          <a:lstStyle/>
          <a:p>
            <a:fld id="{A708BBF0-6641-7043-AE06-788C07073F99}" type="datetime4">
              <a:rPr lang="en-US" smtClean="0"/>
              <a:t>December 1, 2021</a:t>
            </a:fld>
            <a:endParaRPr lang="en-US"/>
          </a:p>
        </p:txBody>
      </p:sp>
      <p:sp>
        <p:nvSpPr>
          <p:cNvPr id="5" name="Footer Placeholder 4"/>
          <p:cNvSpPr>
            <a:spLocks noGrp="1"/>
          </p:cNvSpPr>
          <p:nvPr>
            <p:ph type="ftr" sz="quarter" idx="15"/>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633690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C42B7A-134C-1747-A5B6-4AF14F3ABB46}"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158724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cxnSp>
        <p:nvCxnSpPr>
          <p:cNvPr id="4" name="Straight Connector 3"/>
          <p:cNvCxnSpPr/>
          <p:nvPr userDrawn="1"/>
        </p:nvCxnSpPr>
        <p:spPr>
          <a:xfrm>
            <a:off x="2538518" y="2571750"/>
            <a:ext cx="4057288" cy="0"/>
          </a:xfrm>
          <a:prstGeom prst="line">
            <a:avLst/>
          </a:prstGeom>
          <a:ln w="635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userDrawn="1"/>
        </p:nvSpPr>
        <p:spPr>
          <a:xfrm>
            <a:off x="1" y="2790066"/>
            <a:ext cx="9144000" cy="400153"/>
          </a:xfrm>
          <a:prstGeom prst="rect">
            <a:avLst/>
          </a:prstGeom>
          <a:noFill/>
        </p:spPr>
        <p:txBody>
          <a:bodyPr wrap="square" rtlCol="0" anchor="ctr">
            <a:noAutofit/>
          </a:bodyPr>
          <a:lstStyle/>
          <a:p>
            <a:pPr algn="ctr"/>
            <a:r>
              <a:rPr lang="en-US" sz="2000" kern="0" spc="70">
                <a:solidFill>
                  <a:schemeClr val="accent1"/>
                </a:solidFill>
              </a:rPr>
              <a:t>jpl.nasa.gov</a:t>
            </a:r>
          </a:p>
        </p:txBody>
      </p:sp>
      <p:pic>
        <p:nvPicPr>
          <p:cNvPr id="6" name="Picture 5"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38518" y="1381408"/>
            <a:ext cx="4057288" cy="1127024"/>
          </a:xfrm>
          <a:prstGeom prst="rect">
            <a:avLst/>
          </a:prstGeom>
        </p:spPr>
      </p:pic>
      <p:sp>
        <p:nvSpPr>
          <p:cNvPr id="2" name="Date Placeholder 1"/>
          <p:cNvSpPr>
            <a:spLocks noGrp="1"/>
          </p:cNvSpPr>
          <p:nvPr>
            <p:ph type="dt" sz="half" idx="10"/>
          </p:nvPr>
        </p:nvSpPr>
        <p:spPr/>
        <p:txBody>
          <a:bodyPr/>
          <a:lstStyle/>
          <a:p>
            <a:fld id="{92D4B188-FFF5-1248-9628-C443F92BF3B6}"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7" name="Slide Number Placeholder 6"/>
          <p:cNvSpPr>
            <a:spLocks noGrp="1"/>
          </p:cNvSpPr>
          <p:nvPr>
            <p:ph type="sldNum" sz="quarter" idx="1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2522053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Sq Image">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687785" y="508000"/>
            <a:ext cx="3347357" cy="826391"/>
          </a:xfrm>
        </p:spPr>
        <p:txBody>
          <a:bodyPr anchor="b">
            <a:noAutofit/>
          </a:bodyPr>
          <a:lstStyle>
            <a:lvl1pPr marL="0" indent="0" algn="ctr">
              <a:buNone/>
              <a:defRPr sz="1400">
                <a:solidFill>
                  <a:schemeClr val="accent1"/>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Add a Theme, Project or Mission Name (optional)</a:t>
            </a:r>
          </a:p>
        </p:txBody>
      </p:sp>
      <p:sp>
        <p:nvSpPr>
          <p:cNvPr id="15" name="Text Placeholder 13"/>
          <p:cNvSpPr>
            <a:spLocks noGrp="1"/>
          </p:cNvSpPr>
          <p:nvPr>
            <p:ph type="body" sz="quarter" idx="11" hasCustomPrompt="1"/>
          </p:nvPr>
        </p:nvSpPr>
        <p:spPr>
          <a:xfrm>
            <a:off x="5687785" y="1354711"/>
            <a:ext cx="3347357" cy="728089"/>
          </a:xfrm>
        </p:spPr>
        <p:txBody>
          <a:bodyPr anchor="t">
            <a:noAutofit/>
          </a:bodyPr>
          <a:lstStyle>
            <a:lvl1pPr marL="0" indent="0" algn="ctr">
              <a:buNone/>
              <a:defRPr sz="2200" b="1" baseline="0">
                <a:solidFill>
                  <a:schemeClr val="tx1"/>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Edit Presentation Title</a:t>
            </a:r>
          </a:p>
        </p:txBody>
      </p:sp>
      <p:sp>
        <p:nvSpPr>
          <p:cNvPr id="19" name="Picture Placeholder 18"/>
          <p:cNvSpPr>
            <a:spLocks noGrp="1"/>
          </p:cNvSpPr>
          <p:nvPr>
            <p:ph type="pic" sz="quarter" idx="14"/>
          </p:nvPr>
        </p:nvSpPr>
        <p:spPr>
          <a:xfrm>
            <a:off x="0" y="0"/>
            <a:ext cx="5546725" cy="5143500"/>
          </a:xfrm>
        </p:spPr>
        <p:txBody>
          <a:bodyPr anchor="ctr">
            <a:noAutofit/>
          </a:bodyPr>
          <a:lstStyle>
            <a:lvl1pPr marL="0" marR="0" indent="0" algn="ctr" defTabSz="457200" rtl="0" eaLnBrk="1" fontAlgn="auto" latinLnBrk="0" hangingPunct="1">
              <a:lnSpc>
                <a:spcPct val="100000"/>
              </a:lnSpc>
              <a:spcBef>
                <a:spcPct val="20000"/>
              </a:spcBef>
              <a:spcAft>
                <a:spcPts val="0"/>
              </a:spcAft>
              <a:buClr>
                <a:schemeClr val="bg1">
                  <a:lumMod val="50000"/>
                </a:schemeClr>
              </a:buClr>
              <a:buSzTx/>
              <a:buFont typeface="Arial"/>
              <a:buNone/>
              <a:tabLst/>
              <a:defRPr sz="1400"/>
            </a:lvl1pPr>
          </a:lstStyle>
          <a:p>
            <a:r>
              <a:rPr lang="en-US"/>
              <a:t>Drag picture to placeholder or click icon to add</a:t>
            </a:r>
          </a:p>
        </p:txBody>
      </p:sp>
      <p:sp>
        <p:nvSpPr>
          <p:cNvPr id="26" name="Text Placeholder 13"/>
          <p:cNvSpPr>
            <a:spLocks noGrp="1"/>
          </p:cNvSpPr>
          <p:nvPr>
            <p:ph type="body" sz="quarter" idx="15" hasCustomPrompt="1"/>
          </p:nvPr>
        </p:nvSpPr>
        <p:spPr>
          <a:xfrm>
            <a:off x="5687785" y="2164080"/>
            <a:ext cx="3347357" cy="833120"/>
          </a:xfrm>
        </p:spPr>
        <p:txBody>
          <a:bodyPr anchor="t">
            <a:noAutofit/>
          </a:bodyPr>
          <a:lstStyle>
            <a:lvl1pPr marL="0" indent="0" algn="ctr">
              <a:buNone/>
              <a:defRPr sz="1000" baseline="0">
                <a:solidFill>
                  <a:schemeClr val="tx1"/>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Presented by, Job Title, Date, etc.</a:t>
            </a:r>
          </a:p>
        </p:txBody>
      </p:sp>
      <p:pic>
        <p:nvPicPr>
          <p:cNvPr id="8" name="Picture 7"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870339" y="3918225"/>
            <a:ext cx="2925483" cy="812634"/>
          </a:xfrm>
          <a:prstGeom prst="rect">
            <a:avLst/>
          </a:prstGeom>
        </p:spPr>
      </p:pic>
      <p:sp>
        <p:nvSpPr>
          <p:cNvPr id="3" name="Footer Placeholder 2"/>
          <p:cNvSpPr>
            <a:spLocks noGrp="1"/>
          </p:cNvSpPr>
          <p:nvPr>
            <p:ph type="ftr" sz="quarter" idx="17"/>
          </p:nvPr>
        </p:nvSpPr>
        <p:spPr>
          <a:xfrm>
            <a:off x="5687785" y="4802823"/>
            <a:ext cx="3347357" cy="274637"/>
          </a:xfrm>
        </p:spPr>
        <p:txBody>
          <a:body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32079114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Slide 2">
    <p:spTree>
      <p:nvGrpSpPr>
        <p:cNvPr id="1" name=""/>
        <p:cNvGrpSpPr/>
        <p:nvPr/>
      </p:nvGrpSpPr>
      <p:grpSpPr>
        <a:xfrm>
          <a:off x="0" y="0"/>
          <a:ext cx="0" cy="0"/>
          <a:chOff x="0" y="0"/>
          <a:chExt cx="0" cy="0"/>
        </a:xfrm>
      </p:grpSpPr>
      <p:pic>
        <p:nvPicPr>
          <p:cNvPr id="6" name="Picture 5"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43356" y="2008238"/>
            <a:ext cx="4057288" cy="1127024"/>
          </a:xfrm>
          <a:prstGeom prst="rect">
            <a:avLst/>
          </a:prstGeom>
        </p:spPr>
      </p:pic>
      <p:sp>
        <p:nvSpPr>
          <p:cNvPr id="2" name="Date Placeholder 1"/>
          <p:cNvSpPr>
            <a:spLocks noGrp="1"/>
          </p:cNvSpPr>
          <p:nvPr>
            <p:ph type="dt" sz="half" idx="10"/>
          </p:nvPr>
        </p:nvSpPr>
        <p:spPr/>
        <p:txBody>
          <a:bodyPr/>
          <a:lstStyle/>
          <a:p>
            <a:fld id="{402FDAC3-0C26-8645-A80B-69C8D12FE8B8}"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4179670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_No Image">
    <p:spTree>
      <p:nvGrpSpPr>
        <p:cNvPr id="1" name=""/>
        <p:cNvGrpSpPr/>
        <p:nvPr/>
      </p:nvGrpSpPr>
      <p:grpSpPr>
        <a:xfrm>
          <a:off x="0" y="0"/>
          <a:ext cx="0" cy="0"/>
          <a:chOff x="0" y="0"/>
          <a:chExt cx="0" cy="0"/>
        </a:xfrm>
      </p:grpSpPr>
      <p:sp>
        <p:nvSpPr>
          <p:cNvPr id="22" name="Text Placeholder 21"/>
          <p:cNvSpPr>
            <a:spLocks noGrp="1"/>
          </p:cNvSpPr>
          <p:nvPr>
            <p:ph type="body" sz="quarter" idx="15" hasCustomPrompt="1"/>
          </p:nvPr>
        </p:nvSpPr>
        <p:spPr>
          <a:xfrm>
            <a:off x="925513" y="1956377"/>
            <a:ext cx="7483464" cy="294801"/>
          </a:xfrm>
        </p:spPr>
        <p:txBody>
          <a:bodyPr>
            <a:noAutofit/>
          </a:bodyPr>
          <a:lstStyle>
            <a:lvl1pPr marL="0" indent="0">
              <a:buNone/>
              <a:defRPr sz="140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Theme, Project or Mission Name (optional)</a:t>
            </a:r>
          </a:p>
        </p:txBody>
      </p:sp>
      <p:sp>
        <p:nvSpPr>
          <p:cNvPr id="24" name="Text Placeholder 21"/>
          <p:cNvSpPr>
            <a:spLocks noGrp="1"/>
          </p:cNvSpPr>
          <p:nvPr>
            <p:ph type="body" sz="quarter" idx="16" hasCustomPrompt="1"/>
          </p:nvPr>
        </p:nvSpPr>
        <p:spPr>
          <a:xfrm>
            <a:off x="915352" y="2251179"/>
            <a:ext cx="7493625" cy="419202"/>
          </a:xfrm>
        </p:spPr>
        <p:txBody>
          <a:bodyPr>
            <a:noAutofit/>
          </a:bodyPr>
          <a:lstStyle>
            <a:lvl1pPr marL="0" indent="0">
              <a:buNone/>
              <a:defRPr sz="2400" b="1"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Presentation Title</a:t>
            </a:r>
          </a:p>
        </p:txBody>
      </p:sp>
      <p:sp>
        <p:nvSpPr>
          <p:cNvPr id="25" name="Text Placeholder 21"/>
          <p:cNvSpPr>
            <a:spLocks noGrp="1"/>
          </p:cNvSpPr>
          <p:nvPr>
            <p:ph type="body" sz="quarter" idx="17" hasCustomPrompt="1"/>
          </p:nvPr>
        </p:nvSpPr>
        <p:spPr>
          <a:xfrm>
            <a:off x="925512" y="2668678"/>
            <a:ext cx="7483465" cy="826362"/>
          </a:xfrm>
        </p:spPr>
        <p:txBody>
          <a:bodyPr>
            <a:noAutofit/>
          </a:bodyPr>
          <a:lstStyle>
            <a:lvl1pPr marL="0" indent="0">
              <a:buNone/>
              <a:defRPr sz="2000" b="0"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Presentation Subtitle</a:t>
            </a:r>
          </a:p>
        </p:txBody>
      </p:sp>
      <p:sp>
        <p:nvSpPr>
          <p:cNvPr id="26" name="Text Placeholder 21"/>
          <p:cNvSpPr>
            <a:spLocks noGrp="1"/>
          </p:cNvSpPr>
          <p:nvPr>
            <p:ph type="body" sz="quarter" idx="18" hasCustomPrompt="1"/>
          </p:nvPr>
        </p:nvSpPr>
        <p:spPr>
          <a:xfrm>
            <a:off x="915352" y="4246880"/>
            <a:ext cx="7493625" cy="497840"/>
          </a:xfrm>
        </p:spPr>
        <p:txBody>
          <a:bodyPr anchor="b">
            <a:noAutofit/>
          </a:bodyPr>
          <a:lstStyle>
            <a:lvl1pPr marL="0" indent="0">
              <a:buNone/>
              <a:defRPr sz="1000" b="0"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Job Title, Date, etc.</a:t>
            </a:r>
          </a:p>
        </p:txBody>
      </p:sp>
      <p:pic>
        <p:nvPicPr>
          <p:cNvPr id="8" name="Picture 7"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1239" y="1184382"/>
            <a:ext cx="2913350" cy="809264"/>
          </a:xfrm>
          <a:prstGeom prst="rect">
            <a:avLst/>
          </a:prstGeom>
        </p:spPr>
      </p:pic>
      <p:sp>
        <p:nvSpPr>
          <p:cNvPr id="3" name="Footer Placeholder 2"/>
          <p:cNvSpPr>
            <a:spLocks noGrp="1"/>
          </p:cNvSpPr>
          <p:nvPr>
            <p:ph type="ftr" sz="quarter" idx="20"/>
          </p:nvPr>
        </p:nvSpPr>
        <p:spPr>
          <a:xfrm>
            <a:off x="915351" y="4802823"/>
            <a:ext cx="7493625" cy="274637"/>
          </a:xfrm>
        </p:spPr>
        <p:txBody>
          <a:bodyPr/>
          <a:lstStyle>
            <a:lvl1pPr algn="l">
              <a:defRPr/>
            </a:lvl1p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680955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_Sq Image">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687785" y="508000"/>
            <a:ext cx="3347357" cy="826391"/>
          </a:xfrm>
        </p:spPr>
        <p:txBody>
          <a:bodyPr anchor="b">
            <a:noAutofit/>
          </a:bodyPr>
          <a:lstStyle>
            <a:lvl1pPr marL="0" indent="0" algn="ctr">
              <a:buNone/>
              <a:defRPr sz="1400">
                <a:solidFill>
                  <a:schemeClr val="accent1"/>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Add a Theme, Project or Mission Name (optional)</a:t>
            </a:r>
          </a:p>
        </p:txBody>
      </p:sp>
      <p:sp>
        <p:nvSpPr>
          <p:cNvPr id="15" name="Text Placeholder 13"/>
          <p:cNvSpPr>
            <a:spLocks noGrp="1"/>
          </p:cNvSpPr>
          <p:nvPr>
            <p:ph type="body" sz="quarter" idx="11" hasCustomPrompt="1"/>
          </p:nvPr>
        </p:nvSpPr>
        <p:spPr>
          <a:xfrm>
            <a:off x="5687785" y="1354711"/>
            <a:ext cx="3347357" cy="728089"/>
          </a:xfrm>
        </p:spPr>
        <p:txBody>
          <a:bodyPr anchor="t">
            <a:noAutofit/>
          </a:bodyPr>
          <a:lstStyle>
            <a:lvl1pPr marL="0" indent="0" algn="ctr">
              <a:buNone/>
              <a:defRPr sz="2200" b="1" baseline="0">
                <a:solidFill>
                  <a:srgbClr val="FFFFFF"/>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Edit Presentation Title</a:t>
            </a:r>
          </a:p>
        </p:txBody>
      </p:sp>
      <p:sp>
        <p:nvSpPr>
          <p:cNvPr id="19" name="Picture Placeholder 18"/>
          <p:cNvSpPr>
            <a:spLocks noGrp="1"/>
          </p:cNvSpPr>
          <p:nvPr>
            <p:ph type="pic" sz="quarter" idx="14"/>
          </p:nvPr>
        </p:nvSpPr>
        <p:spPr>
          <a:xfrm>
            <a:off x="0" y="0"/>
            <a:ext cx="5546725" cy="5143500"/>
          </a:xfrm>
        </p:spPr>
        <p:txBody>
          <a:bodyPr anchor="ctr">
            <a:noAutofit/>
          </a:bodyPr>
          <a:lstStyle>
            <a:lvl1pPr marL="0" indent="0" algn="ctr">
              <a:buNone/>
              <a:defRPr sz="1400"/>
            </a:lvl1pPr>
          </a:lstStyle>
          <a:p>
            <a:r>
              <a:rPr lang="en-US"/>
              <a:t>Drag picture to placeholder or click icon to add</a:t>
            </a:r>
          </a:p>
        </p:txBody>
      </p:sp>
      <p:sp>
        <p:nvSpPr>
          <p:cNvPr id="26" name="Text Placeholder 13"/>
          <p:cNvSpPr>
            <a:spLocks noGrp="1"/>
          </p:cNvSpPr>
          <p:nvPr>
            <p:ph type="body" sz="quarter" idx="15" hasCustomPrompt="1"/>
          </p:nvPr>
        </p:nvSpPr>
        <p:spPr>
          <a:xfrm>
            <a:off x="5687785" y="2164080"/>
            <a:ext cx="3347357" cy="833120"/>
          </a:xfrm>
        </p:spPr>
        <p:txBody>
          <a:bodyPr anchor="t">
            <a:noAutofit/>
          </a:bodyPr>
          <a:lstStyle>
            <a:lvl1pPr marL="0" indent="0" algn="ctr">
              <a:buNone/>
              <a:defRPr sz="1000" baseline="0">
                <a:solidFill>
                  <a:srgbClr val="FFFFFF"/>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Presented by, Job Title, Date, etc.</a:t>
            </a:r>
          </a:p>
        </p:txBody>
      </p:sp>
      <p:pic>
        <p:nvPicPr>
          <p:cNvPr id="8" name="Picture 7"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878534" y="3921596"/>
            <a:ext cx="2913350" cy="809264"/>
          </a:xfrm>
          <a:prstGeom prst="rect">
            <a:avLst/>
          </a:prstGeom>
        </p:spPr>
      </p:pic>
      <p:sp>
        <p:nvSpPr>
          <p:cNvPr id="3" name="Footer Placeholder 2"/>
          <p:cNvSpPr>
            <a:spLocks noGrp="1"/>
          </p:cNvSpPr>
          <p:nvPr>
            <p:ph type="ftr" sz="quarter" idx="17"/>
          </p:nvPr>
        </p:nvSpPr>
        <p:spPr>
          <a:xfrm>
            <a:off x="5687784" y="4802823"/>
            <a:ext cx="3347357" cy="274637"/>
          </a:xfrm>
        </p:spPr>
        <p:txBody>
          <a:body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36427032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ver_Horz Image">
    <p:spTree>
      <p:nvGrpSpPr>
        <p:cNvPr id="1" name=""/>
        <p:cNvGrpSpPr/>
        <p:nvPr/>
      </p:nvGrpSpPr>
      <p:grpSpPr>
        <a:xfrm>
          <a:off x="0" y="0"/>
          <a:ext cx="0" cy="0"/>
          <a:chOff x="0" y="0"/>
          <a:chExt cx="0" cy="0"/>
        </a:xfrm>
      </p:grpSpPr>
      <p:sp>
        <p:nvSpPr>
          <p:cNvPr id="8" name="Picture Placeholder 18"/>
          <p:cNvSpPr>
            <a:spLocks noGrp="1"/>
          </p:cNvSpPr>
          <p:nvPr>
            <p:ph type="pic" sz="quarter" idx="14"/>
          </p:nvPr>
        </p:nvSpPr>
        <p:spPr>
          <a:xfrm>
            <a:off x="0" y="0"/>
            <a:ext cx="9144000" cy="3417503"/>
          </a:xfrm>
        </p:spPr>
        <p:txBody>
          <a:bodyPr anchor="ctr">
            <a:noAutofit/>
          </a:bodyPr>
          <a:lstStyle>
            <a:lvl1pPr marL="0" marR="0" indent="0" algn="ctr" defTabSz="457200" rtl="0" eaLnBrk="1" fontAlgn="auto" latinLnBrk="0" hangingPunct="1">
              <a:lnSpc>
                <a:spcPct val="100000"/>
              </a:lnSpc>
              <a:spcBef>
                <a:spcPct val="20000"/>
              </a:spcBef>
              <a:spcAft>
                <a:spcPts val="0"/>
              </a:spcAft>
              <a:buClr>
                <a:schemeClr val="bg1">
                  <a:lumMod val="50000"/>
                </a:schemeClr>
              </a:buClr>
              <a:buSzTx/>
              <a:buFont typeface="Arial"/>
              <a:buNone/>
              <a:tabLst/>
              <a:defRPr sz="1400"/>
            </a:lvl1pPr>
          </a:lstStyle>
          <a:p>
            <a:r>
              <a:rPr lang="en-US"/>
              <a:t>Drag picture to placeholder or click icon to add</a:t>
            </a:r>
          </a:p>
        </p:txBody>
      </p:sp>
      <p:sp>
        <p:nvSpPr>
          <p:cNvPr id="14" name="Text Placeholder 13"/>
          <p:cNvSpPr>
            <a:spLocks noGrp="1"/>
          </p:cNvSpPr>
          <p:nvPr>
            <p:ph type="body" sz="quarter" idx="16" hasCustomPrompt="1"/>
          </p:nvPr>
        </p:nvSpPr>
        <p:spPr>
          <a:xfrm>
            <a:off x="369198" y="3773210"/>
            <a:ext cx="7139042" cy="430183"/>
          </a:xfrm>
        </p:spPr>
        <p:txBody>
          <a:bodyPr>
            <a:noAutofit/>
          </a:bodyPr>
          <a:lstStyle>
            <a:lvl1pPr marL="0" indent="0">
              <a:buNone/>
              <a:defRPr sz="2200" b="1">
                <a:latin typeface="+mj-lt"/>
              </a:defRPr>
            </a:lvl1pPr>
            <a:lvl2pPr marL="457200" indent="0">
              <a:buNone/>
              <a:defRPr sz="2200" b="1">
                <a:latin typeface="+mj-lt"/>
              </a:defRPr>
            </a:lvl2pPr>
            <a:lvl3pPr marL="914400" indent="0">
              <a:buNone/>
              <a:defRPr sz="2200" b="1">
                <a:latin typeface="+mj-lt"/>
              </a:defRPr>
            </a:lvl3pPr>
            <a:lvl4pPr marL="1371600" indent="0">
              <a:buNone/>
              <a:defRPr sz="2200" b="1">
                <a:latin typeface="+mj-lt"/>
              </a:defRPr>
            </a:lvl4pPr>
            <a:lvl5pPr marL="1828800" indent="0">
              <a:buNone/>
              <a:defRPr sz="2200" b="1">
                <a:latin typeface="+mj-lt"/>
              </a:defRPr>
            </a:lvl5pPr>
          </a:lstStyle>
          <a:p>
            <a:pPr lvl="0"/>
            <a:r>
              <a:rPr lang="en-US" dirty="0"/>
              <a:t>Click to Edit Presentation Title</a:t>
            </a:r>
          </a:p>
        </p:txBody>
      </p:sp>
      <p:sp>
        <p:nvSpPr>
          <p:cNvPr id="17" name="Text Placeholder 16"/>
          <p:cNvSpPr>
            <a:spLocks noGrp="1"/>
          </p:cNvSpPr>
          <p:nvPr>
            <p:ph type="body" sz="quarter" idx="17" hasCustomPrompt="1"/>
          </p:nvPr>
        </p:nvSpPr>
        <p:spPr>
          <a:xfrm>
            <a:off x="369198" y="4479716"/>
            <a:ext cx="5605049" cy="355600"/>
          </a:xfrm>
        </p:spPr>
        <p:txBody>
          <a:bodyPr anchor="b">
            <a:noAutofit/>
          </a:bodyPr>
          <a:lstStyle>
            <a:lvl1pPr marL="0" indent="0">
              <a:buNone/>
              <a:defRPr sz="1000" baseline="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Presented by, Job Title, Date, etc.</a:t>
            </a:r>
          </a:p>
        </p:txBody>
      </p:sp>
      <p:sp>
        <p:nvSpPr>
          <p:cNvPr id="21" name="Text Placeholder 20"/>
          <p:cNvSpPr>
            <a:spLocks noGrp="1"/>
          </p:cNvSpPr>
          <p:nvPr>
            <p:ph type="body" sz="quarter" idx="19" hasCustomPrompt="1"/>
          </p:nvPr>
        </p:nvSpPr>
        <p:spPr>
          <a:xfrm>
            <a:off x="369196" y="3488175"/>
            <a:ext cx="7139043" cy="285035"/>
          </a:xfrm>
        </p:spPr>
        <p:txBody>
          <a:bodyPr>
            <a:noAutofit/>
          </a:bodyPr>
          <a:lstStyle>
            <a:lvl1pPr marL="0" indent="0">
              <a:buNone/>
              <a:defRPr sz="1400">
                <a:solidFill>
                  <a:schemeClr val="accent1"/>
                </a:solidFill>
              </a:defRPr>
            </a:lvl1pPr>
            <a:lvl2pPr marL="457200" indent="0">
              <a:buNone/>
              <a:defRPr sz="1400">
                <a:solidFill>
                  <a:schemeClr val="accent1"/>
                </a:solidFill>
              </a:defRPr>
            </a:lvl2pPr>
            <a:lvl3pPr marL="914400" indent="0">
              <a:buNone/>
              <a:defRPr sz="1400">
                <a:solidFill>
                  <a:schemeClr val="accent1"/>
                </a:solidFill>
              </a:defRPr>
            </a:lvl3pPr>
            <a:lvl4pPr marL="1371600" indent="0">
              <a:buNone/>
              <a:defRPr sz="1400">
                <a:solidFill>
                  <a:schemeClr val="accent1"/>
                </a:solidFill>
              </a:defRPr>
            </a:lvl4pPr>
            <a:lvl5pPr marL="1828800" indent="0">
              <a:buNone/>
              <a:defRPr sz="1400">
                <a:solidFill>
                  <a:schemeClr val="accent1"/>
                </a:solidFill>
              </a:defRPr>
            </a:lvl5pPr>
          </a:lstStyle>
          <a:p>
            <a:pPr lvl="0"/>
            <a:r>
              <a:rPr lang="en-US" dirty="0"/>
              <a:t>Click to Add a Theme, Project or Mission Name (optional)</a:t>
            </a:r>
          </a:p>
        </p:txBody>
      </p:sp>
      <p:pic>
        <p:nvPicPr>
          <p:cNvPr id="9" name="Picture 8"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74246" y="4219781"/>
            <a:ext cx="2913350" cy="809264"/>
          </a:xfrm>
          <a:prstGeom prst="rect">
            <a:avLst/>
          </a:prstGeom>
        </p:spPr>
      </p:pic>
      <p:sp>
        <p:nvSpPr>
          <p:cNvPr id="3" name="Footer Placeholder 2"/>
          <p:cNvSpPr>
            <a:spLocks noGrp="1"/>
          </p:cNvSpPr>
          <p:nvPr>
            <p:ph type="ftr" sz="quarter" idx="21"/>
          </p:nvPr>
        </p:nvSpPr>
        <p:spPr>
          <a:xfrm>
            <a:off x="369198" y="4802823"/>
            <a:ext cx="5605049" cy="274637"/>
          </a:xfrm>
        </p:spPr>
        <p:txBody>
          <a:bodyPr/>
          <a:lstStyle>
            <a:lvl1pPr algn="l">
              <a:defRPr/>
            </a:lvl1p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11202921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0"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0"/>
          </p:nvPr>
        </p:nvSpPr>
        <p:spPr/>
        <p:txBody>
          <a:bodyPr/>
          <a:lstStyle/>
          <a:p>
            <a:fld id="{E203FD2F-0C17-2C45-9FAD-5C7FD1726BB2}" type="datetime4">
              <a:rPr lang="en-US" smtClean="0"/>
              <a:t>December 1, 2021</a:t>
            </a:fld>
            <a:endParaRPr lang="en-US"/>
          </a:p>
        </p:txBody>
      </p:sp>
      <p:sp>
        <p:nvSpPr>
          <p:cNvPr id="3" name="Footer Placeholder 2"/>
          <p:cNvSpPr>
            <a:spLocks noGrp="1"/>
          </p:cNvSpPr>
          <p:nvPr>
            <p:ph type="ftr" sz="quarter" idx="21"/>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2"/>
          </p:nvPr>
        </p:nvSpPr>
        <p:spPr/>
        <p:txBody>
          <a:bodyPr/>
          <a:lstStyle/>
          <a:p>
            <a:fld id="{8C68ADBD-3616-4318-B5FF-7C1BB362CA5A}" type="slidenum">
              <a:rPr lang="en-US" smtClean="0"/>
              <a:pPr/>
              <a:t>‹#›</a:t>
            </a:fld>
            <a:endParaRPr lang="en-US"/>
          </a:p>
        </p:txBody>
      </p:sp>
      <p:sp>
        <p:nvSpPr>
          <p:cNvPr id="11" name="TextBox 10">
            <a:extLst>
              <a:ext uri="{FF2B5EF4-FFF2-40B4-BE49-F238E27FC236}">
                <a16:creationId xmlns:a16="http://schemas.microsoft.com/office/drawing/2014/main" id="{01C8AF26-85AC-AC49-ADD6-D8A4EEFC108F}"/>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3915323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2" name="Date Placeholder 1"/>
          <p:cNvSpPr>
            <a:spLocks noGrp="1"/>
          </p:cNvSpPr>
          <p:nvPr>
            <p:ph type="dt" sz="half" idx="18"/>
          </p:nvPr>
        </p:nvSpPr>
        <p:spPr/>
        <p:txBody>
          <a:bodyPr/>
          <a:lstStyle/>
          <a:p>
            <a:fld id="{6BB32E72-57E9-904F-BDF4-4D153324A4A0}" type="datetime4">
              <a:rPr lang="en-US" smtClean="0"/>
              <a:t>December 1, 2021</a:t>
            </a:fld>
            <a:endParaRPr lang="en-US"/>
          </a:p>
        </p:txBody>
      </p:sp>
      <p:sp>
        <p:nvSpPr>
          <p:cNvPr id="3" name="Footer Placeholder 2"/>
          <p:cNvSpPr>
            <a:spLocks noGrp="1"/>
          </p:cNvSpPr>
          <p:nvPr>
            <p:ph type="ftr" sz="quarter" idx="19"/>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p:txBody>
          <a:bodyPr/>
          <a:lstStyle/>
          <a:p>
            <a:fld id="{275C533D-D968-4A70-91E2-44C7FEDAA0E0}" type="slidenum">
              <a:rPr lang="en-US" smtClean="0"/>
              <a:pPr/>
              <a:t>‹#›</a:t>
            </a:fld>
            <a:endParaRPr lang="en-US"/>
          </a:p>
        </p:txBody>
      </p:sp>
      <p:sp>
        <p:nvSpPr>
          <p:cNvPr id="11" name="TextBox 10">
            <a:extLst>
              <a:ext uri="{FF2B5EF4-FFF2-40B4-BE49-F238E27FC236}">
                <a16:creationId xmlns:a16="http://schemas.microsoft.com/office/drawing/2014/main" id="{2BEFA2B4-D95F-B942-B724-18EC7176596D}"/>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3E556E"/>
                </a:solidFill>
              </a:rPr>
              <a:t>jpl.nasa.gov</a:t>
            </a:r>
          </a:p>
        </p:txBody>
      </p:sp>
    </p:spTree>
    <p:extLst>
      <p:ext uri="{BB962C8B-B14F-4D97-AF65-F5344CB8AC3E}">
        <p14:creationId xmlns:p14="http://schemas.microsoft.com/office/powerpoint/2010/main" val="416787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0"/>
          </p:nvPr>
        </p:nvSpPr>
        <p:spPr/>
        <p:txBody>
          <a:bodyPr/>
          <a:lstStyle/>
          <a:p>
            <a:fld id="{6988700B-4B93-6E45-BB0D-ED32E3874A97}" type="datetime4">
              <a:rPr lang="en-US" smtClean="0"/>
              <a:t>December 1, 2021</a:t>
            </a:fld>
            <a:endParaRPr lang="en-US"/>
          </a:p>
        </p:txBody>
      </p:sp>
      <p:sp>
        <p:nvSpPr>
          <p:cNvPr id="3" name="Footer Placeholder 2"/>
          <p:cNvSpPr>
            <a:spLocks noGrp="1"/>
          </p:cNvSpPr>
          <p:nvPr>
            <p:ph type="ftr" sz="quarter" idx="21"/>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2"/>
          </p:nvPr>
        </p:nvSpPr>
        <p:spPr/>
        <p:txBody>
          <a:bodyPr/>
          <a:lstStyle/>
          <a:p>
            <a:fld id="{F9DDD08E-B43C-483A-B1DD-9BEB0BDDDDA3}" type="slidenum">
              <a:rPr lang="en-US" smtClean="0"/>
              <a:pPr/>
              <a:t>‹#›</a:t>
            </a:fld>
            <a:endParaRPr lang="en-US"/>
          </a:p>
        </p:txBody>
      </p:sp>
      <p:sp>
        <p:nvSpPr>
          <p:cNvPr id="11" name="TextBox 10">
            <a:extLst>
              <a:ext uri="{FF2B5EF4-FFF2-40B4-BE49-F238E27FC236}">
                <a16:creationId xmlns:a16="http://schemas.microsoft.com/office/drawing/2014/main" id="{88BE1F44-AAA6-AF40-A279-341106F7A5CF}"/>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24316584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lstStyle/>
          <a:p>
            <a:r>
              <a:rPr lang="en-US" dirty="0"/>
              <a:t>Click to edit Master title style</a:t>
            </a:r>
          </a:p>
        </p:txBody>
      </p:sp>
      <p:sp>
        <p:nvSpPr>
          <p:cNvPr id="2" name="Date Placeholder 1"/>
          <p:cNvSpPr>
            <a:spLocks noGrp="1"/>
          </p:cNvSpPr>
          <p:nvPr>
            <p:ph type="dt" sz="half" idx="18"/>
          </p:nvPr>
        </p:nvSpPr>
        <p:spPr/>
        <p:txBody>
          <a:bodyPr/>
          <a:lstStyle/>
          <a:p>
            <a:fld id="{6949C04D-0BAE-D44F-B701-D686311A5E87}" type="datetime4">
              <a:rPr lang="en-US" smtClean="0"/>
              <a:t>December 1, 2021</a:t>
            </a:fld>
            <a:endParaRPr lang="en-US"/>
          </a:p>
        </p:txBody>
      </p:sp>
      <p:sp>
        <p:nvSpPr>
          <p:cNvPr id="3" name="Footer Placeholder 2"/>
          <p:cNvSpPr>
            <a:spLocks noGrp="1"/>
          </p:cNvSpPr>
          <p:nvPr>
            <p:ph type="ftr" sz="quarter" idx="19"/>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p:txBody>
          <a:bodyPr/>
          <a:lstStyle/>
          <a:p>
            <a:fld id="{C20F9084-C4B8-47CC-A340-731237DBDB58}" type="slidenum">
              <a:rPr lang="en-US" smtClean="0"/>
              <a:pPr/>
              <a:t>‹#›</a:t>
            </a:fld>
            <a:endParaRPr lang="en-US"/>
          </a:p>
        </p:txBody>
      </p:sp>
      <p:sp>
        <p:nvSpPr>
          <p:cNvPr id="11" name="TextBox 10">
            <a:extLst>
              <a:ext uri="{FF2B5EF4-FFF2-40B4-BE49-F238E27FC236}">
                <a16:creationId xmlns:a16="http://schemas.microsoft.com/office/drawing/2014/main" id="{E7D51A59-8029-7544-98E9-3C34B04DD47D}"/>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3E556E"/>
                </a:solidFill>
              </a:rPr>
              <a:t>jpl.nasa.gov</a:t>
            </a:r>
          </a:p>
        </p:txBody>
      </p:sp>
    </p:spTree>
    <p:extLst>
      <p:ext uri="{BB962C8B-B14F-4D97-AF65-F5344CB8AC3E}">
        <p14:creationId xmlns:p14="http://schemas.microsoft.com/office/powerpoint/2010/main" val="2359573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0"/>
          </p:nvPr>
        </p:nvSpPr>
        <p:spPr/>
        <p:txBody>
          <a:bodyPr/>
          <a:lstStyle/>
          <a:p>
            <a:fld id="{FEB873CA-9406-6242-928F-D9BDDA5D96AE}" type="datetime4">
              <a:rPr lang="en-US" smtClean="0"/>
              <a:t>December 1, 2021</a:t>
            </a:fld>
            <a:endParaRPr lang="en-US"/>
          </a:p>
        </p:txBody>
      </p:sp>
      <p:sp>
        <p:nvSpPr>
          <p:cNvPr id="3" name="Footer Placeholder 2"/>
          <p:cNvSpPr>
            <a:spLocks noGrp="1"/>
          </p:cNvSpPr>
          <p:nvPr>
            <p:ph type="ftr" sz="quarter" idx="21"/>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2"/>
          </p:nvPr>
        </p:nvSpPr>
        <p:spPr/>
        <p:txBody>
          <a:bodyPr/>
          <a:lstStyle/>
          <a:p>
            <a:fld id="{D53CE28F-B0E6-4C63-A7B8-EB4157A07061}" type="slidenum">
              <a:rPr lang="en-US" smtClean="0"/>
              <a:pPr/>
              <a:t>‹#›</a:t>
            </a:fld>
            <a:endParaRPr lang="en-US"/>
          </a:p>
        </p:txBody>
      </p:sp>
      <p:sp>
        <p:nvSpPr>
          <p:cNvPr id="10" name="TextBox 9"/>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22995813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1598613"/>
            <a:ext cx="4216400" cy="27193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1"/>
          <p:cNvSpPr>
            <a:spLocks noGrp="1"/>
          </p:cNvSpPr>
          <p:nvPr>
            <p:ph sz="quarter" idx="20"/>
          </p:nvPr>
        </p:nvSpPr>
        <p:spPr>
          <a:xfrm>
            <a:off x="4675164" y="1598612"/>
            <a:ext cx="4216400" cy="27193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1"/>
          </p:nvPr>
        </p:nvSpPr>
        <p:spPr/>
        <p:txBody>
          <a:bodyPr/>
          <a:lstStyle/>
          <a:p>
            <a:fld id="{6DBD88FE-2F9C-AD40-A196-20D47F6A627C}" type="datetime4">
              <a:rPr lang="en-US" smtClean="0"/>
              <a:t>December 1, 2021</a:t>
            </a:fld>
            <a:endParaRPr lang="en-US"/>
          </a:p>
        </p:txBody>
      </p:sp>
      <p:sp>
        <p:nvSpPr>
          <p:cNvPr id="3" name="Footer Placeholder 2"/>
          <p:cNvSpPr>
            <a:spLocks noGrp="1"/>
          </p:cNvSpPr>
          <p:nvPr>
            <p:ph type="ftr" sz="quarter" idx="22"/>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3"/>
          </p:nvPr>
        </p:nvSpPr>
        <p:spPr/>
        <p:txBody>
          <a:bodyPr/>
          <a:lstStyle/>
          <a:p>
            <a:fld id="{6D81F743-FBF4-4AAB-BF1E-09D0097B96F2}" type="slidenum">
              <a:rPr lang="en-US" smtClean="0"/>
              <a:pPr/>
              <a:t>‹#›</a:t>
            </a:fld>
            <a:endParaRPr lang="en-US"/>
          </a:p>
        </p:txBody>
      </p:sp>
      <p:sp>
        <p:nvSpPr>
          <p:cNvPr id="16" name="TextBox 15">
            <a:extLst>
              <a:ext uri="{FF2B5EF4-FFF2-40B4-BE49-F238E27FC236}">
                <a16:creationId xmlns:a16="http://schemas.microsoft.com/office/drawing/2014/main" id="{29B27338-BBBB-F84C-AE4C-AF436D29F738}"/>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760199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Horz Image">
    <p:spTree>
      <p:nvGrpSpPr>
        <p:cNvPr id="1" name=""/>
        <p:cNvGrpSpPr/>
        <p:nvPr/>
      </p:nvGrpSpPr>
      <p:grpSpPr>
        <a:xfrm>
          <a:off x="0" y="0"/>
          <a:ext cx="0" cy="0"/>
          <a:chOff x="0" y="0"/>
          <a:chExt cx="0" cy="0"/>
        </a:xfrm>
      </p:grpSpPr>
      <p:sp>
        <p:nvSpPr>
          <p:cNvPr id="8" name="Picture Placeholder 18"/>
          <p:cNvSpPr>
            <a:spLocks noGrp="1"/>
          </p:cNvSpPr>
          <p:nvPr>
            <p:ph type="pic" sz="quarter" idx="14"/>
          </p:nvPr>
        </p:nvSpPr>
        <p:spPr>
          <a:xfrm>
            <a:off x="0" y="0"/>
            <a:ext cx="9144000" cy="3417503"/>
          </a:xfrm>
        </p:spPr>
        <p:txBody>
          <a:bodyPr anchor="ctr">
            <a:noAutofit/>
          </a:bodyPr>
          <a:lstStyle>
            <a:lvl1pPr marL="0" marR="0" indent="0" algn="ctr" defTabSz="457200" rtl="0" eaLnBrk="1" fontAlgn="auto" latinLnBrk="0" hangingPunct="1">
              <a:lnSpc>
                <a:spcPct val="100000"/>
              </a:lnSpc>
              <a:spcBef>
                <a:spcPct val="20000"/>
              </a:spcBef>
              <a:spcAft>
                <a:spcPts val="0"/>
              </a:spcAft>
              <a:buClr>
                <a:schemeClr val="bg1">
                  <a:lumMod val="50000"/>
                </a:schemeClr>
              </a:buClr>
              <a:buSzTx/>
              <a:buFont typeface="Arial"/>
              <a:buNone/>
              <a:tabLst/>
              <a:defRPr sz="1400"/>
            </a:lvl1pPr>
          </a:lstStyle>
          <a:p>
            <a:r>
              <a:rPr lang="en-US"/>
              <a:t>Drag picture to placeholder or click icon to add</a:t>
            </a:r>
          </a:p>
        </p:txBody>
      </p:sp>
      <p:sp>
        <p:nvSpPr>
          <p:cNvPr id="14" name="Text Placeholder 13"/>
          <p:cNvSpPr>
            <a:spLocks noGrp="1"/>
          </p:cNvSpPr>
          <p:nvPr>
            <p:ph type="body" sz="quarter" idx="16" hasCustomPrompt="1"/>
          </p:nvPr>
        </p:nvSpPr>
        <p:spPr>
          <a:xfrm>
            <a:off x="369198" y="3773210"/>
            <a:ext cx="8530529" cy="430183"/>
          </a:xfrm>
        </p:spPr>
        <p:txBody>
          <a:bodyPr>
            <a:noAutofit/>
          </a:bodyPr>
          <a:lstStyle>
            <a:lvl1pPr marL="0" indent="0">
              <a:buNone/>
              <a:defRPr sz="2200" b="1">
                <a:latin typeface="+mj-lt"/>
              </a:defRPr>
            </a:lvl1pPr>
            <a:lvl2pPr marL="457200" indent="0">
              <a:buNone/>
              <a:defRPr sz="2200" b="1">
                <a:latin typeface="+mj-lt"/>
              </a:defRPr>
            </a:lvl2pPr>
            <a:lvl3pPr marL="914400" indent="0">
              <a:buNone/>
              <a:defRPr sz="2200" b="1">
                <a:latin typeface="+mj-lt"/>
              </a:defRPr>
            </a:lvl3pPr>
            <a:lvl4pPr marL="1371600" indent="0">
              <a:buNone/>
              <a:defRPr sz="2200" b="1">
                <a:latin typeface="+mj-lt"/>
              </a:defRPr>
            </a:lvl4pPr>
            <a:lvl5pPr marL="1828800" indent="0">
              <a:buNone/>
              <a:defRPr sz="2200" b="1">
                <a:latin typeface="+mj-lt"/>
              </a:defRPr>
            </a:lvl5pPr>
          </a:lstStyle>
          <a:p>
            <a:pPr lvl="0"/>
            <a:r>
              <a:rPr lang="en-US" dirty="0"/>
              <a:t>Click to Edit Presentation Title</a:t>
            </a:r>
          </a:p>
        </p:txBody>
      </p:sp>
      <p:sp>
        <p:nvSpPr>
          <p:cNvPr id="17" name="Text Placeholder 16"/>
          <p:cNvSpPr>
            <a:spLocks noGrp="1"/>
          </p:cNvSpPr>
          <p:nvPr>
            <p:ph type="body" sz="quarter" idx="17" hasCustomPrompt="1"/>
          </p:nvPr>
        </p:nvSpPr>
        <p:spPr>
          <a:xfrm>
            <a:off x="369198" y="4479716"/>
            <a:ext cx="5605047" cy="355600"/>
          </a:xfrm>
        </p:spPr>
        <p:txBody>
          <a:bodyPr anchor="b">
            <a:noAutofit/>
          </a:bodyPr>
          <a:lstStyle>
            <a:lvl1pPr marL="0" indent="0">
              <a:buNone/>
              <a:defRPr sz="1000" baseline="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Presented by, Job Title, Date, etc.</a:t>
            </a:r>
          </a:p>
        </p:txBody>
      </p:sp>
      <p:sp>
        <p:nvSpPr>
          <p:cNvPr id="21" name="Text Placeholder 20"/>
          <p:cNvSpPr>
            <a:spLocks noGrp="1"/>
          </p:cNvSpPr>
          <p:nvPr>
            <p:ph type="body" sz="quarter" idx="19" hasCustomPrompt="1"/>
          </p:nvPr>
        </p:nvSpPr>
        <p:spPr>
          <a:xfrm>
            <a:off x="369197" y="3488175"/>
            <a:ext cx="8530530" cy="285035"/>
          </a:xfrm>
        </p:spPr>
        <p:txBody>
          <a:bodyPr>
            <a:noAutofit/>
          </a:bodyPr>
          <a:lstStyle>
            <a:lvl1pPr marL="0" indent="0">
              <a:buNone/>
              <a:defRPr sz="1400">
                <a:solidFill>
                  <a:schemeClr val="accent1"/>
                </a:solidFill>
              </a:defRPr>
            </a:lvl1pPr>
            <a:lvl2pPr marL="457200" indent="0">
              <a:buNone/>
              <a:defRPr sz="1400">
                <a:solidFill>
                  <a:schemeClr val="accent1"/>
                </a:solidFill>
              </a:defRPr>
            </a:lvl2pPr>
            <a:lvl3pPr marL="914400" indent="0">
              <a:buNone/>
              <a:defRPr sz="1400">
                <a:solidFill>
                  <a:schemeClr val="accent1"/>
                </a:solidFill>
              </a:defRPr>
            </a:lvl3pPr>
            <a:lvl4pPr marL="1371600" indent="0">
              <a:buNone/>
              <a:defRPr sz="1400">
                <a:solidFill>
                  <a:schemeClr val="accent1"/>
                </a:solidFill>
              </a:defRPr>
            </a:lvl4pPr>
            <a:lvl5pPr marL="1828800" indent="0">
              <a:buNone/>
              <a:defRPr sz="1400">
                <a:solidFill>
                  <a:schemeClr val="accent1"/>
                </a:solidFill>
              </a:defRPr>
            </a:lvl5pPr>
          </a:lstStyle>
          <a:p>
            <a:pPr lvl="0"/>
            <a:r>
              <a:rPr lang="en-US" dirty="0"/>
              <a:t>Click to Add a Theme, Project or Mission Name (optional)</a:t>
            </a:r>
          </a:p>
        </p:txBody>
      </p:sp>
      <p:pic>
        <p:nvPicPr>
          <p:cNvPr id="9" name="Picture 8" descr="Tribrand_ColorBlack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74244" y="4219782"/>
            <a:ext cx="2925483" cy="812634"/>
          </a:xfrm>
          <a:prstGeom prst="rect">
            <a:avLst/>
          </a:prstGeom>
        </p:spPr>
      </p:pic>
      <p:sp>
        <p:nvSpPr>
          <p:cNvPr id="3" name="Footer Placeholder 2"/>
          <p:cNvSpPr>
            <a:spLocks noGrp="1"/>
          </p:cNvSpPr>
          <p:nvPr>
            <p:ph type="ftr" sz="quarter" idx="21"/>
          </p:nvPr>
        </p:nvSpPr>
        <p:spPr>
          <a:xfrm>
            <a:off x="369199" y="4802823"/>
            <a:ext cx="5605046" cy="274637"/>
          </a:xfrm>
        </p:spPr>
        <p:txBody>
          <a:bodyPr/>
          <a:lstStyle>
            <a:lvl1pPr algn="l">
              <a:defRPr/>
            </a:lvl1pPr>
          </a:lstStyle>
          <a:p>
            <a:r>
              <a:rPr lang="en-US"/>
              <a:t>This document has been reviewed and determined not to contain export controlled technical data.</a:t>
            </a:r>
          </a:p>
        </p:txBody>
      </p:sp>
    </p:spTree>
    <p:extLst>
      <p:ext uri="{BB962C8B-B14F-4D97-AF65-F5344CB8AC3E}">
        <p14:creationId xmlns:p14="http://schemas.microsoft.com/office/powerpoint/2010/main" val="32079114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2137092"/>
            <a:ext cx="4216400" cy="23841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1"/>
          <p:cNvSpPr>
            <a:spLocks noGrp="1"/>
          </p:cNvSpPr>
          <p:nvPr>
            <p:ph sz="quarter" idx="20"/>
          </p:nvPr>
        </p:nvSpPr>
        <p:spPr>
          <a:xfrm>
            <a:off x="4675164" y="2137092"/>
            <a:ext cx="4216400" cy="23841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2"/>
          <p:cNvSpPr>
            <a:spLocks noGrp="1"/>
          </p:cNvSpPr>
          <p:nvPr>
            <p:ph type="body" idx="1"/>
          </p:nvPr>
        </p:nvSpPr>
        <p:spPr>
          <a:xfrm>
            <a:off x="254000"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Text Placeholder 4"/>
          <p:cNvSpPr>
            <a:spLocks noGrp="1"/>
          </p:cNvSpPr>
          <p:nvPr>
            <p:ph type="body" sz="quarter" idx="3"/>
          </p:nvPr>
        </p:nvSpPr>
        <p:spPr>
          <a:xfrm>
            <a:off x="4675164"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Date Placeholder 1"/>
          <p:cNvSpPr>
            <a:spLocks noGrp="1"/>
          </p:cNvSpPr>
          <p:nvPr>
            <p:ph type="dt" sz="half" idx="21"/>
          </p:nvPr>
        </p:nvSpPr>
        <p:spPr/>
        <p:txBody>
          <a:bodyPr/>
          <a:lstStyle/>
          <a:p>
            <a:fld id="{C3488F6E-D5B0-8F4D-AECE-EFF21D976E28}" type="datetime4">
              <a:rPr lang="en-US" smtClean="0"/>
              <a:t>December 1, 2021</a:t>
            </a:fld>
            <a:endParaRPr lang="en-US"/>
          </a:p>
        </p:txBody>
      </p:sp>
      <p:sp>
        <p:nvSpPr>
          <p:cNvPr id="3" name="Footer Placeholder 2"/>
          <p:cNvSpPr>
            <a:spLocks noGrp="1"/>
          </p:cNvSpPr>
          <p:nvPr>
            <p:ph type="ftr" sz="quarter" idx="22"/>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3"/>
          </p:nvPr>
        </p:nvSpPr>
        <p:spPr/>
        <p:txBody>
          <a:bodyPr/>
          <a:lstStyle/>
          <a:p>
            <a:fld id="{16356448-7EEE-4D0D-AE32-557A2392817F}" type="slidenum">
              <a:rPr lang="en-US" smtClean="0"/>
              <a:pPr/>
              <a:t>‹#›</a:t>
            </a:fld>
            <a:endParaRPr lang="en-US"/>
          </a:p>
        </p:txBody>
      </p:sp>
      <p:sp>
        <p:nvSpPr>
          <p:cNvPr id="18" name="TextBox 17">
            <a:extLst>
              <a:ext uri="{FF2B5EF4-FFF2-40B4-BE49-F238E27FC236}">
                <a16:creationId xmlns:a16="http://schemas.microsoft.com/office/drawing/2014/main" id="{337F9A79-BD96-CE4C-B5B1-E62062691FD2}"/>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6882145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21" name="Content Placeholder 2"/>
          <p:cNvSpPr>
            <a:spLocks noGrp="1"/>
          </p:cNvSpPr>
          <p:nvPr>
            <p:ph sz="quarter" idx="19"/>
          </p:nvPr>
        </p:nvSpPr>
        <p:spPr>
          <a:xfrm>
            <a:off x="254000"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22" name="Text Placeholder 2"/>
          <p:cNvSpPr>
            <a:spLocks noGrp="1"/>
          </p:cNvSpPr>
          <p:nvPr>
            <p:ph type="body" idx="24" hasCustomPrompt="1"/>
          </p:nvPr>
        </p:nvSpPr>
        <p:spPr>
          <a:xfrm>
            <a:off x="254000"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23" name="Content Placeholder 11"/>
          <p:cNvSpPr>
            <a:spLocks noGrp="1"/>
          </p:cNvSpPr>
          <p:nvPr>
            <p:ph sz="quarter" idx="20"/>
          </p:nvPr>
        </p:nvSpPr>
        <p:spPr>
          <a:xfrm>
            <a:off x="3638844" y="1497329"/>
            <a:ext cx="5129236" cy="3023869"/>
          </a:xfrm>
        </p:spPr>
        <p:txBody>
          <a:bodyPr/>
          <a:lstStyle>
            <a:lvl1pPr>
              <a:defRPr sz="2800"/>
            </a:lvl1pPr>
            <a:lvl2pPr>
              <a:defRPr sz="2400"/>
            </a:lvl2pPr>
            <a:lvl3pPr>
              <a:defRPr sz="20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5"/>
          </p:nvPr>
        </p:nvSpPr>
        <p:spPr/>
        <p:txBody>
          <a:bodyPr/>
          <a:lstStyle/>
          <a:p>
            <a:fld id="{3713CE4C-465A-BA42-8EAE-49AAA36C4803}" type="datetime4">
              <a:rPr lang="en-US" smtClean="0"/>
              <a:t>December 1, 2021</a:t>
            </a:fld>
            <a:endParaRPr lang="en-US"/>
          </a:p>
        </p:txBody>
      </p:sp>
      <p:sp>
        <p:nvSpPr>
          <p:cNvPr id="3" name="Footer Placeholder 2"/>
          <p:cNvSpPr>
            <a:spLocks noGrp="1"/>
          </p:cNvSpPr>
          <p:nvPr>
            <p:ph type="ftr" sz="quarter" idx="26"/>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7"/>
          </p:nvPr>
        </p:nvSpPr>
        <p:spPr/>
        <p:txBody>
          <a:bodyPr/>
          <a:lstStyle/>
          <a:p>
            <a:fld id="{0A79206F-C929-453C-B7BF-19A540401EF1}" type="slidenum">
              <a:rPr lang="en-US" smtClean="0"/>
              <a:pPr/>
              <a:t>‹#›</a:t>
            </a:fld>
            <a:endParaRPr lang="en-US"/>
          </a:p>
        </p:txBody>
      </p:sp>
      <p:sp>
        <p:nvSpPr>
          <p:cNvPr id="14" name="TextBox 13">
            <a:extLst>
              <a:ext uri="{FF2B5EF4-FFF2-40B4-BE49-F238E27FC236}">
                <a16:creationId xmlns:a16="http://schemas.microsoft.com/office/drawing/2014/main" id="{0D3B01F5-E2D5-BE4C-84A8-76FAAC75F573}"/>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5931241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Picture Placeholder 2"/>
          <p:cNvSpPr>
            <a:spLocks noGrp="1"/>
          </p:cNvSpPr>
          <p:nvPr>
            <p:ph type="pic" idx="1"/>
          </p:nvPr>
        </p:nvSpPr>
        <p:spPr>
          <a:xfrm>
            <a:off x="254000" y="1497330"/>
            <a:ext cx="5129236" cy="302386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Content Placeholder 2"/>
          <p:cNvSpPr>
            <a:spLocks noGrp="1"/>
          </p:cNvSpPr>
          <p:nvPr>
            <p:ph sz="quarter" idx="19"/>
          </p:nvPr>
        </p:nvSpPr>
        <p:spPr>
          <a:xfrm>
            <a:off x="5556567"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6" name="Text Placeholder 2"/>
          <p:cNvSpPr>
            <a:spLocks noGrp="1"/>
          </p:cNvSpPr>
          <p:nvPr>
            <p:ph type="body" idx="24" hasCustomPrompt="1"/>
          </p:nvPr>
        </p:nvSpPr>
        <p:spPr>
          <a:xfrm>
            <a:off x="5556567"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2" name="Date Placeholder 1"/>
          <p:cNvSpPr>
            <a:spLocks noGrp="1"/>
          </p:cNvSpPr>
          <p:nvPr>
            <p:ph type="dt" sz="half" idx="25"/>
          </p:nvPr>
        </p:nvSpPr>
        <p:spPr/>
        <p:txBody>
          <a:bodyPr/>
          <a:lstStyle/>
          <a:p>
            <a:fld id="{2FE71C32-122E-ED4B-BAB2-7BE1310DDB75}" type="datetime4">
              <a:rPr lang="en-US" smtClean="0"/>
              <a:t>December 1, 2021</a:t>
            </a:fld>
            <a:endParaRPr lang="en-US"/>
          </a:p>
        </p:txBody>
      </p:sp>
      <p:sp>
        <p:nvSpPr>
          <p:cNvPr id="3" name="Footer Placeholder 2"/>
          <p:cNvSpPr>
            <a:spLocks noGrp="1"/>
          </p:cNvSpPr>
          <p:nvPr>
            <p:ph type="ftr" sz="quarter" idx="26"/>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7"/>
          </p:nvPr>
        </p:nvSpPr>
        <p:spPr/>
        <p:txBody>
          <a:bodyPr/>
          <a:lstStyle/>
          <a:p>
            <a:fld id="{7C3E947D-4126-44FB-8EC6-F80A3BAA18D4}" type="slidenum">
              <a:rPr lang="en-US" smtClean="0"/>
              <a:pPr/>
              <a:t>‹#›</a:t>
            </a:fld>
            <a:endParaRPr lang="en-US"/>
          </a:p>
        </p:txBody>
      </p:sp>
      <p:sp>
        <p:nvSpPr>
          <p:cNvPr id="18" name="TextBox 17">
            <a:extLst>
              <a:ext uri="{FF2B5EF4-FFF2-40B4-BE49-F238E27FC236}">
                <a16:creationId xmlns:a16="http://schemas.microsoft.com/office/drawing/2014/main" id="{06A9D93F-D571-3A49-AC59-764791EAA1D2}"/>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32621129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ubtitle and White Strip">
    <p:spTree>
      <p:nvGrpSpPr>
        <p:cNvPr id="1" name=""/>
        <p:cNvGrpSpPr/>
        <p:nvPr/>
      </p:nvGrpSpPr>
      <p:grpSpPr>
        <a:xfrm>
          <a:off x="0" y="0"/>
          <a:ext cx="0" cy="0"/>
          <a:chOff x="0" y="0"/>
          <a:chExt cx="0" cy="0"/>
        </a:xfrm>
      </p:grpSpPr>
      <p:sp>
        <p:nvSpPr>
          <p:cNvPr id="14" name="Rectangle 13"/>
          <p:cNvSpPr/>
          <p:nvPr userDrawn="1"/>
        </p:nvSpPr>
        <p:spPr>
          <a:xfrm>
            <a:off x="0" y="1161143"/>
            <a:ext cx="9144000" cy="35584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a:p>
        </p:txBody>
      </p:sp>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noAutofit/>
          </a:bodyPr>
          <a:lstStyle/>
          <a:p>
            <a:r>
              <a:rPr lang="en-US"/>
              <a:t>Click to edit Master title style</a:t>
            </a:r>
          </a:p>
        </p:txBody>
      </p:sp>
      <p:sp>
        <p:nvSpPr>
          <p:cNvPr id="2" name="Date Placeholder 1"/>
          <p:cNvSpPr>
            <a:spLocks noGrp="1"/>
          </p:cNvSpPr>
          <p:nvPr>
            <p:ph type="dt" sz="half" idx="18"/>
          </p:nvPr>
        </p:nvSpPr>
        <p:spPr/>
        <p:txBody>
          <a:bodyPr/>
          <a:lstStyle/>
          <a:p>
            <a:fld id="{AFFF86D5-D9E4-E642-85CF-BB4EDA6D4655}" type="datetime4">
              <a:rPr lang="en-US" smtClean="0"/>
              <a:t>December 1, 2021</a:t>
            </a:fld>
            <a:endParaRPr lang="en-US"/>
          </a:p>
        </p:txBody>
      </p:sp>
      <p:sp>
        <p:nvSpPr>
          <p:cNvPr id="3" name="Footer Placeholder 2"/>
          <p:cNvSpPr>
            <a:spLocks noGrp="1"/>
          </p:cNvSpPr>
          <p:nvPr>
            <p:ph type="ftr" sz="quarter" idx="19"/>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p:txBody>
          <a:bodyPr/>
          <a:lstStyle/>
          <a:p>
            <a:fld id="{F45B3F8F-DC85-41EB-9D22-D06541A0ACDE}" type="slidenum">
              <a:rPr lang="en-US" smtClean="0"/>
              <a:pPr/>
              <a:t>‹#›</a:t>
            </a:fld>
            <a:endParaRPr lang="en-US"/>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21903406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ubtitle and Dark Strip">
    <p:spTree>
      <p:nvGrpSpPr>
        <p:cNvPr id="1" name=""/>
        <p:cNvGrpSpPr/>
        <p:nvPr/>
      </p:nvGrpSpPr>
      <p:grpSpPr>
        <a:xfrm>
          <a:off x="0" y="0"/>
          <a:ext cx="0" cy="0"/>
          <a:chOff x="0" y="0"/>
          <a:chExt cx="0" cy="0"/>
        </a:xfrm>
      </p:grpSpPr>
      <p:sp>
        <p:nvSpPr>
          <p:cNvPr id="14" name="Rectangle 13"/>
          <p:cNvSpPr/>
          <p:nvPr userDrawn="1"/>
        </p:nvSpPr>
        <p:spPr>
          <a:xfrm>
            <a:off x="0" y="1161143"/>
            <a:ext cx="9144000" cy="3558493"/>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a:p>
        </p:txBody>
      </p:sp>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2" name="Date Placeholder 1"/>
          <p:cNvSpPr>
            <a:spLocks noGrp="1"/>
          </p:cNvSpPr>
          <p:nvPr>
            <p:ph type="dt" sz="half" idx="18"/>
          </p:nvPr>
        </p:nvSpPr>
        <p:spPr/>
        <p:txBody>
          <a:bodyPr/>
          <a:lstStyle/>
          <a:p>
            <a:fld id="{FE066264-7DA7-DA4C-BF50-C494F2495631}" type="datetime4">
              <a:rPr lang="en-US" smtClean="0"/>
              <a:t>December 1, 2021</a:t>
            </a:fld>
            <a:endParaRPr lang="en-US"/>
          </a:p>
        </p:txBody>
      </p:sp>
      <p:sp>
        <p:nvSpPr>
          <p:cNvPr id="3" name="Footer Placeholder 2"/>
          <p:cNvSpPr>
            <a:spLocks noGrp="1"/>
          </p:cNvSpPr>
          <p:nvPr>
            <p:ph type="ftr" sz="quarter" idx="19"/>
          </p:nvPr>
        </p:nvSpPr>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p:txBody>
          <a:bodyPr/>
          <a:lstStyle/>
          <a:p>
            <a:fld id="{7F015878-4578-4C49-BC72-FE830FC5A6D7}" type="slidenum">
              <a:rPr lang="en-US" smtClean="0"/>
              <a:pPr/>
              <a:t>‹#›</a:t>
            </a:fld>
            <a:endParaRPr lang="en-US"/>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1208053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3B560E-FD7C-D74D-AAFF-7D62B21FEC9F}"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72306A69-C78D-46AD-9B4E-1E66EF195C51}" type="slidenum">
              <a:rPr lang="en-US" smtClean="0"/>
              <a:pPr/>
              <a:t>‹#›</a:t>
            </a:fld>
            <a:endParaRPr lang="en-US"/>
          </a:p>
        </p:txBody>
      </p:sp>
      <p:sp>
        <p:nvSpPr>
          <p:cNvPr id="7" name="TextBox 6">
            <a:extLst>
              <a:ext uri="{FF2B5EF4-FFF2-40B4-BE49-F238E27FC236}">
                <a16:creationId xmlns:a16="http://schemas.microsoft.com/office/drawing/2014/main" id="{CC9955F3-B473-7245-9FCE-DAD54EA01D06}"/>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6083AA"/>
                </a:solidFill>
              </a:rPr>
              <a:t>jpl.nasa.gov</a:t>
            </a:r>
          </a:p>
        </p:txBody>
      </p:sp>
    </p:spTree>
    <p:extLst>
      <p:ext uri="{BB962C8B-B14F-4D97-AF65-F5344CB8AC3E}">
        <p14:creationId xmlns:p14="http://schemas.microsoft.com/office/powerpoint/2010/main" val="19212782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lvl1pPr>
          </a:lstStyle>
          <a:p>
            <a:pPr lvl="0"/>
            <a:r>
              <a:rPr lang="en-US" dirty="0"/>
              <a:t>Click to add section header</a:t>
            </a:r>
          </a:p>
        </p:txBody>
      </p:sp>
      <p:sp>
        <p:nvSpPr>
          <p:cNvPr id="2" name="Date Placeholder 1"/>
          <p:cNvSpPr>
            <a:spLocks noGrp="1"/>
          </p:cNvSpPr>
          <p:nvPr>
            <p:ph type="dt" sz="half" idx="14"/>
          </p:nvPr>
        </p:nvSpPr>
        <p:spPr/>
        <p:txBody>
          <a:bodyPr/>
          <a:lstStyle/>
          <a:p>
            <a:fld id="{C3360B8B-BA8D-E847-8BA8-7C40F61EB756}" type="datetime4">
              <a:rPr lang="en-US" smtClean="0"/>
              <a:t>December 1, 2021</a:t>
            </a:fld>
            <a:endParaRPr lang="en-US"/>
          </a:p>
        </p:txBody>
      </p:sp>
      <p:sp>
        <p:nvSpPr>
          <p:cNvPr id="5" name="Footer Placeholder 4"/>
          <p:cNvSpPr>
            <a:spLocks noGrp="1"/>
          </p:cNvSpPr>
          <p:nvPr>
            <p:ph type="ftr" sz="quarter" idx="15"/>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p:txBody>
          <a:bodyPr/>
          <a:lstStyle/>
          <a:p>
            <a:fld id="{11C0F2E9-13F1-4B54-979A-5E00D7D5723C}" type="slidenum">
              <a:rPr lang="en-US" smtClean="0"/>
              <a:pPr/>
              <a:t>‹#›</a:t>
            </a:fld>
            <a:endParaRPr lang="en-US"/>
          </a:p>
        </p:txBody>
      </p:sp>
      <p:sp>
        <p:nvSpPr>
          <p:cNvPr id="7" name="TextBox 6">
            <a:extLst>
              <a:ext uri="{FF2B5EF4-FFF2-40B4-BE49-F238E27FC236}">
                <a16:creationId xmlns:a16="http://schemas.microsoft.com/office/drawing/2014/main" id="{B5625018-5CD0-954D-9C36-5B32DE9AF52F}"/>
              </a:ext>
            </a:extLst>
          </p:cNvPr>
          <p:cNvSpPr txBox="1"/>
          <p:nvPr userDrawn="1"/>
        </p:nvSpPr>
        <p:spPr>
          <a:xfrm>
            <a:off x="7810218" y="4871803"/>
            <a:ext cx="1233549" cy="271698"/>
          </a:xfrm>
          <a:prstGeom prst="rect">
            <a:avLst/>
          </a:prstGeom>
          <a:noFill/>
        </p:spPr>
        <p:txBody>
          <a:bodyPr wrap="square" rtlCol="0" anchor="ctr">
            <a:noAutofit/>
          </a:bodyPr>
          <a:lstStyle/>
          <a:p>
            <a:pPr algn="r"/>
            <a:r>
              <a:rPr lang="en-US" sz="1000" b="1" kern="0" spc="70">
                <a:solidFill>
                  <a:srgbClr val="3E556E"/>
                </a:solidFill>
              </a:rPr>
              <a:t>jpl.nasa.gov</a:t>
            </a:r>
          </a:p>
        </p:txBody>
      </p:sp>
    </p:spTree>
    <p:extLst>
      <p:ext uri="{BB962C8B-B14F-4D97-AF65-F5344CB8AC3E}">
        <p14:creationId xmlns:p14="http://schemas.microsoft.com/office/powerpoint/2010/main" val="38025828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Header_Dark Gray">
    <p:bg>
      <p:bgPr>
        <a:solidFill>
          <a:schemeClr val="tx2">
            <a:lumMod val="50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solidFill>
                  <a:schemeClr val="bg1"/>
                </a:solidFill>
              </a:defRPr>
            </a:lvl1pPr>
          </a:lstStyle>
          <a:p>
            <a:pPr lvl="0"/>
            <a:r>
              <a:rPr lang="en-US" dirty="0"/>
              <a:t>Click to add section header</a:t>
            </a:r>
          </a:p>
        </p:txBody>
      </p:sp>
      <p:sp>
        <p:nvSpPr>
          <p:cNvPr id="4" name="TextBox 3"/>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2" name="Date Placeholder 1"/>
          <p:cNvSpPr>
            <a:spLocks noGrp="1"/>
          </p:cNvSpPr>
          <p:nvPr>
            <p:ph type="dt" sz="half" idx="14"/>
          </p:nvPr>
        </p:nvSpPr>
        <p:spPr/>
        <p:txBody>
          <a:bodyPr/>
          <a:lstStyle/>
          <a:p>
            <a:fld id="{3FF06D9B-51D2-AB4D-AC62-E1945DC995AA}" type="datetime4">
              <a:rPr lang="en-US" smtClean="0"/>
              <a:t>December 1, 2021</a:t>
            </a:fld>
            <a:endParaRPr lang="en-US"/>
          </a:p>
        </p:txBody>
      </p:sp>
      <p:sp>
        <p:nvSpPr>
          <p:cNvPr id="5" name="Footer Placeholder 4"/>
          <p:cNvSpPr>
            <a:spLocks noGrp="1"/>
          </p:cNvSpPr>
          <p:nvPr>
            <p:ph type="ftr" sz="quarter" idx="15"/>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25567511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56FBFC-720D-FE4A-A276-6AA8A4CE775C}"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37414141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cxnSp>
        <p:nvCxnSpPr>
          <p:cNvPr id="3" name="Straight Connector 2"/>
          <p:cNvCxnSpPr/>
          <p:nvPr userDrawn="1"/>
        </p:nvCxnSpPr>
        <p:spPr>
          <a:xfrm>
            <a:off x="2538518" y="2571750"/>
            <a:ext cx="4057288" cy="0"/>
          </a:xfrm>
          <a:prstGeom prst="line">
            <a:avLst/>
          </a:prstGeom>
          <a:ln w="635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1" y="2790066"/>
            <a:ext cx="9144000" cy="400153"/>
          </a:xfrm>
          <a:prstGeom prst="rect">
            <a:avLst/>
          </a:prstGeom>
          <a:noFill/>
        </p:spPr>
        <p:txBody>
          <a:bodyPr wrap="square" rtlCol="0" anchor="ctr">
            <a:noAutofit/>
          </a:bodyPr>
          <a:lstStyle/>
          <a:p>
            <a:pPr algn="ctr"/>
            <a:r>
              <a:rPr lang="en-US" sz="2000" kern="0" spc="70">
                <a:solidFill>
                  <a:schemeClr val="accent1"/>
                </a:solidFill>
              </a:rPr>
              <a:t>jpl.nasa.gov</a:t>
            </a:r>
          </a:p>
        </p:txBody>
      </p:sp>
      <p:pic>
        <p:nvPicPr>
          <p:cNvPr id="6" name="Picture 5"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38518" y="1381408"/>
            <a:ext cx="4057288" cy="1127025"/>
          </a:xfrm>
          <a:prstGeom prst="rect">
            <a:avLst/>
          </a:prstGeom>
        </p:spPr>
      </p:pic>
      <p:sp>
        <p:nvSpPr>
          <p:cNvPr id="2" name="Date Placeholder 1"/>
          <p:cNvSpPr>
            <a:spLocks noGrp="1"/>
          </p:cNvSpPr>
          <p:nvPr>
            <p:ph type="dt" sz="half" idx="10"/>
          </p:nvPr>
        </p:nvSpPr>
        <p:spPr/>
        <p:txBody>
          <a:bodyPr/>
          <a:lstStyle/>
          <a:p>
            <a:fld id="{3BE4D9C8-EF51-1949-832F-F267BACE0BFD}" type="datetime4">
              <a:rPr lang="en-US" smtClean="0"/>
              <a:t>December 1, 2021</a:t>
            </a:fld>
            <a:endParaRPr lang="en-US"/>
          </a:p>
        </p:txBody>
      </p:sp>
      <p:sp>
        <p:nvSpPr>
          <p:cNvPr id="5" name="Footer Placeholder 4"/>
          <p:cNvSpPr>
            <a:spLocks noGrp="1"/>
          </p:cNvSpPr>
          <p:nvPr>
            <p:ph type="ftr" sz="quarter" idx="11"/>
          </p:nvPr>
        </p:nvSpPr>
        <p:spPr/>
        <p:txBody>
          <a:bodyPr/>
          <a:lstStyle/>
          <a:p>
            <a:r>
              <a:rPr lang="en-US"/>
              <a:t>This document has been reviewed and determined not to contain export controlled technical data.</a:t>
            </a:r>
          </a:p>
        </p:txBody>
      </p:sp>
      <p:sp>
        <p:nvSpPr>
          <p:cNvPr id="7" name="Slide Number Placeholder 6"/>
          <p:cNvSpPr>
            <a:spLocks noGrp="1"/>
          </p:cNvSpPr>
          <p:nvPr>
            <p:ph type="sldNum" sz="quarter" idx="12"/>
          </p:nvPr>
        </p:nvSpPr>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1796731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0"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0"/>
          </p:nvPr>
        </p:nvSpPr>
        <p:spPr/>
        <p:txBody>
          <a:bodyPr/>
          <a:lstStyle/>
          <a:p>
            <a:fld id="{4A111507-B672-374D-98F3-FA5D17E5A61A}" type="datetime4">
              <a:rPr lang="en-US" smtClean="0"/>
              <a:t>December 1, 2021</a:t>
            </a:fld>
            <a:endParaRPr lang="en-US"/>
          </a:p>
        </p:txBody>
      </p:sp>
      <p:sp>
        <p:nvSpPr>
          <p:cNvPr id="5" name="Footer Placeholder 4"/>
          <p:cNvSpPr>
            <a:spLocks noGrp="1"/>
          </p:cNvSpPr>
          <p:nvPr>
            <p:ph type="ftr" sz="quarter" idx="21"/>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20029248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losing Slide 2">
    <p:spTree>
      <p:nvGrpSpPr>
        <p:cNvPr id="1" name=""/>
        <p:cNvGrpSpPr/>
        <p:nvPr/>
      </p:nvGrpSpPr>
      <p:grpSpPr>
        <a:xfrm>
          <a:off x="0" y="0"/>
          <a:ext cx="0" cy="0"/>
          <a:chOff x="0" y="0"/>
          <a:chExt cx="0" cy="0"/>
        </a:xfrm>
      </p:grpSpPr>
      <p:pic>
        <p:nvPicPr>
          <p:cNvPr id="6" name="Picture 5" descr="Tribrand_ColorWhite_rgb_16x3_160601.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38518" y="2008238"/>
            <a:ext cx="4057288" cy="1127025"/>
          </a:xfrm>
          <a:prstGeom prst="rect">
            <a:avLst/>
          </a:prstGeom>
        </p:spPr>
      </p:pic>
      <p:sp>
        <p:nvSpPr>
          <p:cNvPr id="2" name="Date Placeholder 1"/>
          <p:cNvSpPr>
            <a:spLocks noGrp="1"/>
          </p:cNvSpPr>
          <p:nvPr>
            <p:ph type="dt" sz="half" idx="10"/>
          </p:nvPr>
        </p:nvSpPr>
        <p:spPr/>
        <p:txBody>
          <a:bodyPr/>
          <a:lstStyle/>
          <a:p>
            <a:fld id="{F7D82D30-55AD-2640-9D6F-5E4AC53ED996}" type="datetime4">
              <a:rPr lang="en-US" smtClean="0"/>
              <a:t>December 1, 2021</a:t>
            </a:fld>
            <a:endParaRPr lang="en-US"/>
          </a:p>
        </p:txBody>
      </p:sp>
      <p:sp>
        <p:nvSpPr>
          <p:cNvPr id="3" name="Footer Placeholder 2"/>
          <p:cNvSpPr>
            <a:spLocks noGrp="1"/>
          </p:cNvSpPr>
          <p:nvPr>
            <p:ph type="ftr" sz="quarter" idx="11"/>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1395233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3" name="TextBox 12"/>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2" name="Date Placeholder 1"/>
          <p:cNvSpPr>
            <a:spLocks noGrp="1"/>
          </p:cNvSpPr>
          <p:nvPr>
            <p:ph type="dt" sz="half" idx="18"/>
          </p:nvPr>
        </p:nvSpPr>
        <p:spPr/>
        <p:txBody>
          <a:bodyPr/>
          <a:lstStyle/>
          <a:p>
            <a:fld id="{8F01EBEF-DF64-4A44-98AB-714D2F4ED88E}" type="datetime4">
              <a:rPr lang="en-US" smtClean="0"/>
              <a:t>December 1, 2021</a:t>
            </a:fld>
            <a:endParaRPr lang="en-US"/>
          </a:p>
        </p:txBody>
      </p:sp>
      <p:sp>
        <p:nvSpPr>
          <p:cNvPr id="3" name="Footer Placeholder 2"/>
          <p:cNvSpPr>
            <a:spLocks noGrp="1"/>
          </p:cNvSpPr>
          <p:nvPr>
            <p:ph type="ftr" sz="quarter" idx="19"/>
          </p:nvPr>
        </p:nvSpPr>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20"/>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543170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0"/>
          </p:nvPr>
        </p:nvSpPr>
        <p:spPr/>
        <p:txBody>
          <a:bodyPr/>
          <a:lstStyle/>
          <a:p>
            <a:fld id="{F154232B-FDB3-4540-AC0B-619D296AEA23}" type="datetime4">
              <a:rPr lang="en-US" smtClean="0"/>
              <a:t>December 1, 2021</a:t>
            </a:fld>
            <a:endParaRPr lang="en-US"/>
          </a:p>
        </p:txBody>
      </p:sp>
      <p:sp>
        <p:nvSpPr>
          <p:cNvPr id="5" name="Footer Placeholder 4"/>
          <p:cNvSpPr>
            <a:spLocks noGrp="1"/>
          </p:cNvSpPr>
          <p:nvPr>
            <p:ph type="ftr" sz="quarter" idx="21"/>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543170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lstStyle/>
          <a:p>
            <a:r>
              <a:rPr lang="en-US" dirty="0"/>
              <a:t>Click to edit Master title style</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18"/>
          </p:nvPr>
        </p:nvSpPr>
        <p:spPr/>
        <p:txBody>
          <a:bodyPr/>
          <a:lstStyle/>
          <a:p>
            <a:fld id="{84CB780C-4595-F543-A264-C45E8D504E6A}" type="datetime4">
              <a:rPr lang="en-US" smtClean="0"/>
              <a:t>December 1, 2021</a:t>
            </a:fld>
            <a:endParaRPr lang="en-US"/>
          </a:p>
        </p:txBody>
      </p:sp>
      <p:sp>
        <p:nvSpPr>
          <p:cNvPr id="5" name="Footer Placeholder 4"/>
          <p:cNvSpPr>
            <a:spLocks noGrp="1"/>
          </p:cNvSpPr>
          <p:nvPr>
            <p:ph type="ftr" sz="quarter" idx="19"/>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0"/>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608767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0"/>
          </p:nvPr>
        </p:nvSpPr>
        <p:spPr/>
        <p:txBody>
          <a:bodyPr/>
          <a:lstStyle/>
          <a:p>
            <a:fld id="{F4A98C58-F1E4-5141-9A70-39686268F850}" type="datetime4">
              <a:rPr lang="en-US" smtClean="0"/>
              <a:t>December 1, 2021</a:t>
            </a:fld>
            <a:endParaRPr lang="en-US"/>
          </a:p>
        </p:txBody>
      </p:sp>
      <p:sp>
        <p:nvSpPr>
          <p:cNvPr id="5" name="Footer Placeholder 4"/>
          <p:cNvSpPr>
            <a:spLocks noGrp="1"/>
          </p:cNvSpPr>
          <p:nvPr>
            <p:ph type="ftr" sz="quarter" idx="21"/>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2"/>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1079395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1598613"/>
            <a:ext cx="4216400" cy="27193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1"/>
          <p:cNvSpPr>
            <a:spLocks noGrp="1"/>
          </p:cNvSpPr>
          <p:nvPr>
            <p:ph sz="quarter" idx="20"/>
          </p:nvPr>
        </p:nvSpPr>
        <p:spPr>
          <a:xfrm>
            <a:off x="4675164" y="1598612"/>
            <a:ext cx="4216400" cy="27193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Box 10"/>
          <p:cNvSpPr txBox="1"/>
          <p:nvPr userDrawn="1"/>
        </p:nvSpPr>
        <p:spPr>
          <a:xfrm>
            <a:off x="7810218" y="4719637"/>
            <a:ext cx="1233549" cy="423864"/>
          </a:xfrm>
          <a:prstGeom prst="rect">
            <a:avLst/>
          </a:prstGeom>
          <a:noFill/>
        </p:spPr>
        <p:txBody>
          <a:bodyPr wrap="square" rtlCol="0" anchor="ctr">
            <a:noAutofit/>
          </a:bodyPr>
          <a:lstStyle/>
          <a:p>
            <a:pPr algn="r"/>
            <a:r>
              <a:rPr lang="en-US" sz="1000" b="1" kern="0" spc="70">
                <a:solidFill>
                  <a:srgbClr val="6083AA"/>
                </a:solidFill>
              </a:rPr>
              <a:t>jpl.nasa.gov</a:t>
            </a:r>
          </a:p>
        </p:txBody>
      </p:sp>
      <p:sp>
        <p:nvSpPr>
          <p:cNvPr id="4" name="Date Placeholder 3"/>
          <p:cNvSpPr>
            <a:spLocks noGrp="1"/>
          </p:cNvSpPr>
          <p:nvPr>
            <p:ph type="dt" sz="half" idx="21"/>
          </p:nvPr>
        </p:nvSpPr>
        <p:spPr/>
        <p:txBody>
          <a:bodyPr/>
          <a:lstStyle/>
          <a:p>
            <a:fld id="{D57312A6-FE98-614E-B908-923B05A81BB3}" type="datetime4">
              <a:rPr lang="en-US" smtClean="0"/>
              <a:t>December 1, 2021</a:t>
            </a:fld>
            <a:endParaRPr lang="en-US"/>
          </a:p>
        </p:txBody>
      </p:sp>
      <p:sp>
        <p:nvSpPr>
          <p:cNvPr id="5" name="Footer Placeholder 4"/>
          <p:cNvSpPr>
            <a:spLocks noGrp="1"/>
          </p:cNvSpPr>
          <p:nvPr>
            <p:ph type="ftr" sz="quarter" idx="22"/>
          </p:nvPr>
        </p:nvSpPr>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23"/>
          </p:nvPr>
        </p:nvSpPr>
        <p:spPr/>
        <p:txBody>
          <a:bodyPr/>
          <a:lstStyle/>
          <a:p>
            <a:fld id="{0E0E1749-0B7E-403A-A9A7-95F2ED1F2891}" type="slidenum">
              <a:rPr lang="en-US" smtClean="0"/>
              <a:pPr/>
              <a:t>‹#›</a:t>
            </a:fld>
            <a:endParaRPr lang="en-US"/>
          </a:p>
        </p:txBody>
      </p:sp>
    </p:spTree>
    <p:extLst>
      <p:ext uri="{BB962C8B-B14F-4D97-AF65-F5344CB8AC3E}">
        <p14:creationId xmlns:p14="http://schemas.microsoft.com/office/powerpoint/2010/main" val="3532275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4000" y="327899"/>
            <a:ext cx="8514080" cy="434101"/>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254000" y="1200150"/>
            <a:ext cx="8432800" cy="3394075"/>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53999" y="4802823"/>
            <a:ext cx="1422401" cy="274637"/>
          </a:xfrm>
          <a:prstGeom prst="rect">
            <a:avLst/>
          </a:prstGeom>
        </p:spPr>
        <p:txBody>
          <a:bodyPr vert="horz" lIns="91440" tIns="45720" rIns="91440" bIns="45720" rtlCol="0" anchor="ctr">
            <a:noAutofit/>
          </a:bodyPr>
          <a:lstStyle>
            <a:lvl1pPr algn="l">
              <a:defRPr sz="800">
                <a:solidFill>
                  <a:schemeClr val="bg1">
                    <a:lumMod val="50000"/>
                  </a:schemeClr>
                </a:solidFill>
              </a:defRPr>
            </a:lvl1pPr>
          </a:lstStyle>
          <a:p>
            <a:fld id="{43C5D6AD-A46D-9E4C-BD0C-C8261FDE7AB3}" type="datetime4">
              <a:rPr lang="en-US" smtClean="0"/>
              <a:t>December 1, 2021</a:t>
            </a:fld>
            <a:endParaRPr lang="en-US"/>
          </a:p>
        </p:txBody>
      </p:sp>
      <p:sp>
        <p:nvSpPr>
          <p:cNvPr id="5" name="Footer Placeholder 4"/>
          <p:cNvSpPr>
            <a:spLocks noGrp="1"/>
          </p:cNvSpPr>
          <p:nvPr>
            <p:ph type="ftr" sz="quarter" idx="3"/>
          </p:nvPr>
        </p:nvSpPr>
        <p:spPr>
          <a:xfrm>
            <a:off x="1676401" y="4802823"/>
            <a:ext cx="5791199" cy="274637"/>
          </a:xfrm>
          <a:prstGeom prst="rect">
            <a:avLst/>
          </a:prstGeom>
        </p:spPr>
        <p:txBody>
          <a:bodyPr vert="horz" lIns="91440" tIns="45720" rIns="91440" bIns="45720" rtlCol="0" anchor="ctr">
            <a:noAutofit/>
          </a:bodyPr>
          <a:lstStyle>
            <a:lvl1pPr algn="ctr">
              <a:defRPr sz="800">
                <a:solidFill>
                  <a:schemeClr val="accent4"/>
                </a:solidFill>
              </a:defRPr>
            </a:lvl1pPr>
          </a:lstStyle>
          <a:p>
            <a:r>
              <a:rPr lang="en-US"/>
              <a:t>This document has been reviewed and determined not to contain export controlled technical data.</a:t>
            </a:r>
          </a:p>
        </p:txBody>
      </p:sp>
      <p:sp>
        <p:nvSpPr>
          <p:cNvPr id="6" name="Slide Number Placeholder 5"/>
          <p:cNvSpPr>
            <a:spLocks noGrp="1"/>
          </p:cNvSpPr>
          <p:nvPr>
            <p:ph type="sldNum" sz="quarter" idx="4"/>
          </p:nvPr>
        </p:nvSpPr>
        <p:spPr>
          <a:xfrm>
            <a:off x="7467600" y="4802823"/>
            <a:ext cx="586130" cy="272097"/>
          </a:xfrm>
          <a:prstGeom prst="rect">
            <a:avLst/>
          </a:prstGeom>
        </p:spPr>
        <p:txBody>
          <a:bodyPr vert="horz" lIns="91440" tIns="45720" rIns="91440" bIns="45720" rtlCol="0" anchor="ctr">
            <a:noAutofit/>
          </a:bodyPr>
          <a:lstStyle>
            <a:lvl1pPr algn="r">
              <a:defRPr sz="800">
                <a:solidFill>
                  <a:schemeClr val="bg1">
                    <a:lumMod val="50000"/>
                  </a:schemeClr>
                </a:solidFill>
              </a:defRPr>
            </a:lvl1pPr>
          </a:lstStyle>
          <a:p>
            <a:fld id="{0E0E1749-0B7E-403A-A9A7-95F2ED1F2891}" type="slidenum">
              <a:rPr lang="en-US" smtClean="0"/>
              <a:pPr/>
              <a:t>‹#›</a:t>
            </a:fld>
            <a:endParaRPr lang="en-US"/>
          </a:p>
        </p:txBody>
      </p:sp>
    </p:spTree>
    <p:extLst>
      <p:ext uri="{BB962C8B-B14F-4D97-AF65-F5344CB8AC3E}">
        <p14:creationId xmlns:p14="http://schemas.microsoft.com/office/powerpoint/2010/main" val="58691117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1" r:id="rId5"/>
    <p:sldLayoutId id="2147483662" r:id="rId6"/>
    <p:sldLayoutId id="2147483664" r:id="rId7"/>
    <p:sldLayoutId id="2147483663" r:id="rId8"/>
    <p:sldLayoutId id="2147483669" r:id="rId9"/>
    <p:sldLayoutId id="2147483670" r:id="rId10"/>
    <p:sldLayoutId id="2147483671" r:id="rId11"/>
    <p:sldLayoutId id="2147483672" r:id="rId12"/>
    <p:sldLayoutId id="2147483653" r:id="rId13"/>
    <p:sldLayoutId id="2147483654" r:id="rId14"/>
    <p:sldLayoutId id="2147483656" r:id="rId15"/>
    <p:sldLayoutId id="2147483657" r:id="rId16"/>
    <p:sldLayoutId id="2147483658" r:id="rId17"/>
    <p:sldLayoutId id="2147483659" r:id="rId18"/>
    <p:sldLayoutId id="2147483660" r:id="rId19"/>
    <p:sldLayoutId id="2147483693" r:id="rId20"/>
  </p:sldLayoutIdLst>
  <p:hf hdr="0"/>
  <p:txStyles>
    <p:titleStyle>
      <a:lvl1pPr algn="l" defTabSz="457200" rtl="0" eaLnBrk="1" latinLnBrk="0" hangingPunct="1">
        <a:spcBef>
          <a:spcPct val="0"/>
        </a:spcBef>
        <a:buNone/>
        <a:defRPr sz="2400" b="1" i="0" u="none" kern="1200">
          <a:solidFill>
            <a:schemeClr val="tx1"/>
          </a:solidFill>
          <a:latin typeface="+mj-lt"/>
          <a:ea typeface="+mj-ea"/>
          <a:cs typeface="+mj-cs"/>
        </a:defRPr>
      </a:lvl1pPr>
    </p:titleStyle>
    <p:bodyStyle>
      <a:lvl1pPr marL="233363" indent="-233363" algn="l" defTabSz="457200" rtl="0" eaLnBrk="1" latinLnBrk="0" hangingPunct="1">
        <a:spcBef>
          <a:spcPct val="20000"/>
        </a:spcBef>
        <a:buClr>
          <a:schemeClr val="bg1">
            <a:lumMod val="50000"/>
          </a:schemeClr>
        </a:buClr>
        <a:buFont typeface="Arial"/>
        <a:buChar char="•"/>
        <a:tabLst/>
        <a:defRPr sz="2000" kern="1200">
          <a:solidFill>
            <a:schemeClr val="tx1"/>
          </a:solidFill>
          <a:latin typeface="+mn-lt"/>
          <a:ea typeface="+mn-ea"/>
          <a:cs typeface="+mn-cs"/>
        </a:defRPr>
      </a:lvl1pPr>
      <a:lvl2pPr marL="690563" indent="-233363" algn="l" defTabSz="457200" rtl="0" eaLnBrk="1" latinLnBrk="0" hangingPunct="1">
        <a:spcBef>
          <a:spcPct val="20000"/>
        </a:spcBef>
        <a:buClr>
          <a:schemeClr val="bg1">
            <a:lumMod val="50000"/>
          </a:schemeClr>
        </a:buClr>
        <a:buFont typeface="Arial"/>
        <a:buChar char="•"/>
        <a:defRPr sz="1800" b="0" i="0" u="none" kern="1200">
          <a:solidFill>
            <a:schemeClr val="tx1"/>
          </a:solidFill>
          <a:latin typeface="+mn-lt"/>
          <a:ea typeface="+mn-ea"/>
          <a:cs typeface="+mn-cs"/>
        </a:defRPr>
      </a:lvl2pPr>
      <a:lvl3pPr marL="1147763" indent="-233363" algn="l" defTabSz="457200" rtl="0" eaLnBrk="1" latinLnBrk="0" hangingPunct="1">
        <a:spcBef>
          <a:spcPct val="20000"/>
        </a:spcBef>
        <a:buClr>
          <a:schemeClr val="bg1">
            <a:lumMod val="50000"/>
          </a:schemeClr>
        </a:buClr>
        <a:buFont typeface="Arial"/>
        <a:buChar char="•"/>
        <a:defRPr sz="1600" kern="1200">
          <a:solidFill>
            <a:schemeClr val="tx1"/>
          </a:solidFill>
          <a:latin typeface="+mn-lt"/>
          <a:ea typeface="+mn-ea"/>
          <a:cs typeface="+mn-cs"/>
        </a:defRPr>
      </a:lvl3pPr>
      <a:lvl4pPr marL="1604963" indent="-233363" algn="l" defTabSz="457200" rtl="0" eaLnBrk="1" latinLnBrk="0" hangingPunct="1">
        <a:spcBef>
          <a:spcPct val="20000"/>
        </a:spcBef>
        <a:buClr>
          <a:schemeClr val="bg1">
            <a:lumMod val="50000"/>
          </a:schemeClr>
        </a:buClr>
        <a:buFont typeface="Arial"/>
        <a:buChar char="•"/>
        <a:defRPr sz="1400" kern="1200">
          <a:solidFill>
            <a:schemeClr val="tx1"/>
          </a:solidFill>
          <a:latin typeface="+mn-lt"/>
          <a:ea typeface="+mn-ea"/>
          <a:cs typeface="+mn-cs"/>
        </a:defRPr>
      </a:lvl4pPr>
      <a:lvl5pPr marL="2062163" indent="-233363" algn="l" defTabSz="457200" rtl="0" eaLnBrk="1" latinLnBrk="0" hangingPunct="1">
        <a:spcBef>
          <a:spcPct val="20000"/>
        </a:spcBef>
        <a:buClr>
          <a:schemeClr val="bg1">
            <a:lumMod val="50000"/>
          </a:schemeClr>
        </a:buClr>
        <a:buFont typeface="Arial"/>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4000" y="327899"/>
            <a:ext cx="8514080" cy="434101"/>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254000" y="1200150"/>
            <a:ext cx="8432800" cy="3394075"/>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54000" y="4954249"/>
            <a:ext cx="1422400" cy="123211"/>
          </a:xfrm>
          <a:prstGeom prst="rect">
            <a:avLst/>
          </a:prstGeom>
        </p:spPr>
        <p:txBody>
          <a:bodyPr vert="horz" lIns="91440" tIns="45720" rIns="91440" bIns="45720" rtlCol="0" anchor="ctr">
            <a:noAutofit/>
          </a:bodyPr>
          <a:lstStyle>
            <a:lvl1pPr algn="l">
              <a:defRPr sz="800">
                <a:solidFill>
                  <a:schemeClr val="tx1">
                    <a:lumMod val="75000"/>
                    <a:lumOff val="25000"/>
                  </a:schemeClr>
                </a:solidFill>
              </a:defRPr>
            </a:lvl1pPr>
          </a:lstStyle>
          <a:p>
            <a:fld id="{511B2408-D871-8643-8F9E-85C3C1890EC4}" type="datetime4">
              <a:rPr lang="en-US" smtClean="0"/>
              <a:t>December 1, 2021</a:t>
            </a:fld>
            <a:endParaRPr lang="en-US"/>
          </a:p>
        </p:txBody>
      </p:sp>
      <p:sp>
        <p:nvSpPr>
          <p:cNvPr id="5" name="Footer Placeholder 4"/>
          <p:cNvSpPr>
            <a:spLocks noGrp="1"/>
          </p:cNvSpPr>
          <p:nvPr>
            <p:ph type="ftr" sz="quarter" idx="3"/>
          </p:nvPr>
        </p:nvSpPr>
        <p:spPr>
          <a:xfrm>
            <a:off x="1676400" y="4954249"/>
            <a:ext cx="5775960" cy="123211"/>
          </a:xfrm>
          <a:prstGeom prst="rect">
            <a:avLst/>
          </a:prstGeom>
        </p:spPr>
        <p:txBody>
          <a:bodyPr vert="horz" lIns="91440" tIns="45720" rIns="91440" bIns="45720" rtlCol="0" anchor="ctr">
            <a:noAutofit/>
          </a:bodyPr>
          <a:lstStyle>
            <a:lvl1pPr algn="ctr">
              <a:defRPr sz="800">
                <a:solidFill>
                  <a:schemeClr val="tx1">
                    <a:lumMod val="75000"/>
                    <a:lumOff val="25000"/>
                  </a:schemeClr>
                </a:solidFill>
              </a:defRPr>
            </a:lvl1pPr>
          </a:lstStyle>
          <a:p>
            <a:r>
              <a:rPr lang="en-US"/>
              <a:t>This document has been reviewed and determined not to contain export controlled technical data.</a:t>
            </a:r>
          </a:p>
        </p:txBody>
      </p:sp>
      <p:sp>
        <p:nvSpPr>
          <p:cNvPr id="6" name="Slide Number Placeholder 5"/>
          <p:cNvSpPr>
            <a:spLocks noGrp="1"/>
          </p:cNvSpPr>
          <p:nvPr>
            <p:ph type="sldNum" sz="quarter" idx="4"/>
          </p:nvPr>
        </p:nvSpPr>
        <p:spPr>
          <a:xfrm>
            <a:off x="7452360" y="4952849"/>
            <a:ext cx="601370" cy="122071"/>
          </a:xfrm>
          <a:prstGeom prst="rect">
            <a:avLst/>
          </a:prstGeom>
        </p:spPr>
        <p:txBody>
          <a:bodyPr vert="horz" lIns="91440" tIns="45720" rIns="91440" bIns="45720" rtlCol="0" anchor="ctr">
            <a:noAutofit/>
          </a:bodyPr>
          <a:lstStyle>
            <a:lvl1pPr algn="r">
              <a:defRPr sz="800">
                <a:solidFill>
                  <a:schemeClr val="tx1">
                    <a:lumMod val="75000"/>
                    <a:lumOff val="25000"/>
                  </a:schemeClr>
                </a:solidFill>
              </a:defRPr>
            </a:lvl1pPr>
          </a:lstStyle>
          <a:p>
            <a:fld id="{11C0F2E9-13F1-4B54-979A-5E00D7D5723C}" type="slidenum">
              <a:rPr lang="en-US" smtClean="0"/>
              <a:pPr/>
              <a:t>‹#›</a:t>
            </a:fld>
            <a:endParaRPr lang="en-US"/>
          </a:p>
        </p:txBody>
      </p:sp>
    </p:spTree>
    <p:extLst>
      <p:ext uri="{BB962C8B-B14F-4D97-AF65-F5344CB8AC3E}">
        <p14:creationId xmlns:p14="http://schemas.microsoft.com/office/powerpoint/2010/main" val="281607240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4" r:id="rId20"/>
  </p:sldLayoutIdLst>
  <p:hf hdr="0"/>
  <p:txStyles>
    <p:titleStyle>
      <a:lvl1pPr algn="l" defTabSz="457200" rtl="0" eaLnBrk="1" latinLnBrk="0" hangingPunct="1">
        <a:spcBef>
          <a:spcPct val="0"/>
        </a:spcBef>
        <a:buNone/>
        <a:defRPr sz="2400" b="1" kern="1200">
          <a:solidFill>
            <a:schemeClr val="bg1"/>
          </a:solidFill>
          <a:latin typeface="+mj-lt"/>
          <a:ea typeface="+mj-ea"/>
          <a:cs typeface="+mj-cs"/>
        </a:defRPr>
      </a:lvl1pPr>
    </p:titleStyle>
    <p:bodyStyle>
      <a:lvl1pPr marL="233363" indent="-233363" algn="l" defTabSz="457200" rtl="0" eaLnBrk="1" latinLnBrk="0" hangingPunct="1">
        <a:spcBef>
          <a:spcPct val="20000"/>
        </a:spcBef>
        <a:buClr>
          <a:schemeClr val="bg1">
            <a:lumMod val="50000"/>
          </a:schemeClr>
        </a:buClr>
        <a:buFont typeface="Arial"/>
        <a:buChar char="•"/>
        <a:tabLst/>
        <a:defRPr sz="2000" kern="1200">
          <a:solidFill>
            <a:schemeClr val="bg1"/>
          </a:solidFill>
          <a:latin typeface="+mn-lt"/>
          <a:ea typeface="+mn-ea"/>
          <a:cs typeface="+mn-cs"/>
        </a:defRPr>
      </a:lvl1pPr>
      <a:lvl2pPr marL="690563" indent="-233363" algn="l" defTabSz="457200" rtl="0" eaLnBrk="1" latinLnBrk="0" hangingPunct="1">
        <a:spcBef>
          <a:spcPct val="20000"/>
        </a:spcBef>
        <a:buClr>
          <a:schemeClr val="bg1">
            <a:lumMod val="50000"/>
          </a:schemeClr>
        </a:buClr>
        <a:buFont typeface="Arial"/>
        <a:buChar char="•"/>
        <a:defRPr sz="1800" kern="1200">
          <a:solidFill>
            <a:schemeClr val="bg1"/>
          </a:solidFill>
          <a:latin typeface="+mn-lt"/>
          <a:ea typeface="+mn-ea"/>
          <a:cs typeface="+mn-cs"/>
        </a:defRPr>
      </a:lvl2pPr>
      <a:lvl3pPr marL="1147763" indent="-233363" algn="l" defTabSz="457200" rtl="0" eaLnBrk="1" latinLnBrk="0" hangingPunct="1">
        <a:spcBef>
          <a:spcPct val="20000"/>
        </a:spcBef>
        <a:buClr>
          <a:schemeClr val="bg1">
            <a:lumMod val="50000"/>
          </a:schemeClr>
        </a:buClr>
        <a:buFont typeface="Arial"/>
        <a:buChar char="•"/>
        <a:defRPr sz="1600" kern="1200">
          <a:solidFill>
            <a:schemeClr val="bg1"/>
          </a:solidFill>
          <a:latin typeface="+mn-lt"/>
          <a:ea typeface="+mn-ea"/>
          <a:cs typeface="+mn-cs"/>
        </a:defRPr>
      </a:lvl3pPr>
      <a:lvl4pPr marL="1604963" indent="-233363" algn="l" defTabSz="457200" rtl="0" eaLnBrk="1" latinLnBrk="0" hangingPunct="1">
        <a:spcBef>
          <a:spcPct val="20000"/>
        </a:spcBef>
        <a:buClr>
          <a:schemeClr val="bg1">
            <a:lumMod val="50000"/>
          </a:schemeClr>
        </a:buClr>
        <a:buFont typeface="Arial"/>
        <a:buChar char="•"/>
        <a:defRPr sz="1400" kern="1200">
          <a:solidFill>
            <a:schemeClr val="bg1"/>
          </a:solidFill>
          <a:latin typeface="+mn-lt"/>
          <a:ea typeface="+mn-ea"/>
          <a:cs typeface="+mn-cs"/>
        </a:defRPr>
      </a:lvl4pPr>
      <a:lvl5pPr marL="2062163" indent="-233363" algn="l" defTabSz="457200" rtl="0" eaLnBrk="1" latinLnBrk="0" hangingPunct="1">
        <a:spcBef>
          <a:spcPct val="20000"/>
        </a:spcBef>
        <a:buClr>
          <a:schemeClr val="bg1">
            <a:lumMod val="50000"/>
          </a:schemeClr>
        </a:buClr>
        <a:buFont typeface="Arial"/>
        <a:buChar char="•"/>
        <a:defRPr sz="12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BC26523-612F-4E46-8F1B-6C06A09B4162}"/>
              </a:ext>
            </a:extLst>
          </p:cNvPr>
          <p:cNvSpPr>
            <a:spLocks noGrp="1"/>
          </p:cNvSpPr>
          <p:nvPr>
            <p:ph type="body" sz="quarter" idx="17"/>
          </p:nvPr>
        </p:nvSpPr>
        <p:spPr/>
        <p:txBody>
          <a:bodyPr/>
          <a:lstStyle/>
          <a:p>
            <a:r>
              <a:rPr lang="en-US"/>
              <a:t>Exoplanet Communications</a:t>
            </a:r>
          </a:p>
        </p:txBody>
      </p:sp>
      <p:sp>
        <p:nvSpPr>
          <p:cNvPr id="5" name="Title 4">
            <a:extLst>
              <a:ext uri="{FF2B5EF4-FFF2-40B4-BE49-F238E27FC236}">
                <a16:creationId xmlns:a16="http://schemas.microsoft.com/office/drawing/2014/main" id="{402DC8D7-9566-B942-8FE7-0B8DA0E73F1C}"/>
              </a:ext>
            </a:extLst>
          </p:cNvPr>
          <p:cNvSpPr>
            <a:spLocks noGrp="1"/>
          </p:cNvSpPr>
          <p:nvPr>
            <p:ph type="title"/>
          </p:nvPr>
        </p:nvSpPr>
        <p:spPr/>
        <p:txBody>
          <a:bodyPr/>
          <a:lstStyle/>
          <a:p>
            <a:r>
              <a:rPr lang="en-US" dirty="0">
                <a:solidFill>
                  <a:schemeClr val="accent1">
                    <a:lumMod val="40000"/>
                    <a:lumOff val="60000"/>
                  </a:schemeClr>
                </a:solidFill>
              </a:rPr>
              <a:t>Comparison of Exoplanets’ Locations </a:t>
            </a:r>
            <a:r>
              <a:rPr lang="en-US" sz="1600" dirty="0">
                <a:solidFill>
                  <a:schemeClr val="accent1">
                    <a:lumMod val="40000"/>
                    <a:lumOff val="60000"/>
                  </a:schemeClr>
                </a:solidFill>
              </a:rPr>
              <a:t>– with Solar System Planets</a:t>
            </a:r>
            <a:br>
              <a:rPr lang="en-US" dirty="0">
                <a:solidFill>
                  <a:schemeClr val="accent1">
                    <a:lumMod val="40000"/>
                    <a:lumOff val="60000"/>
                  </a:schemeClr>
                </a:solidFill>
              </a:rPr>
            </a:br>
            <a:br>
              <a:rPr lang="en-US" dirty="0">
                <a:solidFill>
                  <a:schemeClr val="accent1">
                    <a:lumMod val="40000"/>
                    <a:lumOff val="60000"/>
                  </a:schemeClr>
                </a:solidFill>
              </a:rPr>
            </a:br>
            <a:endParaRPr lang="en-US" dirty="0">
              <a:solidFill>
                <a:schemeClr val="accent1">
                  <a:lumMod val="40000"/>
                  <a:lumOff val="60000"/>
                </a:schemeClr>
              </a:solidFill>
            </a:endParaRPr>
          </a:p>
        </p:txBody>
      </p:sp>
      <p:grpSp>
        <p:nvGrpSpPr>
          <p:cNvPr id="600" name="Group 599">
            <a:extLst>
              <a:ext uri="{FF2B5EF4-FFF2-40B4-BE49-F238E27FC236}">
                <a16:creationId xmlns:a16="http://schemas.microsoft.com/office/drawing/2014/main" id="{59C60543-CDF2-1C42-94E2-0D5905645DFC}"/>
              </a:ext>
            </a:extLst>
          </p:cNvPr>
          <p:cNvGrpSpPr/>
          <p:nvPr/>
        </p:nvGrpSpPr>
        <p:grpSpPr>
          <a:xfrm>
            <a:off x="340409" y="644102"/>
            <a:ext cx="8965121" cy="4371466"/>
            <a:chOff x="453879" y="858803"/>
            <a:chExt cx="11953493" cy="5828621"/>
          </a:xfrm>
        </p:grpSpPr>
        <p:grpSp>
          <p:nvGrpSpPr>
            <p:cNvPr id="593" name="Group 592">
              <a:extLst>
                <a:ext uri="{FF2B5EF4-FFF2-40B4-BE49-F238E27FC236}">
                  <a16:creationId xmlns:a16="http://schemas.microsoft.com/office/drawing/2014/main" id="{7F346CA7-6F72-874E-863B-C0B7E61CD382}"/>
                </a:ext>
              </a:extLst>
            </p:cNvPr>
            <p:cNvGrpSpPr/>
            <p:nvPr/>
          </p:nvGrpSpPr>
          <p:grpSpPr>
            <a:xfrm>
              <a:off x="9277774" y="858803"/>
              <a:ext cx="1443135" cy="4036827"/>
              <a:chOff x="9277774" y="858803"/>
              <a:chExt cx="1443135" cy="4036827"/>
            </a:xfrm>
          </p:grpSpPr>
          <p:sp>
            <p:nvSpPr>
              <p:cNvPr id="594" name="TextBox 593">
                <a:extLst>
                  <a:ext uri="{FF2B5EF4-FFF2-40B4-BE49-F238E27FC236}">
                    <a16:creationId xmlns:a16="http://schemas.microsoft.com/office/drawing/2014/main" id="{1CBFCB94-7BF1-8644-B05B-EF4FB0427E66}"/>
                  </a:ext>
                </a:extLst>
              </p:cNvPr>
              <p:cNvSpPr txBox="1"/>
              <p:nvPr/>
            </p:nvSpPr>
            <p:spPr>
              <a:xfrm>
                <a:off x="9277774" y="858803"/>
                <a:ext cx="1443131" cy="1217427"/>
              </a:xfrm>
              <a:prstGeom prst="rect">
                <a:avLst/>
              </a:prstGeom>
              <a:noFill/>
            </p:spPr>
            <p:txBody>
              <a:bodyPr wrap="none" rtlCol="0">
                <a:spAutoFit/>
              </a:bodyPr>
              <a:lstStyle/>
              <a:p>
                <a:pPr algn="ctr">
                  <a:spcAft>
                    <a:spcPts val="375"/>
                  </a:spcAft>
                </a:pPr>
                <a:r>
                  <a:rPr lang="en-US">
                    <a:solidFill>
                      <a:schemeClr val="bg1"/>
                    </a:solidFill>
                    <a:latin typeface="Arial Narrow" panose="020B0604020202020204" pitchFamily="34" charset="0"/>
                    <a:cs typeface="Arial Narrow" panose="020B0604020202020204" pitchFamily="34" charset="0"/>
                  </a:rPr>
                  <a:t> </a:t>
                </a:r>
              </a:p>
              <a:p>
                <a:pPr algn="ctr">
                  <a:spcAft>
                    <a:spcPts val="375"/>
                  </a:spcAft>
                </a:pPr>
                <a:r>
                  <a:rPr lang="en-US">
                    <a:solidFill>
                      <a:schemeClr val="bg1"/>
                    </a:solidFill>
                    <a:latin typeface="Arial" panose="020B0604020202020204" pitchFamily="34" charset="0"/>
                    <a:cs typeface="Arial" panose="020B0604020202020204" pitchFamily="34" charset="0"/>
                  </a:rPr>
                  <a:t>Distance</a:t>
                </a:r>
                <a:br>
                  <a:rPr lang="en-US">
                    <a:solidFill>
                      <a:schemeClr val="bg1"/>
                    </a:solidFill>
                    <a:latin typeface="Arial" panose="020B0604020202020204" pitchFamily="34" charset="0"/>
                    <a:cs typeface="Arial" panose="020B0604020202020204" pitchFamily="34" charset="0"/>
                  </a:rPr>
                </a:br>
                <a:r>
                  <a:rPr lang="en-US" sz="1400">
                    <a:solidFill>
                      <a:schemeClr val="accent5">
                        <a:lumMod val="75000"/>
                      </a:schemeClr>
                    </a:solidFill>
                    <a:latin typeface="Arial" panose="020B0604020202020204" pitchFamily="34" charset="0"/>
                    <a:cs typeface="Arial" panose="020B0604020202020204" pitchFamily="34" charset="0"/>
                  </a:rPr>
                  <a:t>(from star)</a:t>
                </a:r>
                <a:endParaRPr lang="en-US">
                  <a:solidFill>
                    <a:schemeClr val="accent5">
                      <a:lumMod val="75000"/>
                    </a:schemeClr>
                  </a:solidFill>
                  <a:latin typeface="Arial" panose="020B0604020202020204" pitchFamily="34" charset="0"/>
                  <a:cs typeface="Arial" panose="020B0604020202020204" pitchFamily="34" charset="0"/>
                </a:endParaRPr>
              </a:p>
            </p:txBody>
          </p:sp>
          <p:sp>
            <p:nvSpPr>
              <p:cNvPr id="595" name="TextBox 594">
                <a:extLst>
                  <a:ext uri="{FF2B5EF4-FFF2-40B4-BE49-F238E27FC236}">
                    <a16:creationId xmlns:a16="http://schemas.microsoft.com/office/drawing/2014/main" id="{F127D7C0-3553-9C4B-9108-AA3F8687FEA4}"/>
                  </a:ext>
                </a:extLst>
              </p:cNvPr>
              <p:cNvSpPr txBox="1"/>
              <p:nvPr/>
            </p:nvSpPr>
            <p:spPr>
              <a:xfrm>
                <a:off x="9277777" y="3678204"/>
                <a:ext cx="1443132" cy="1217426"/>
              </a:xfrm>
              <a:prstGeom prst="rect">
                <a:avLst/>
              </a:prstGeom>
              <a:noFill/>
            </p:spPr>
            <p:txBody>
              <a:bodyPr wrap="none" rtlCol="0">
                <a:spAutoFit/>
              </a:bodyPr>
              <a:lstStyle/>
              <a:p>
                <a:pPr algn="ctr">
                  <a:spcAft>
                    <a:spcPts val="375"/>
                  </a:spcAft>
                </a:pPr>
                <a:r>
                  <a:rPr lang="en-US">
                    <a:solidFill>
                      <a:schemeClr val="bg1"/>
                    </a:solidFill>
                    <a:latin typeface="Arial Narrow" panose="020B0604020202020204" pitchFamily="34" charset="0"/>
                    <a:cs typeface="Arial Narrow" panose="020B0604020202020204" pitchFamily="34" charset="0"/>
                  </a:rPr>
                  <a:t> </a:t>
                </a:r>
              </a:p>
              <a:p>
                <a:pPr algn="ctr">
                  <a:spcAft>
                    <a:spcPts val="375"/>
                  </a:spcAft>
                </a:pPr>
                <a:r>
                  <a:rPr lang="en-US">
                    <a:solidFill>
                      <a:schemeClr val="bg1"/>
                    </a:solidFill>
                    <a:latin typeface="Arial" panose="020B0604020202020204" pitchFamily="34" charset="0"/>
                    <a:cs typeface="Arial" panose="020B0604020202020204" pitchFamily="34" charset="0"/>
                  </a:rPr>
                  <a:t>Distance</a:t>
                </a:r>
                <a:br>
                  <a:rPr lang="en-US">
                    <a:solidFill>
                      <a:schemeClr val="bg1"/>
                    </a:solidFill>
                    <a:latin typeface="Arial" panose="020B0604020202020204" pitchFamily="34" charset="0"/>
                    <a:cs typeface="Arial" panose="020B0604020202020204" pitchFamily="34" charset="0"/>
                  </a:rPr>
                </a:br>
                <a:r>
                  <a:rPr lang="en-US" sz="1400">
                    <a:solidFill>
                      <a:schemeClr val="accent5">
                        <a:lumMod val="75000"/>
                      </a:schemeClr>
                    </a:solidFill>
                    <a:latin typeface="Arial" panose="020B0604020202020204" pitchFamily="34" charset="0"/>
                    <a:cs typeface="Arial" panose="020B0604020202020204" pitchFamily="34" charset="0"/>
                  </a:rPr>
                  <a:t>(from Sun)</a:t>
                </a:r>
              </a:p>
            </p:txBody>
          </p:sp>
        </p:grpSp>
        <p:grpSp>
          <p:nvGrpSpPr>
            <p:cNvPr id="591" name="Group 590">
              <a:extLst>
                <a:ext uri="{FF2B5EF4-FFF2-40B4-BE49-F238E27FC236}">
                  <a16:creationId xmlns:a16="http://schemas.microsoft.com/office/drawing/2014/main" id="{93BB4F2F-3818-9948-A1CB-A54F45767324}"/>
                </a:ext>
              </a:extLst>
            </p:cNvPr>
            <p:cNvGrpSpPr/>
            <p:nvPr/>
          </p:nvGrpSpPr>
          <p:grpSpPr>
            <a:xfrm>
              <a:off x="453879" y="2771254"/>
              <a:ext cx="11953493" cy="3620106"/>
              <a:chOff x="453879" y="2771254"/>
              <a:chExt cx="11953493" cy="3620106"/>
            </a:xfrm>
          </p:grpSpPr>
          <p:grpSp>
            <p:nvGrpSpPr>
              <p:cNvPr id="349" name="Group 348">
                <a:extLst>
                  <a:ext uri="{FF2B5EF4-FFF2-40B4-BE49-F238E27FC236}">
                    <a16:creationId xmlns:a16="http://schemas.microsoft.com/office/drawing/2014/main" id="{BD63C2B6-D398-6D49-B598-A8F86681741B}"/>
                  </a:ext>
                </a:extLst>
              </p:cNvPr>
              <p:cNvGrpSpPr/>
              <p:nvPr/>
            </p:nvGrpSpPr>
            <p:grpSpPr>
              <a:xfrm>
                <a:off x="453879" y="5607951"/>
                <a:ext cx="11953492" cy="783409"/>
                <a:chOff x="453879" y="5895454"/>
                <a:chExt cx="11953492" cy="783409"/>
              </a:xfrm>
            </p:grpSpPr>
            <p:sp>
              <p:nvSpPr>
                <p:cNvPr id="350" name="TextBox 349">
                  <a:extLst>
                    <a:ext uri="{FF2B5EF4-FFF2-40B4-BE49-F238E27FC236}">
                      <a16:creationId xmlns:a16="http://schemas.microsoft.com/office/drawing/2014/main" id="{8C09ABC7-82EF-5640-9C3B-BA2DCA40DE5B}"/>
                    </a:ext>
                  </a:extLst>
                </p:cNvPr>
                <p:cNvSpPr txBox="1"/>
                <p:nvPr/>
              </p:nvSpPr>
              <p:spPr>
                <a:xfrm>
                  <a:off x="914826" y="6247975"/>
                  <a:ext cx="539036" cy="430886"/>
                </a:xfrm>
                <a:prstGeom prst="rect">
                  <a:avLst/>
                </a:prstGeom>
                <a:noFill/>
              </p:spPr>
              <p:txBody>
                <a:bodyPr wrap="none" rtlCol="0">
                  <a:spAutoFit/>
                </a:bodyPr>
                <a:lstStyle/>
                <a:p>
                  <a:pPr algn="ctr"/>
                  <a:r>
                    <a:rPr lang="en-US" sz="1500" dirty="0">
                      <a:solidFill>
                        <a:schemeClr val="bg1"/>
                      </a:solidFill>
                      <a:latin typeface="Arial Narrow" panose="020B0604020202020204" pitchFamily="34" charset="0"/>
                      <a:cs typeface="Arial Narrow" panose="020B0604020202020204" pitchFamily="34" charset="0"/>
                    </a:rPr>
                    <a:t>0.1</a:t>
                  </a:r>
                </a:p>
              </p:txBody>
            </p:sp>
            <p:sp>
              <p:nvSpPr>
                <p:cNvPr id="351" name="TextBox 350">
                  <a:extLst>
                    <a:ext uri="{FF2B5EF4-FFF2-40B4-BE49-F238E27FC236}">
                      <a16:creationId xmlns:a16="http://schemas.microsoft.com/office/drawing/2014/main" id="{70B3F9D7-E240-8643-8864-4A176D1689D5}"/>
                    </a:ext>
                  </a:extLst>
                </p:cNvPr>
                <p:cNvSpPr txBox="1"/>
                <p:nvPr/>
              </p:nvSpPr>
              <p:spPr>
                <a:xfrm>
                  <a:off x="1645099"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0.2</a:t>
                  </a:r>
                </a:p>
              </p:txBody>
            </p:sp>
            <p:sp>
              <p:nvSpPr>
                <p:cNvPr id="352" name="TextBox 351">
                  <a:extLst>
                    <a:ext uri="{FF2B5EF4-FFF2-40B4-BE49-F238E27FC236}">
                      <a16:creationId xmlns:a16="http://schemas.microsoft.com/office/drawing/2014/main" id="{33F17DCA-CBFA-B349-A5EB-6D144143BBD9}"/>
                    </a:ext>
                  </a:extLst>
                </p:cNvPr>
                <p:cNvSpPr txBox="1"/>
                <p:nvPr/>
              </p:nvSpPr>
              <p:spPr>
                <a:xfrm>
                  <a:off x="2375373"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0.3</a:t>
                  </a:r>
                </a:p>
              </p:txBody>
            </p:sp>
            <p:sp>
              <p:nvSpPr>
                <p:cNvPr id="353" name="TextBox 352">
                  <a:extLst>
                    <a:ext uri="{FF2B5EF4-FFF2-40B4-BE49-F238E27FC236}">
                      <a16:creationId xmlns:a16="http://schemas.microsoft.com/office/drawing/2014/main" id="{EF6868E5-9778-1C40-BEC0-AF44F7567243}"/>
                    </a:ext>
                  </a:extLst>
                </p:cNvPr>
                <p:cNvSpPr txBox="1"/>
                <p:nvPr/>
              </p:nvSpPr>
              <p:spPr>
                <a:xfrm>
                  <a:off x="7586324" y="6247977"/>
                  <a:ext cx="36377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a:t>
                  </a:r>
                </a:p>
              </p:txBody>
            </p:sp>
            <p:sp>
              <p:nvSpPr>
                <p:cNvPr id="354" name="TextBox 353">
                  <a:extLst>
                    <a:ext uri="{FF2B5EF4-FFF2-40B4-BE49-F238E27FC236}">
                      <a16:creationId xmlns:a16="http://schemas.microsoft.com/office/drawing/2014/main" id="{9CE68EBE-C6E5-1048-A116-BB41EA228E03}"/>
                    </a:ext>
                  </a:extLst>
                </p:cNvPr>
                <p:cNvSpPr txBox="1"/>
                <p:nvPr/>
              </p:nvSpPr>
              <p:spPr>
                <a:xfrm>
                  <a:off x="3105647"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0.4</a:t>
                  </a:r>
                </a:p>
              </p:txBody>
            </p:sp>
            <p:sp>
              <p:nvSpPr>
                <p:cNvPr id="355" name="TextBox 354">
                  <a:extLst>
                    <a:ext uri="{FF2B5EF4-FFF2-40B4-BE49-F238E27FC236}">
                      <a16:creationId xmlns:a16="http://schemas.microsoft.com/office/drawing/2014/main" id="{124C2858-5BF5-9D4C-808B-C7A17913276F}"/>
                    </a:ext>
                  </a:extLst>
                </p:cNvPr>
                <p:cNvSpPr txBox="1"/>
                <p:nvPr/>
              </p:nvSpPr>
              <p:spPr>
                <a:xfrm>
                  <a:off x="3835921"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0.5</a:t>
                  </a:r>
                </a:p>
              </p:txBody>
            </p:sp>
            <p:sp>
              <p:nvSpPr>
                <p:cNvPr id="356" name="TextBox 355">
                  <a:extLst>
                    <a:ext uri="{FF2B5EF4-FFF2-40B4-BE49-F238E27FC236}">
                      <a16:creationId xmlns:a16="http://schemas.microsoft.com/office/drawing/2014/main" id="{6B8BDB82-BF45-8741-90A2-6EB03521C257}"/>
                    </a:ext>
                  </a:extLst>
                </p:cNvPr>
                <p:cNvSpPr txBox="1"/>
                <p:nvPr/>
              </p:nvSpPr>
              <p:spPr>
                <a:xfrm>
                  <a:off x="4566196"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0.6</a:t>
                  </a:r>
                </a:p>
              </p:txBody>
            </p:sp>
            <p:sp>
              <p:nvSpPr>
                <p:cNvPr id="357" name="TextBox 356">
                  <a:extLst>
                    <a:ext uri="{FF2B5EF4-FFF2-40B4-BE49-F238E27FC236}">
                      <a16:creationId xmlns:a16="http://schemas.microsoft.com/office/drawing/2014/main" id="{5DBA76E2-FF74-144E-983C-34089FA33207}"/>
                    </a:ext>
                  </a:extLst>
                </p:cNvPr>
                <p:cNvSpPr txBox="1"/>
                <p:nvPr/>
              </p:nvSpPr>
              <p:spPr>
                <a:xfrm>
                  <a:off x="5296470" y="6247977"/>
                  <a:ext cx="539036" cy="430886"/>
                </a:xfrm>
                <a:prstGeom prst="rect">
                  <a:avLst/>
                </a:prstGeom>
                <a:noFill/>
              </p:spPr>
              <p:txBody>
                <a:bodyPr wrap="none" rtlCol="0">
                  <a:spAutoFit/>
                </a:bodyPr>
                <a:lstStyle/>
                <a:p>
                  <a:pPr algn="ctr"/>
                  <a:r>
                    <a:rPr lang="en-US" sz="1500" dirty="0">
                      <a:solidFill>
                        <a:schemeClr val="bg1"/>
                      </a:solidFill>
                      <a:latin typeface="Arial Narrow" panose="020B0604020202020204" pitchFamily="34" charset="0"/>
                      <a:cs typeface="Arial Narrow" panose="020B0604020202020204" pitchFamily="34" charset="0"/>
                    </a:rPr>
                    <a:t>0.7</a:t>
                  </a:r>
                </a:p>
              </p:txBody>
            </p:sp>
            <p:sp>
              <p:nvSpPr>
                <p:cNvPr id="358" name="TextBox 357">
                  <a:extLst>
                    <a:ext uri="{FF2B5EF4-FFF2-40B4-BE49-F238E27FC236}">
                      <a16:creationId xmlns:a16="http://schemas.microsoft.com/office/drawing/2014/main" id="{D500FC90-9E56-6B4F-B8CD-24FE953D7E62}"/>
                    </a:ext>
                  </a:extLst>
                </p:cNvPr>
                <p:cNvSpPr txBox="1"/>
                <p:nvPr/>
              </p:nvSpPr>
              <p:spPr>
                <a:xfrm>
                  <a:off x="6026744"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0.8</a:t>
                  </a:r>
                </a:p>
              </p:txBody>
            </p:sp>
            <p:sp>
              <p:nvSpPr>
                <p:cNvPr id="359" name="TextBox 358">
                  <a:extLst>
                    <a:ext uri="{FF2B5EF4-FFF2-40B4-BE49-F238E27FC236}">
                      <a16:creationId xmlns:a16="http://schemas.microsoft.com/office/drawing/2014/main" id="{4F90F1A9-40F8-094D-8B17-49C885B98A87}"/>
                    </a:ext>
                  </a:extLst>
                </p:cNvPr>
                <p:cNvSpPr txBox="1"/>
                <p:nvPr/>
              </p:nvSpPr>
              <p:spPr>
                <a:xfrm>
                  <a:off x="6757018"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0.9</a:t>
                  </a:r>
                </a:p>
              </p:txBody>
            </p:sp>
            <p:sp>
              <p:nvSpPr>
                <p:cNvPr id="360" name="TextBox 359">
                  <a:extLst>
                    <a:ext uri="{FF2B5EF4-FFF2-40B4-BE49-F238E27FC236}">
                      <a16:creationId xmlns:a16="http://schemas.microsoft.com/office/drawing/2014/main" id="{5C2F1A77-1355-4C46-9B4B-51502428E464}"/>
                    </a:ext>
                  </a:extLst>
                </p:cNvPr>
                <p:cNvSpPr txBox="1"/>
                <p:nvPr/>
              </p:nvSpPr>
              <p:spPr>
                <a:xfrm>
                  <a:off x="8216966"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1.1</a:t>
                  </a:r>
                </a:p>
              </p:txBody>
            </p:sp>
            <p:sp>
              <p:nvSpPr>
                <p:cNvPr id="361" name="TextBox 360">
                  <a:extLst>
                    <a:ext uri="{FF2B5EF4-FFF2-40B4-BE49-F238E27FC236}">
                      <a16:creationId xmlns:a16="http://schemas.microsoft.com/office/drawing/2014/main" id="{9038495E-4170-CD47-A0BA-9C7D430B8BC5}"/>
                    </a:ext>
                  </a:extLst>
                </p:cNvPr>
                <p:cNvSpPr txBox="1"/>
                <p:nvPr/>
              </p:nvSpPr>
              <p:spPr>
                <a:xfrm>
                  <a:off x="8947238"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1.2</a:t>
                  </a:r>
                </a:p>
              </p:txBody>
            </p:sp>
            <p:sp>
              <p:nvSpPr>
                <p:cNvPr id="362" name="TextBox 361">
                  <a:extLst>
                    <a:ext uri="{FF2B5EF4-FFF2-40B4-BE49-F238E27FC236}">
                      <a16:creationId xmlns:a16="http://schemas.microsoft.com/office/drawing/2014/main" id="{85497288-6E00-3C48-94C4-C0EC832A3632}"/>
                    </a:ext>
                  </a:extLst>
                </p:cNvPr>
                <p:cNvSpPr txBox="1"/>
                <p:nvPr/>
              </p:nvSpPr>
              <p:spPr>
                <a:xfrm>
                  <a:off x="9677513"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1.3</a:t>
                  </a:r>
                </a:p>
              </p:txBody>
            </p:sp>
            <p:sp>
              <p:nvSpPr>
                <p:cNvPr id="363" name="TextBox 362">
                  <a:extLst>
                    <a:ext uri="{FF2B5EF4-FFF2-40B4-BE49-F238E27FC236}">
                      <a16:creationId xmlns:a16="http://schemas.microsoft.com/office/drawing/2014/main" id="{A5244BE3-FC01-E94D-9A28-F8AC3F2E5B49}"/>
                    </a:ext>
                  </a:extLst>
                </p:cNvPr>
                <p:cNvSpPr txBox="1"/>
                <p:nvPr/>
              </p:nvSpPr>
              <p:spPr>
                <a:xfrm>
                  <a:off x="10407785"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1.4</a:t>
                  </a:r>
                </a:p>
              </p:txBody>
            </p:sp>
            <p:sp>
              <p:nvSpPr>
                <p:cNvPr id="364" name="TextBox 363">
                  <a:extLst>
                    <a:ext uri="{FF2B5EF4-FFF2-40B4-BE49-F238E27FC236}">
                      <a16:creationId xmlns:a16="http://schemas.microsoft.com/office/drawing/2014/main" id="{3C5448C9-0110-AF43-9D7B-B8FC02409D31}"/>
                    </a:ext>
                  </a:extLst>
                </p:cNvPr>
                <p:cNvSpPr txBox="1"/>
                <p:nvPr/>
              </p:nvSpPr>
              <p:spPr>
                <a:xfrm>
                  <a:off x="11138060"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1.5</a:t>
                  </a:r>
                </a:p>
              </p:txBody>
            </p:sp>
            <p:sp>
              <p:nvSpPr>
                <p:cNvPr id="365" name="TextBox 364">
                  <a:extLst>
                    <a:ext uri="{FF2B5EF4-FFF2-40B4-BE49-F238E27FC236}">
                      <a16:creationId xmlns:a16="http://schemas.microsoft.com/office/drawing/2014/main" id="{D7EEF683-CEEF-3E48-8C60-9C1EAA4C6A7A}"/>
                    </a:ext>
                  </a:extLst>
                </p:cNvPr>
                <p:cNvSpPr txBox="1"/>
                <p:nvPr/>
              </p:nvSpPr>
              <p:spPr>
                <a:xfrm>
                  <a:off x="11868335" y="6247977"/>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1.6</a:t>
                  </a:r>
                </a:p>
              </p:txBody>
            </p:sp>
            <p:grpSp>
              <p:nvGrpSpPr>
                <p:cNvPr id="366" name="Group 365">
                  <a:extLst>
                    <a:ext uri="{FF2B5EF4-FFF2-40B4-BE49-F238E27FC236}">
                      <a16:creationId xmlns:a16="http://schemas.microsoft.com/office/drawing/2014/main" id="{EF77180A-278C-154C-9436-EF5425565CD6}"/>
                    </a:ext>
                  </a:extLst>
                </p:cNvPr>
                <p:cNvGrpSpPr/>
                <p:nvPr/>
              </p:nvGrpSpPr>
              <p:grpSpPr>
                <a:xfrm>
                  <a:off x="457009" y="6033094"/>
                  <a:ext cx="11537814" cy="251458"/>
                  <a:chOff x="457009" y="5934304"/>
                  <a:chExt cx="11537814" cy="350248"/>
                </a:xfrm>
              </p:grpSpPr>
              <p:grpSp>
                <p:nvGrpSpPr>
                  <p:cNvPr id="388" name="Group 387">
                    <a:extLst>
                      <a:ext uri="{FF2B5EF4-FFF2-40B4-BE49-F238E27FC236}">
                        <a16:creationId xmlns:a16="http://schemas.microsoft.com/office/drawing/2014/main" id="{E6100F76-BDF1-9E48-B0B2-0F6E3277E621}"/>
                      </a:ext>
                    </a:extLst>
                  </p:cNvPr>
                  <p:cNvGrpSpPr/>
                  <p:nvPr/>
                </p:nvGrpSpPr>
                <p:grpSpPr>
                  <a:xfrm>
                    <a:off x="457009" y="5934304"/>
                    <a:ext cx="584368" cy="350248"/>
                    <a:chOff x="0" y="0"/>
                    <a:chExt cx="9760280" cy="6858000"/>
                  </a:xfrm>
                </p:grpSpPr>
                <p:cxnSp>
                  <p:nvCxnSpPr>
                    <p:cNvPr id="464" name="Straight Connector 463">
                      <a:extLst>
                        <a:ext uri="{FF2B5EF4-FFF2-40B4-BE49-F238E27FC236}">
                          <a16:creationId xmlns:a16="http://schemas.microsoft.com/office/drawing/2014/main" id="{5522EC4E-7155-DD4F-BA8D-2A4584814C28}"/>
                        </a:ext>
                      </a:extLst>
                    </p:cNvPr>
                    <p:cNvCxnSpPr>
                      <a:cxnSpLocks/>
                    </p:cNvCxnSpPr>
                    <p:nvPr/>
                  </p:nvCxnSpPr>
                  <p:spPr>
                    <a:xfrm>
                      <a:off x="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5" name="Straight Connector 464">
                      <a:extLst>
                        <a:ext uri="{FF2B5EF4-FFF2-40B4-BE49-F238E27FC236}">
                          <a16:creationId xmlns:a16="http://schemas.microsoft.com/office/drawing/2014/main" id="{163748A3-2CBB-5D4E-ABC6-F98AE8D41A8B}"/>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6" name="Straight Connector 465">
                      <a:extLst>
                        <a:ext uri="{FF2B5EF4-FFF2-40B4-BE49-F238E27FC236}">
                          <a16:creationId xmlns:a16="http://schemas.microsoft.com/office/drawing/2014/main" id="{2E36E1E0-6FE4-C247-97AC-B063A37F894E}"/>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7" name="Straight Connector 466">
                      <a:extLst>
                        <a:ext uri="{FF2B5EF4-FFF2-40B4-BE49-F238E27FC236}">
                          <a16:creationId xmlns:a16="http://schemas.microsoft.com/office/drawing/2014/main" id="{F70A9C12-31DD-214B-A6FE-95F6C47DA104}"/>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8" name="Straight Connector 467">
                      <a:extLst>
                        <a:ext uri="{FF2B5EF4-FFF2-40B4-BE49-F238E27FC236}">
                          <a16:creationId xmlns:a16="http://schemas.microsoft.com/office/drawing/2014/main" id="{B2CE1BCA-994B-1F4F-AF1E-7E17BD0A92C5}"/>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89" name="Group 388">
                    <a:extLst>
                      <a:ext uri="{FF2B5EF4-FFF2-40B4-BE49-F238E27FC236}">
                        <a16:creationId xmlns:a16="http://schemas.microsoft.com/office/drawing/2014/main" id="{01F8D73E-8D78-164F-B46C-86150718AA72}"/>
                      </a:ext>
                    </a:extLst>
                  </p:cNvPr>
                  <p:cNvGrpSpPr/>
                  <p:nvPr/>
                </p:nvGrpSpPr>
                <p:grpSpPr>
                  <a:xfrm>
                    <a:off x="1333653" y="5934304"/>
                    <a:ext cx="438276" cy="350248"/>
                    <a:chOff x="2440070" y="0"/>
                    <a:chExt cx="7320210" cy="6858000"/>
                  </a:xfrm>
                </p:grpSpPr>
                <p:cxnSp>
                  <p:nvCxnSpPr>
                    <p:cNvPr id="460" name="Straight Connector 459">
                      <a:extLst>
                        <a:ext uri="{FF2B5EF4-FFF2-40B4-BE49-F238E27FC236}">
                          <a16:creationId xmlns:a16="http://schemas.microsoft.com/office/drawing/2014/main" id="{1A5D0301-CF60-0748-9CD9-B5E8B8719776}"/>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1" name="Straight Connector 460">
                      <a:extLst>
                        <a:ext uri="{FF2B5EF4-FFF2-40B4-BE49-F238E27FC236}">
                          <a16:creationId xmlns:a16="http://schemas.microsoft.com/office/drawing/2014/main" id="{AC86D442-5849-924C-A4D3-1F088439DEC8}"/>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2" name="Straight Connector 461">
                      <a:extLst>
                        <a:ext uri="{FF2B5EF4-FFF2-40B4-BE49-F238E27FC236}">
                          <a16:creationId xmlns:a16="http://schemas.microsoft.com/office/drawing/2014/main" id="{37DA4318-6A7E-344C-8873-D33C9AFECD4B}"/>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3" name="Straight Connector 462">
                      <a:extLst>
                        <a:ext uri="{FF2B5EF4-FFF2-40B4-BE49-F238E27FC236}">
                          <a16:creationId xmlns:a16="http://schemas.microsoft.com/office/drawing/2014/main" id="{4B4030FC-3868-BB4C-92B7-432EADBF5F93}"/>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0" name="Group 389">
                    <a:extLst>
                      <a:ext uri="{FF2B5EF4-FFF2-40B4-BE49-F238E27FC236}">
                        <a16:creationId xmlns:a16="http://schemas.microsoft.com/office/drawing/2014/main" id="{F497890E-2675-A34C-B5B8-7EEDC16AF4DD}"/>
                      </a:ext>
                    </a:extLst>
                  </p:cNvPr>
                  <p:cNvGrpSpPr/>
                  <p:nvPr/>
                </p:nvGrpSpPr>
                <p:grpSpPr>
                  <a:xfrm>
                    <a:off x="2064205" y="5934304"/>
                    <a:ext cx="438276" cy="350248"/>
                    <a:chOff x="2440070" y="0"/>
                    <a:chExt cx="7320210" cy="6858000"/>
                  </a:xfrm>
                </p:grpSpPr>
                <p:cxnSp>
                  <p:nvCxnSpPr>
                    <p:cNvPr id="456" name="Straight Connector 455">
                      <a:extLst>
                        <a:ext uri="{FF2B5EF4-FFF2-40B4-BE49-F238E27FC236}">
                          <a16:creationId xmlns:a16="http://schemas.microsoft.com/office/drawing/2014/main" id="{7D3A08B8-9185-3747-A9FE-2952468EC614}"/>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7" name="Straight Connector 456">
                      <a:extLst>
                        <a:ext uri="{FF2B5EF4-FFF2-40B4-BE49-F238E27FC236}">
                          <a16:creationId xmlns:a16="http://schemas.microsoft.com/office/drawing/2014/main" id="{9A9FCC9F-BFD9-D640-B933-68B74904D60F}"/>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8" name="Straight Connector 457">
                      <a:extLst>
                        <a:ext uri="{FF2B5EF4-FFF2-40B4-BE49-F238E27FC236}">
                          <a16:creationId xmlns:a16="http://schemas.microsoft.com/office/drawing/2014/main" id="{509CCF99-050C-EB49-80C6-D5494F50186E}"/>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9" name="Straight Connector 458">
                      <a:extLst>
                        <a:ext uri="{FF2B5EF4-FFF2-40B4-BE49-F238E27FC236}">
                          <a16:creationId xmlns:a16="http://schemas.microsoft.com/office/drawing/2014/main" id="{22C26420-40C3-7C4D-A6DC-FA423884E721}"/>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1" name="Group 390">
                    <a:extLst>
                      <a:ext uri="{FF2B5EF4-FFF2-40B4-BE49-F238E27FC236}">
                        <a16:creationId xmlns:a16="http://schemas.microsoft.com/office/drawing/2014/main" id="{51558940-CE8F-C249-844C-6761B306E809}"/>
                      </a:ext>
                    </a:extLst>
                  </p:cNvPr>
                  <p:cNvGrpSpPr/>
                  <p:nvPr/>
                </p:nvGrpSpPr>
                <p:grpSpPr>
                  <a:xfrm>
                    <a:off x="2794757" y="5934304"/>
                    <a:ext cx="438276" cy="350248"/>
                    <a:chOff x="2440070" y="0"/>
                    <a:chExt cx="7320210" cy="6858000"/>
                  </a:xfrm>
                </p:grpSpPr>
                <p:cxnSp>
                  <p:nvCxnSpPr>
                    <p:cNvPr id="452" name="Straight Connector 451">
                      <a:extLst>
                        <a:ext uri="{FF2B5EF4-FFF2-40B4-BE49-F238E27FC236}">
                          <a16:creationId xmlns:a16="http://schemas.microsoft.com/office/drawing/2014/main" id="{792F38DA-9B1D-FA4A-B2EC-E27FA598BB4D}"/>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3" name="Straight Connector 452">
                      <a:extLst>
                        <a:ext uri="{FF2B5EF4-FFF2-40B4-BE49-F238E27FC236}">
                          <a16:creationId xmlns:a16="http://schemas.microsoft.com/office/drawing/2014/main" id="{2E37AF15-9150-4B45-A60D-05E6EB13A1B1}"/>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4" name="Straight Connector 453">
                      <a:extLst>
                        <a:ext uri="{FF2B5EF4-FFF2-40B4-BE49-F238E27FC236}">
                          <a16:creationId xmlns:a16="http://schemas.microsoft.com/office/drawing/2014/main" id="{31C317AA-2663-5349-8DD9-1F085B863C11}"/>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5" name="Straight Connector 454">
                      <a:extLst>
                        <a:ext uri="{FF2B5EF4-FFF2-40B4-BE49-F238E27FC236}">
                          <a16:creationId xmlns:a16="http://schemas.microsoft.com/office/drawing/2014/main" id="{AA74F062-B753-FC40-A81A-49ED04C9210C}"/>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2" name="Group 391">
                    <a:extLst>
                      <a:ext uri="{FF2B5EF4-FFF2-40B4-BE49-F238E27FC236}">
                        <a16:creationId xmlns:a16="http://schemas.microsoft.com/office/drawing/2014/main" id="{7D05A662-23B7-0A4E-A9A7-A88F46CB58C0}"/>
                      </a:ext>
                    </a:extLst>
                  </p:cNvPr>
                  <p:cNvGrpSpPr/>
                  <p:nvPr/>
                </p:nvGrpSpPr>
                <p:grpSpPr>
                  <a:xfrm>
                    <a:off x="3525309" y="5934304"/>
                    <a:ext cx="438276" cy="350248"/>
                    <a:chOff x="2440070" y="0"/>
                    <a:chExt cx="7320210" cy="6858000"/>
                  </a:xfrm>
                </p:grpSpPr>
                <p:cxnSp>
                  <p:nvCxnSpPr>
                    <p:cNvPr id="448" name="Straight Connector 447">
                      <a:extLst>
                        <a:ext uri="{FF2B5EF4-FFF2-40B4-BE49-F238E27FC236}">
                          <a16:creationId xmlns:a16="http://schemas.microsoft.com/office/drawing/2014/main" id="{82638014-904B-2840-A0DA-FA44548AABE6}"/>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9" name="Straight Connector 448">
                      <a:extLst>
                        <a:ext uri="{FF2B5EF4-FFF2-40B4-BE49-F238E27FC236}">
                          <a16:creationId xmlns:a16="http://schemas.microsoft.com/office/drawing/2014/main" id="{F6BB2B39-A56B-8747-AFF8-C231723E34B6}"/>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0" name="Straight Connector 449">
                      <a:extLst>
                        <a:ext uri="{FF2B5EF4-FFF2-40B4-BE49-F238E27FC236}">
                          <a16:creationId xmlns:a16="http://schemas.microsoft.com/office/drawing/2014/main" id="{5C15090E-3CE5-014E-AD6C-77C85AEFA2B4}"/>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1" name="Straight Connector 450">
                      <a:extLst>
                        <a:ext uri="{FF2B5EF4-FFF2-40B4-BE49-F238E27FC236}">
                          <a16:creationId xmlns:a16="http://schemas.microsoft.com/office/drawing/2014/main" id="{3A609647-CABA-E24C-8F4B-1BCD46130D96}"/>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3" name="Group 392">
                    <a:extLst>
                      <a:ext uri="{FF2B5EF4-FFF2-40B4-BE49-F238E27FC236}">
                        <a16:creationId xmlns:a16="http://schemas.microsoft.com/office/drawing/2014/main" id="{F75F4EC8-E8D6-BE41-8AD6-C120F8B4B259}"/>
                      </a:ext>
                    </a:extLst>
                  </p:cNvPr>
                  <p:cNvGrpSpPr/>
                  <p:nvPr/>
                </p:nvGrpSpPr>
                <p:grpSpPr>
                  <a:xfrm>
                    <a:off x="4255861" y="5934304"/>
                    <a:ext cx="438276" cy="350248"/>
                    <a:chOff x="2440070" y="0"/>
                    <a:chExt cx="7320210" cy="6858000"/>
                  </a:xfrm>
                </p:grpSpPr>
                <p:cxnSp>
                  <p:nvCxnSpPr>
                    <p:cNvPr id="444" name="Straight Connector 443">
                      <a:extLst>
                        <a:ext uri="{FF2B5EF4-FFF2-40B4-BE49-F238E27FC236}">
                          <a16:creationId xmlns:a16="http://schemas.microsoft.com/office/drawing/2014/main" id="{7E855B67-9668-3546-9F05-F2851A1ADBF5}"/>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5" name="Straight Connector 444">
                      <a:extLst>
                        <a:ext uri="{FF2B5EF4-FFF2-40B4-BE49-F238E27FC236}">
                          <a16:creationId xmlns:a16="http://schemas.microsoft.com/office/drawing/2014/main" id="{E77F3905-1320-304E-8F27-8AE3E66C8E6D}"/>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6" name="Straight Connector 445">
                      <a:extLst>
                        <a:ext uri="{FF2B5EF4-FFF2-40B4-BE49-F238E27FC236}">
                          <a16:creationId xmlns:a16="http://schemas.microsoft.com/office/drawing/2014/main" id="{19BD41DC-44F9-5640-9BFF-3E7E438FBDDF}"/>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7" name="Straight Connector 446">
                      <a:extLst>
                        <a:ext uri="{FF2B5EF4-FFF2-40B4-BE49-F238E27FC236}">
                          <a16:creationId xmlns:a16="http://schemas.microsoft.com/office/drawing/2014/main" id="{55ACC092-97C9-1545-8D83-DAE51D63EEDF}"/>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4" name="Group 393">
                    <a:extLst>
                      <a:ext uri="{FF2B5EF4-FFF2-40B4-BE49-F238E27FC236}">
                        <a16:creationId xmlns:a16="http://schemas.microsoft.com/office/drawing/2014/main" id="{97E5BB2F-0957-9C46-BBC2-87EA92C0EC41}"/>
                      </a:ext>
                    </a:extLst>
                  </p:cNvPr>
                  <p:cNvGrpSpPr/>
                  <p:nvPr/>
                </p:nvGrpSpPr>
                <p:grpSpPr>
                  <a:xfrm>
                    <a:off x="4986413" y="5934304"/>
                    <a:ext cx="438276" cy="350248"/>
                    <a:chOff x="2440070" y="0"/>
                    <a:chExt cx="7320210" cy="6858000"/>
                  </a:xfrm>
                </p:grpSpPr>
                <p:cxnSp>
                  <p:nvCxnSpPr>
                    <p:cNvPr id="440" name="Straight Connector 439">
                      <a:extLst>
                        <a:ext uri="{FF2B5EF4-FFF2-40B4-BE49-F238E27FC236}">
                          <a16:creationId xmlns:a16="http://schemas.microsoft.com/office/drawing/2014/main" id="{1DC99088-4EF3-7646-92DC-840181A9A246}"/>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1" name="Straight Connector 440">
                      <a:extLst>
                        <a:ext uri="{FF2B5EF4-FFF2-40B4-BE49-F238E27FC236}">
                          <a16:creationId xmlns:a16="http://schemas.microsoft.com/office/drawing/2014/main" id="{0226386D-4FB6-4741-BB02-3DFFC109B07A}"/>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2" name="Straight Connector 441">
                      <a:extLst>
                        <a:ext uri="{FF2B5EF4-FFF2-40B4-BE49-F238E27FC236}">
                          <a16:creationId xmlns:a16="http://schemas.microsoft.com/office/drawing/2014/main" id="{5AAB629B-B0AB-9A41-A041-D2F304961980}"/>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3" name="Straight Connector 442">
                      <a:extLst>
                        <a:ext uri="{FF2B5EF4-FFF2-40B4-BE49-F238E27FC236}">
                          <a16:creationId xmlns:a16="http://schemas.microsoft.com/office/drawing/2014/main" id="{47C19952-AC12-F047-A868-6A7C71436890}"/>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5" name="Group 394">
                    <a:extLst>
                      <a:ext uri="{FF2B5EF4-FFF2-40B4-BE49-F238E27FC236}">
                        <a16:creationId xmlns:a16="http://schemas.microsoft.com/office/drawing/2014/main" id="{F7B72646-0F34-C245-9883-477556A16A7E}"/>
                      </a:ext>
                    </a:extLst>
                  </p:cNvPr>
                  <p:cNvGrpSpPr/>
                  <p:nvPr/>
                </p:nvGrpSpPr>
                <p:grpSpPr>
                  <a:xfrm>
                    <a:off x="5716965" y="5934304"/>
                    <a:ext cx="438276" cy="350248"/>
                    <a:chOff x="2440070" y="0"/>
                    <a:chExt cx="7320210" cy="6858000"/>
                  </a:xfrm>
                </p:grpSpPr>
                <p:cxnSp>
                  <p:nvCxnSpPr>
                    <p:cNvPr id="436" name="Straight Connector 435">
                      <a:extLst>
                        <a:ext uri="{FF2B5EF4-FFF2-40B4-BE49-F238E27FC236}">
                          <a16:creationId xmlns:a16="http://schemas.microsoft.com/office/drawing/2014/main" id="{52CFA55E-3D58-5748-99B1-E94A878B45DE}"/>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7" name="Straight Connector 436">
                      <a:extLst>
                        <a:ext uri="{FF2B5EF4-FFF2-40B4-BE49-F238E27FC236}">
                          <a16:creationId xmlns:a16="http://schemas.microsoft.com/office/drawing/2014/main" id="{63B7B80B-2B8D-DA4E-A60F-0C2BE6939CF7}"/>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8" name="Straight Connector 437">
                      <a:extLst>
                        <a:ext uri="{FF2B5EF4-FFF2-40B4-BE49-F238E27FC236}">
                          <a16:creationId xmlns:a16="http://schemas.microsoft.com/office/drawing/2014/main" id="{8D515199-4790-8245-ACC0-3F79EBA741E5}"/>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9" name="Straight Connector 438">
                      <a:extLst>
                        <a:ext uri="{FF2B5EF4-FFF2-40B4-BE49-F238E27FC236}">
                          <a16:creationId xmlns:a16="http://schemas.microsoft.com/office/drawing/2014/main" id="{66F1F809-CEC2-E84D-B72E-E687A2B40E68}"/>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6" name="Group 395">
                    <a:extLst>
                      <a:ext uri="{FF2B5EF4-FFF2-40B4-BE49-F238E27FC236}">
                        <a16:creationId xmlns:a16="http://schemas.microsoft.com/office/drawing/2014/main" id="{28B22391-3B7D-6C4C-B74D-946770802819}"/>
                      </a:ext>
                    </a:extLst>
                  </p:cNvPr>
                  <p:cNvGrpSpPr/>
                  <p:nvPr/>
                </p:nvGrpSpPr>
                <p:grpSpPr>
                  <a:xfrm>
                    <a:off x="6447517" y="5934304"/>
                    <a:ext cx="438276" cy="350248"/>
                    <a:chOff x="2440070" y="0"/>
                    <a:chExt cx="7320210" cy="6858000"/>
                  </a:xfrm>
                </p:grpSpPr>
                <p:cxnSp>
                  <p:nvCxnSpPr>
                    <p:cNvPr id="432" name="Straight Connector 431">
                      <a:extLst>
                        <a:ext uri="{FF2B5EF4-FFF2-40B4-BE49-F238E27FC236}">
                          <a16:creationId xmlns:a16="http://schemas.microsoft.com/office/drawing/2014/main" id="{3441F5E4-27E1-7247-976D-A1E54C58C28A}"/>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3" name="Straight Connector 432">
                      <a:extLst>
                        <a:ext uri="{FF2B5EF4-FFF2-40B4-BE49-F238E27FC236}">
                          <a16:creationId xmlns:a16="http://schemas.microsoft.com/office/drawing/2014/main" id="{DF3B86DB-F6CB-494E-907D-3B9B93AA8733}"/>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4" name="Straight Connector 433">
                      <a:extLst>
                        <a:ext uri="{FF2B5EF4-FFF2-40B4-BE49-F238E27FC236}">
                          <a16:creationId xmlns:a16="http://schemas.microsoft.com/office/drawing/2014/main" id="{A6AC562A-DD05-514E-8FB2-A18669825364}"/>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5" name="Straight Connector 434">
                      <a:extLst>
                        <a:ext uri="{FF2B5EF4-FFF2-40B4-BE49-F238E27FC236}">
                          <a16:creationId xmlns:a16="http://schemas.microsoft.com/office/drawing/2014/main" id="{D331A8BC-D9E7-9E44-96BB-AA6924F2FA14}"/>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7" name="Group 396">
                    <a:extLst>
                      <a:ext uri="{FF2B5EF4-FFF2-40B4-BE49-F238E27FC236}">
                        <a16:creationId xmlns:a16="http://schemas.microsoft.com/office/drawing/2014/main" id="{CE97B052-9B39-9342-ADFD-3933EAF154BC}"/>
                      </a:ext>
                    </a:extLst>
                  </p:cNvPr>
                  <p:cNvGrpSpPr/>
                  <p:nvPr/>
                </p:nvGrpSpPr>
                <p:grpSpPr>
                  <a:xfrm>
                    <a:off x="7178073" y="5934304"/>
                    <a:ext cx="438276" cy="350248"/>
                    <a:chOff x="2440070" y="0"/>
                    <a:chExt cx="7320210" cy="6858000"/>
                  </a:xfrm>
                </p:grpSpPr>
                <p:cxnSp>
                  <p:nvCxnSpPr>
                    <p:cNvPr id="428" name="Straight Connector 427">
                      <a:extLst>
                        <a:ext uri="{FF2B5EF4-FFF2-40B4-BE49-F238E27FC236}">
                          <a16:creationId xmlns:a16="http://schemas.microsoft.com/office/drawing/2014/main" id="{F09FCE48-BC25-3F44-996C-E696C6F93E60}"/>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9" name="Straight Connector 428">
                      <a:extLst>
                        <a:ext uri="{FF2B5EF4-FFF2-40B4-BE49-F238E27FC236}">
                          <a16:creationId xmlns:a16="http://schemas.microsoft.com/office/drawing/2014/main" id="{2DA6F12C-7BF2-CC46-A68A-D647AAC95087}"/>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0" name="Straight Connector 429">
                      <a:extLst>
                        <a:ext uri="{FF2B5EF4-FFF2-40B4-BE49-F238E27FC236}">
                          <a16:creationId xmlns:a16="http://schemas.microsoft.com/office/drawing/2014/main" id="{FE2B1C34-726E-7F48-89CA-3C769C573FEE}"/>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1" name="Straight Connector 430">
                      <a:extLst>
                        <a:ext uri="{FF2B5EF4-FFF2-40B4-BE49-F238E27FC236}">
                          <a16:creationId xmlns:a16="http://schemas.microsoft.com/office/drawing/2014/main" id="{59E37A11-EB0A-0544-874F-F4FF8BA1FF7D}"/>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8" name="Group 397">
                    <a:extLst>
                      <a:ext uri="{FF2B5EF4-FFF2-40B4-BE49-F238E27FC236}">
                        <a16:creationId xmlns:a16="http://schemas.microsoft.com/office/drawing/2014/main" id="{376B7828-784A-8146-9A33-9A601CCA5B5A}"/>
                      </a:ext>
                    </a:extLst>
                  </p:cNvPr>
                  <p:cNvGrpSpPr/>
                  <p:nvPr/>
                </p:nvGrpSpPr>
                <p:grpSpPr>
                  <a:xfrm>
                    <a:off x="7903787" y="5934304"/>
                    <a:ext cx="438276" cy="350248"/>
                    <a:chOff x="2440070" y="0"/>
                    <a:chExt cx="7320210" cy="6858000"/>
                  </a:xfrm>
                </p:grpSpPr>
                <p:cxnSp>
                  <p:nvCxnSpPr>
                    <p:cNvPr id="424" name="Straight Connector 423">
                      <a:extLst>
                        <a:ext uri="{FF2B5EF4-FFF2-40B4-BE49-F238E27FC236}">
                          <a16:creationId xmlns:a16="http://schemas.microsoft.com/office/drawing/2014/main" id="{7640831A-0E88-8C46-9CB9-DE4831EAA3EA}"/>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5" name="Straight Connector 424">
                      <a:extLst>
                        <a:ext uri="{FF2B5EF4-FFF2-40B4-BE49-F238E27FC236}">
                          <a16:creationId xmlns:a16="http://schemas.microsoft.com/office/drawing/2014/main" id="{99697DA0-E382-BD4E-8C8C-F97E8E61B361}"/>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6" name="Straight Connector 425">
                      <a:extLst>
                        <a:ext uri="{FF2B5EF4-FFF2-40B4-BE49-F238E27FC236}">
                          <a16:creationId xmlns:a16="http://schemas.microsoft.com/office/drawing/2014/main" id="{0B9E8F77-3642-4347-ACCC-74C625ACCA2B}"/>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7" name="Straight Connector 426">
                      <a:extLst>
                        <a:ext uri="{FF2B5EF4-FFF2-40B4-BE49-F238E27FC236}">
                          <a16:creationId xmlns:a16="http://schemas.microsoft.com/office/drawing/2014/main" id="{69ADC2BD-974C-6641-A4EE-A49BA0569335}"/>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99" name="Group 398">
                    <a:extLst>
                      <a:ext uri="{FF2B5EF4-FFF2-40B4-BE49-F238E27FC236}">
                        <a16:creationId xmlns:a16="http://schemas.microsoft.com/office/drawing/2014/main" id="{5240EAEF-15DE-AA46-9CF3-6FFF360638FA}"/>
                      </a:ext>
                    </a:extLst>
                  </p:cNvPr>
                  <p:cNvGrpSpPr/>
                  <p:nvPr/>
                </p:nvGrpSpPr>
                <p:grpSpPr>
                  <a:xfrm>
                    <a:off x="8634339" y="5934304"/>
                    <a:ext cx="438276" cy="350248"/>
                    <a:chOff x="2440070" y="0"/>
                    <a:chExt cx="7320210" cy="6858000"/>
                  </a:xfrm>
                </p:grpSpPr>
                <p:cxnSp>
                  <p:nvCxnSpPr>
                    <p:cNvPr id="420" name="Straight Connector 419">
                      <a:extLst>
                        <a:ext uri="{FF2B5EF4-FFF2-40B4-BE49-F238E27FC236}">
                          <a16:creationId xmlns:a16="http://schemas.microsoft.com/office/drawing/2014/main" id="{7B3BF6FE-702A-574D-AE4A-4EA28B4EAE01}"/>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1" name="Straight Connector 420">
                      <a:extLst>
                        <a:ext uri="{FF2B5EF4-FFF2-40B4-BE49-F238E27FC236}">
                          <a16:creationId xmlns:a16="http://schemas.microsoft.com/office/drawing/2014/main" id="{02F6E12D-4C77-A84B-96D4-6DBADC786D2C}"/>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2" name="Straight Connector 421">
                      <a:extLst>
                        <a:ext uri="{FF2B5EF4-FFF2-40B4-BE49-F238E27FC236}">
                          <a16:creationId xmlns:a16="http://schemas.microsoft.com/office/drawing/2014/main" id="{DAECFD5A-A633-9242-978D-AC692C68F2D6}"/>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3" name="Straight Connector 422">
                      <a:extLst>
                        <a:ext uri="{FF2B5EF4-FFF2-40B4-BE49-F238E27FC236}">
                          <a16:creationId xmlns:a16="http://schemas.microsoft.com/office/drawing/2014/main" id="{34E5CF5A-75EE-BF47-89E1-133EBAD3AB5B}"/>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400" name="Group 399">
                    <a:extLst>
                      <a:ext uri="{FF2B5EF4-FFF2-40B4-BE49-F238E27FC236}">
                        <a16:creationId xmlns:a16="http://schemas.microsoft.com/office/drawing/2014/main" id="{F65C6B36-003F-D441-8195-7779EC98B71A}"/>
                      </a:ext>
                    </a:extLst>
                  </p:cNvPr>
                  <p:cNvGrpSpPr/>
                  <p:nvPr/>
                </p:nvGrpSpPr>
                <p:grpSpPr>
                  <a:xfrm>
                    <a:off x="9364891" y="5934304"/>
                    <a:ext cx="438276" cy="350248"/>
                    <a:chOff x="2440070" y="0"/>
                    <a:chExt cx="7320210" cy="6858000"/>
                  </a:xfrm>
                </p:grpSpPr>
                <p:cxnSp>
                  <p:nvCxnSpPr>
                    <p:cNvPr id="416" name="Straight Connector 415">
                      <a:extLst>
                        <a:ext uri="{FF2B5EF4-FFF2-40B4-BE49-F238E27FC236}">
                          <a16:creationId xmlns:a16="http://schemas.microsoft.com/office/drawing/2014/main" id="{584F7342-B129-EE47-AAA0-DB2E84DDD774}"/>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7" name="Straight Connector 416">
                      <a:extLst>
                        <a:ext uri="{FF2B5EF4-FFF2-40B4-BE49-F238E27FC236}">
                          <a16:creationId xmlns:a16="http://schemas.microsoft.com/office/drawing/2014/main" id="{D7608CB4-FE06-A547-9439-2F52F597B305}"/>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8" name="Straight Connector 417">
                      <a:extLst>
                        <a:ext uri="{FF2B5EF4-FFF2-40B4-BE49-F238E27FC236}">
                          <a16:creationId xmlns:a16="http://schemas.microsoft.com/office/drawing/2014/main" id="{EEE5E21B-8F7D-5240-9C85-0E966B8BF4C9}"/>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9" name="Straight Connector 418">
                      <a:extLst>
                        <a:ext uri="{FF2B5EF4-FFF2-40B4-BE49-F238E27FC236}">
                          <a16:creationId xmlns:a16="http://schemas.microsoft.com/office/drawing/2014/main" id="{21BD06AC-DB41-9F46-94E2-80D760D00126}"/>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401" name="Group 400">
                    <a:extLst>
                      <a:ext uri="{FF2B5EF4-FFF2-40B4-BE49-F238E27FC236}">
                        <a16:creationId xmlns:a16="http://schemas.microsoft.com/office/drawing/2014/main" id="{EFCCB967-7878-BE41-A5CA-FA366C1E111E}"/>
                      </a:ext>
                    </a:extLst>
                  </p:cNvPr>
                  <p:cNvGrpSpPr/>
                  <p:nvPr/>
                </p:nvGrpSpPr>
                <p:grpSpPr>
                  <a:xfrm>
                    <a:off x="10095443" y="5934304"/>
                    <a:ext cx="438276" cy="350248"/>
                    <a:chOff x="2440070" y="0"/>
                    <a:chExt cx="7320210" cy="6858000"/>
                  </a:xfrm>
                </p:grpSpPr>
                <p:cxnSp>
                  <p:nvCxnSpPr>
                    <p:cNvPr id="412" name="Straight Connector 411">
                      <a:extLst>
                        <a:ext uri="{FF2B5EF4-FFF2-40B4-BE49-F238E27FC236}">
                          <a16:creationId xmlns:a16="http://schemas.microsoft.com/office/drawing/2014/main" id="{D7741229-CAFD-3949-8A1B-D3DF8F9EED62}"/>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3" name="Straight Connector 412">
                      <a:extLst>
                        <a:ext uri="{FF2B5EF4-FFF2-40B4-BE49-F238E27FC236}">
                          <a16:creationId xmlns:a16="http://schemas.microsoft.com/office/drawing/2014/main" id="{73F3B4B1-6752-214A-A2B8-33F6926A86EC}"/>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4" name="Straight Connector 413">
                      <a:extLst>
                        <a:ext uri="{FF2B5EF4-FFF2-40B4-BE49-F238E27FC236}">
                          <a16:creationId xmlns:a16="http://schemas.microsoft.com/office/drawing/2014/main" id="{368E8609-C840-CB47-8C43-F897E39086CF}"/>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5" name="Straight Connector 414">
                      <a:extLst>
                        <a:ext uri="{FF2B5EF4-FFF2-40B4-BE49-F238E27FC236}">
                          <a16:creationId xmlns:a16="http://schemas.microsoft.com/office/drawing/2014/main" id="{A4983825-68D9-C44C-81A1-9206AACC9103}"/>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402" name="Group 401">
                    <a:extLst>
                      <a:ext uri="{FF2B5EF4-FFF2-40B4-BE49-F238E27FC236}">
                        <a16:creationId xmlns:a16="http://schemas.microsoft.com/office/drawing/2014/main" id="{97BEA13A-4A81-7346-BEBE-007B807F24BE}"/>
                      </a:ext>
                    </a:extLst>
                  </p:cNvPr>
                  <p:cNvGrpSpPr/>
                  <p:nvPr/>
                </p:nvGrpSpPr>
                <p:grpSpPr>
                  <a:xfrm>
                    <a:off x="10825995" y="5934304"/>
                    <a:ext cx="438276" cy="350248"/>
                    <a:chOff x="2440070" y="0"/>
                    <a:chExt cx="7320210" cy="6858000"/>
                  </a:xfrm>
                </p:grpSpPr>
                <p:cxnSp>
                  <p:nvCxnSpPr>
                    <p:cNvPr id="408" name="Straight Connector 407">
                      <a:extLst>
                        <a:ext uri="{FF2B5EF4-FFF2-40B4-BE49-F238E27FC236}">
                          <a16:creationId xmlns:a16="http://schemas.microsoft.com/office/drawing/2014/main" id="{B3C71E97-E3C3-F544-9320-AB8D8BB38A05}"/>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9" name="Straight Connector 408">
                      <a:extLst>
                        <a:ext uri="{FF2B5EF4-FFF2-40B4-BE49-F238E27FC236}">
                          <a16:creationId xmlns:a16="http://schemas.microsoft.com/office/drawing/2014/main" id="{CEA6A1DF-63E5-AA44-B008-7909839912D1}"/>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0" name="Straight Connector 409">
                      <a:extLst>
                        <a:ext uri="{FF2B5EF4-FFF2-40B4-BE49-F238E27FC236}">
                          <a16:creationId xmlns:a16="http://schemas.microsoft.com/office/drawing/2014/main" id="{7CFB1BCB-B5C2-CF4B-9FD4-FD27D2D6F78C}"/>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1" name="Straight Connector 410">
                      <a:extLst>
                        <a:ext uri="{FF2B5EF4-FFF2-40B4-BE49-F238E27FC236}">
                          <a16:creationId xmlns:a16="http://schemas.microsoft.com/office/drawing/2014/main" id="{22819052-106A-254E-B7E7-4159B8450AB7}"/>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403" name="Group 402">
                    <a:extLst>
                      <a:ext uri="{FF2B5EF4-FFF2-40B4-BE49-F238E27FC236}">
                        <a16:creationId xmlns:a16="http://schemas.microsoft.com/office/drawing/2014/main" id="{9660B422-CD7A-5F45-87BC-1236734823BC}"/>
                      </a:ext>
                    </a:extLst>
                  </p:cNvPr>
                  <p:cNvGrpSpPr/>
                  <p:nvPr/>
                </p:nvGrpSpPr>
                <p:grpSpPr>
                  <a:xfrm>
                    <a:off x="11556547" y="5934304"/>
                    <a:ext cx="438276" cy="350248"/>
                    <a:chOff x="2440070" y="0"/>
                    <a:chExt cx="7320210" cy="6858000"/>
                  </a:xfrm>
                </p:grpSpPr>
                <p:cxnSp>
                  <p:nvCxnSpPr>
                    <p:cNvPr id="404" name="Straight Connector 403">
                      <a:extLst>
                        <a:ext uri="{FF2B5EF4-FFF2-40B4-BE49-F238E27FC236}">
                          <a16:creationId xmlns:a16="http://schemas.microsoft.com/office/drawing/2014/main" id="{473620FE-7DE4-8F49-8C47-E29CE8CFDB10}"/>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5" name="Straight Connector 404">
                      <a:extLst>
                        <a:ext uri="{FF2B5EF4-FFF2-40B4-BE49-F238E27FC236}">
                          <a16:creationId xmlns:a16="http://schemas.microsoft.com/office/drawing/2014/main" id="{5B0383B2-F6A0-194A-9B69-DE39FCFBE120}"/>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6" name="Straight Connector 405">
                      <a:extLst>
                        <a:ext uri="{FF2B5EF4-FFF2-40B4-BE49-F238E27FC236}">
                          <a16:creationId xmlns:a16="http://schemas.microsoft.com/office/drawing/2014/main" id="{A5FDC949-C59D-A74E-B4E0-C7A1A4596FA9}"/>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7" name="Straight Connector 406">
                      <a:extLst>
                        <a:ext uri="{FF2B5EF4-FFF2-40B4-BE49-F238E27FC236}">
                          <a16:creationId xmlns:a16="http://schemas.microsoft.com/office/drawing/2014/main" id="{2BA582AE-BB33-D346-B945-C9E05A96C763}"/>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grpSp>
              <p:nvGrpSpPr>
                <p:cNvPr id="367" name="Group 366">
                  <a:extLst>
                    <a:ext uri="{FF2B5EF4-FFF2-40B4-BE49-F238E27FC236}">
                      <a16:creationId xmlns:a16="http://schemas.microsoft.com/office/drawing/2014/main" id="{2FB8F305-5F97-D641-9F7F-4A96734BCA37}"/>
                    </a:ext>
                  </a:extLst>
                </p:cNvPr>
                <p:cNvGrpSpPr/>
                <p:nvPr/>
              </p:nvGrpSpPr>
              <p:grpSpPr>
                <a:xfrm>
                  <a:off x="453879" y="6282208"/>
                  <a:ext cx="11738121" cy="328341"/>
                  <a:chOff x="453879" y="6286699"/>
                  <a:chExt cx="14606766" cy="0"/>
                </a:xfrm>
              </p:grpSpPr>
              <p:cxnSp>
                <p:nvCxnSpPr>
                  <p:cNvPr id="386" name="Straight Connector 385">
                    <a:extLst>
                      <a:ext uri="{FF2B5EF4-FFF2-40B4-BE49-F238E27FC236}">
                        <a16:creationId xmlns:a16="http://schemas.microsoft.com/office/drawing/2014/main" id="{AC322689-4C7B-3C4D-8A1A-5842CCD04E5A}"/>
                      </a:ext>
                    </a:extLst>
                  </p:cNvPr>
                  <p:cNvCxnSpPr>
                    <a:cxnSpLocks/>
                  </p:cNvCxnSpPr>
                  <p:nvPr/>
                </p:nvCxnSpPr>
                <p:spPr>
                  <a:xfrm>
                    <a:off x="453879" y="6286699"/>
                    <a:ext cx="73046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C8760DDD-B291-3E49-A910-1759D560961D}"/>
                      </a:ext>
                    </a:extLst>
                  </p:cNvPr>
                  <p:cNvCxnSpPr>
                    <a:cxnSpLocks/>
                  </p:cNvCxnSpPr>
                  <p:nvPr/>
                </p:nvCxnSpPr>
                <p:spPr>
                  <a:xfrm>
                    <a:off x="7756017" y="6286699"/>
                    <a:ext cx="73046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68" name="Group 367">
                  <a:extLst>
                    <a:ext uri="{FF2B5EF4-FFF2-40B4-BE49-F238E27FC236}">
                      <a16:creationId xmlns:a16="http://schemas.microsoft.com/office/drawing/2014/main" id="{3FF6D3EF-0D03-A044-B210-84D3CAAF4E7D}"/>
                    </a:ext>
                  </a:extLst>
                </p:cNvPr>
                <p:cNvGrpSpPr/>
                <p:nvPr/>
              </p:nvGrpSpPr>
              <p:grpSpPr>
                <a:xfrm>
                  <a:off x="453883" y="5895454"/>
                  <a:ext cx="11684916" cy="391246"/>
                  <a:chOff x="453883" y="5488514"/>
                  <a:chExt cx="11684916" cy="798185"/>
                </a:xfrm>
              </p:grpSpPr>
              <p:cxnSp>
                <p:nvCxnSpPr>
                  <p:cNvPr id="369" name="Straight Connector 368">
                    <a:extLst>
                      <a:ext uri="{FF2B5EF4-FFF2-40B4-BE49-F238E27FC236}">
                        <a16:creationId xmlns:a16="http://schemas.microsoft.com/office/drawing/2014/main" id="{A41D8165-F3E2-5B43-9B03-7BA8D1CA40E8}"/>
                      </a:ext>
                    </a:extLst>
                  </p:cNvPr>
                  <p:cNvCxnSpPr>
                    <a:cxnSpLocks/>
                  </p:cNvCxnSpPr>
                  <p:nvPr/>
                </p:nvCxnSpPr>
                <p:spPr>
                  <a:xfrm>
                    <a:off x="453883"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2B888336-6F87-0947-89B1-52A6B1963B3F}"/>
                      </a:ext>
                    </a:extLst>
                  </p:cNvPr>
                  <p:cNvCxnSpPr>
                    <a:cxnSpLocks/>
                  </p:cNvCxnSpPr>
                  <p:nvPr/>
                </p:nvCxnSpPr>
                <p:spPr>
                  <a:xfrm>
                    <a:off x="1184346"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61E9D890-60BC-1948-BE7D-E284EAD4803A}"/>
                      </a:ext>
                    </a:extLst>
                  </p:cNvPr>
                  <p:cNvCxnSpPr>
                    <a:cxnSpLocks/>
                  </p:cNvCxnSpPr>
                  <p:nvPr/>
                </p:nvCxnSpPr>
                <p:spPr>
                  <a:xfrm>
                    <a:off x="1914809"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2" name="Straight Connector 371">
                    <a:extLst>
                      <a:ext uri="{FF2B5EF4-FFF2-40B4-BE49-F238E27FC236}">
                        <a16:creationId xmlns:a16="http://schemas.microsoft.com/office/drawing/2014/main" id="{746DBEBD-AF52-1740-A8C9-55CA661986DB}"/>
                      </a:ext>
                    </a:extLst>
                  </p:cNvPr>
                  <p:cNvCxnSpPr>
                    <a:cxnSpLocks/>
                  </p:cNvCxnSpPr>
                  <p:nvPr/>
                </p:nvCxnSpPr>
                <p:spPr>
                  <a:xfrm>
                    <a:off x="2645272"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3" name="Straight Connector 372">
                    <a:extLst>
                      <a:ext uri="{FF2B5EF4-FFF2-40B4-BE49-F238E27FC236}">
                        <a16:creationId xmlns:a16="http://schemas.microsoft.com/office/drawing/2014/main" id="{92A96CF0-C2F9-544C-AB38-12ACCFAF2572}"/>
                      </a:ext>
                    </a:extLst>
                  </p:cNvPr>
                  <p:cNvCxnSpPr>
                    <a:cxnSpLocks/>
                  </p:cNvCxnSpPr>
                  <p:nvPr/>
                </p:nvCxnSpPr>
                <p:spPr>
                  <a:xfrm>
                    <a:off x="3375735"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a:extLst>
                      <a:ext uri="{FF2B5EF4-FFF2-40B4-BE49-F238E27FC236}">
                        <a16:creationId xmlns:a16="http://schemas.microsoft.com/office/drawing/2014/main" id="{DBAD9595-2238-8E48-9BBE-3976699523D0}"/>
                      </a:ext>
                    </a:extLst>
                  </p:cNvPr>
                  <p:cNvCxnSpPr>
                    <a:cxnSpLocks/>
                  </p:cNvCxnSpPr>
                  <p:nvPr/>
                </p:nvCxnSpPr>
                <p:spPr>
                  <a:xfrm>
                    <a:off x="4106198"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a:extLst>
                      <a:ext uri="{FF2B5EF4-FFF2-40B4-BE49-F238E27FC236}">
                        <a16:creationId xmlns:a16="http://schemas.microsoft.com/office/drawing/2014/main" id="{C951F0A5-6918-5E40-B7B7-5D7A94F563DB}"/>
                      </a:ext>
                    </a:extLst>
                  </p:cNvPr>
                  <p:cNvCxnSpPr>
                    <a:cxnSpLocks/>
                  </p:cNvCxnSpPr>
                  <p:nvPr/>
                </p:nvCxnSpPr>
                <p:spPr>
                  <a:xfrm>
                    <a:off x="4836661"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6" name="Straight Connector 375">
                    <a:extLst>
                      <a:ext uri="{FF2B5EF4-FFF2-40B4-BE49-F238E27FC236}">
                        <a16:creationId xmlns:a16="http://schemas.microsoft.com/office/drawing/2014/main" id="{A1FFCE91-7B5A-B64E-9A7C-8E7C7E200857}"/>
                      </a:ext>
                    </a:extLst>
                  </p:cNvPr>
                  <p:cNvCxnSpPr>
                    <a:cxnSpLocks/>
                  </p:cNvCxnSpPr>
                  <p:nvPr/>
                </p:nvCxnSpPr>
                <p:spPr>
                  <a:xfrm>
                    <a:off x="5567124"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7" name="Straight Connector 376">
                    <a:extLst>
                      <a:ext uri="{FF2B5EF4-FFF2-40B4-BE49-F238E27FC236}">
                        <a16:creationId xmlns:a16="http://schemas.microsoft.com/office/drawing/2014/main" id="{6A9373AB-9DA8-5947-98B8-B290537B9066}"/>
                      </a:ext>
                    </a:extLst>
                  </p:cNvPr>
                  <p:cNvCxnSpPr>
                    <a:cxnSpLocks/>
                  </p:cNvCxnSpPr>
                  <p:nvPr/>
                </p:nvCxnSpPr>
                <p:spPr>
                  <a:xfrm>
                    <a:off x="6297587"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8" name="Straight Connector 377">
                    <a:extLst>
                      <a:ext uri="{FF2B5EF4-FFF2-40B4-BE49-F238E27FC236}">
                        <a16:creationId xmlns:a16="http://schemas.microsoft.com/office/drawing/2014/main" id="{84770797-E52A-2647-8FEE-AF4E2DFDB48E}"/>
                      </a:ext>
                    </a:extLst>
                  </p:cNvPr>
                  <p:cNvCxnSpPr>
                    <a:cxnSpLocks/>
                  </p:cNvCxnSpPr>
                  <p:nvPr/>
                </p:nvCxnSpPr>
                <p:spPr>
                  <a:xfrm>
                    <a:off x="7028049"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6A58C5AB-E81F-9B4C-9E30-4BC7171EA539}"/>
                      </a:ext>
                    </a:extLst>
                  </p:cNvPr>
                  <p:cNvCxnSpPr>
                    <a:cxnSpLocks/>
                  </p:cNvCxnSpPr>
                  <p:nvPr/>
                </p:nvCxnSpPr>
                <p:spPr>
                  <a:xfrm>
                    <a:off x="7758513"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D1462C8A-106A-8F42-941B-E462B4042B6F}"/>
                      </a:ext>
                    </a:extLst>
                  </p:cNvPr>
                  <p:cNvCxnSpPr>
                    <a:cxnSpLocks/>
                  </p:cNvCxnSpPr>
                  <p:nvPr/>
                </p:nvCxnSpPr>
                <p:spPr>
                  <a:xfrm>
                    <a:off x="8486484"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1" name="Straight Connector 380">
                    <a:extLst>
                      <a:ext uri="{FF2B5EF4-FFF2-40B4-BE49-F238E27FC236}">
                        <a16:creationId xmlns:a16="http://schemas.microsoft.com/office/drawing/2014/main" id="{36C9A620-5074-6642-BDDD-DB527B6C01A5}"/>
                      </a:ext>
                    </a:extLst>
                  </p:cNvPr>
                  <p:cNvCxnSpPr>
                    <a:cxnSpLocks/>
                  </p:cNvCxnSpPr>
                  <p:nvPr/>
                </p:nvCxnSpPr>
                <p:spPr>
                  <a:xfrm>
                    <a:off x="9216947"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2" name="Straight Connector 381">
                    <a:extLst>
                      <a:ext uri="{FF2B5EF4-FFF2-40B4-BE49-F238E27FC236}">
                        <a16:creationId xmlns:a16="http://schemas.microsoft.com/office/drawing/2014/main" id="{08135217-B4E6-9B40-AB3F-4B14094A2262}"/>
                      </a:ext>
                    </a:extLst>
                  </p:cNvPr>
                  <p:cNvCxnSpPr>
                    <a:cxnSpLocks/>
                  </p:cNvCxnSpPr>
                  <p:nvPr/>
                </p:nvCxnSpPr>
                <p:spPr>
                  <a:xfrm>
                    <a:off x="9947410"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a:extLst>
                      <a:ext uri="{FF2B5EF4-FFF2-40B4-BE49-F238E27FC236}">
                        <a16:creationId xmlns:a16="http://schemas.microsoft.com/office/drawing/2014/main" id="{86FC2A82-6E52-1749-B0B1-34EBD90A89E5}"/>
                      </a:ext>
                    </a:extLst>
                  </p:cNvPr>
                  <p:cNvCxnSpPr>
                    <a:cxnSpLocks/>
                  </p:cNvCxnSpPr>
                  <p:nvPr/>
                </p:nvCxnSpPr>
                <p:spPr>
                  <a:xfrm>
                    <a:off x="10677873"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2900034F-8B10-F34C-A471-AFE20D9CDE79}"/>
                      </a:ext>
                    </a:extLst>
                  </p:cNvPr>
                  <p:cNvCxnSpPr>
                    <a:cxnSpLocks/>
                  </p:cNvCxnSpPr>
                  <p:nvPr/>
                </p:nvCxnSpPr>
                <p:spPr>
                  <a:xfrm>
                    <a:off x="11408336"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CF731892-F169-C346-8604-FB518AD92522}"/>
                      </a:ext>
                    </a:extLst>
                  </p:cNvPr>
                  <p:cNvCxnSpPr>
                    <a:cxnSpLocks/>
                  </p:cNvCxnSpPr>
                  <p:nvPr/>
                </p:nvCxnSpPr>
                <p:spPr>
                  <a:xfrm>
                    <a:off x="12138799"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69" name="Group 468">
                <a:extLst>
                  <a:ext uri="{FF2B5EF4-FFF2-40B4-BE49-F238E27FC236}">
                    <a16:creationId xmlns:a16="http://schemas.microsoft.com/office/drawing/2014/main" id="{C0BA2398-0581-9947-8FD8-BAB7052C15C6}"/>
                  </a:ext>
                </a:extLst>
              </p:cNvPr>
              <p:cNvGrpSpPr/>
              <p:nvPr/>
            </p:nvGrpSpPr>
            <p:grpSpPr>
              <a:xfrm>
                <a:off x="453879" y="2771254"/>
                <a:ext cx="11953493" cy="795601"/>
                <a:chOff x="453879" y="5895454"/>
                <a:chExt cx="11953493" cy="795601"/>
              </a:xfrm>
            </p:grpSpPr>
            <p:sp>
              <p:nvSpPr>
                <p:cNvPr id="470" name="TextBox 469">
                  <a:extLst>
                    <a:ext uri="{FF2B5EF4-FFF2-40B4-BE49-F238E27FC236}">
                      <a16:creationId xmlns:a16="http://schemas.microsoft.com/office/drawing/2014/main" id="{0CE925BC-21BC-BE40-95BC-D5714D26F7F6}"/>
                    </a:ext>
                  </a:extLst>
                </p:cNvPr>
                <p:cNvSpPr txBox="1"/>
                <p:nvPr/>
              </p:nvSpPr>
              <p:spPr>
                <a:xfrm>
                  <a:off x="914826" y="6260167"/>
                  <a:ext cx="539036" cy="430888"/>
                </a:xfrm>
                <a:prstGeom prst="rect">
                  <a:avLst/>
                </a:prstGeom>
                <a:noFill/>
              </p:spPr>
              <p:txBody>
                <a:bodyPr wrap="none" rtlCol="0">
                  <a:spAutoFit/>
                </a:bodyPr>
                <a:lstStyle/>
                <a:p>
                  <a:pPr algn="ctr"/>
                  <a:r>
                    <a:rPr lang="en-US" sz="1500" dirty="0">
                      <a:solidFill>
                        <a:schemeClr val="bg1"/>
                      </a:solidFill>
                      <a:latin typeface="Arial Narrow" panose="020B0604020202020204" pitchFamily="34" charset="0"/>
                      <a:cs typeface="Arial Narrow" panose="020B0604020202020204" pitchFamily="34" charset="0"/>
                    </a:rPr>
                    <a:t>0.1</a:t>
                  </a:r>
                </a:p>
              </p:txBody>
            </p:sp>
            <p:sp>
              <p:nvSpPr>
                <p:cNvPr id="471" name="TextBox 470">
                  <a:extLst>
                    <a:ext uri="{FF2B5EF4-FFF2-40B4-BE49-F238E27FC236}">
                      <a16:creationId xmlns:a16="http://schemas.microsoft.com/office/drawing/2014/main" id="{C2F75B21-80D9-F846-9B0F-43974E2BFD70}"/>
                    </a:ext>
                  </a:extLst>
                </p:cNvPr>
                <p:cNvSpPr txBox="1"/>
                <p:nvPr/>
              </p:nvSpPr>
              <p:spPr>
                <a:xfrm>
                  <a:off x="1645099"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0.2</a:t>
                  </a:r>
                </a:p>
              </p:txBody>
            </p:sp>
            <p:sp>
              <p:nvSpPr>
                <p:cNvPr id="472" name="TextBox 471">
                  <a:extLst>
                    <a:ext uri="{FF2B5EF4-FFF2-40B4-BE49-F238E27FC236}">
                      <a16:creationId xmlns:a16="http://schemas.microsoft.com/office/drawing/2014/main" id="{861FFB64-688E-6C40-9EC8-231425897BAC}"/>
                    </a:ext>
                  </a:extLst>
                </p:cNvPr>
                <p:cNvSpPr txBox="1"/>
                <p:nvPr/>
              </p:nvSpPr>
              <p:spPr>
                <a:xfrm>
                  <a:off x="2375373"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0.3</a:t>
                  </a:r>
                </a:p>
              </p:txBody>
            </p:sp>
            <p:sp>
              <p:nvSpPr>
                <p:cNvPr id="473" name="TextBox 472">
                  <a:extLst>
                    <a:ext uri="{FF2B5EF4-FFF2-40B4-BE49-F238E27FC236}">
                      <a16:creationId xmlns:a16="http://schemas.microsoft.com/office/drawing/2014/main" id="{FEEB4F1A-2B25-D24F-9B3E-182572D5BB7C}"/>
                    </a:ext>
                  </a:extLst>
                </p:cNvPr>
                <p:cNvSpPr txBox="1"/>
                <p:nvPr/>
              </p:nvSpPr>
              <p:spPr>
                <a:xfrm>
                  <a:off x="7586323" y="6260169"/>
                  <a:ext cx="363776" cy="430886"/>
                </a:xfrm>
                <a:prstGeom prst="rect">
                  <a:avLst/>
                </a:prstGeom>
                <a:noFill/>
              </p:spPr>
              <p:txBody>
                <a:bodyPr wrap="none" rtlCol="0">
                  <a:spAutoFit/>
                </a:bodyPr>
                <a:lstStyle/>
                <a:p>
                  <a:pPr algn="ctr"/>
                  <a:r>
                    <a:rPr lang="en-US" sz="1500" dirty="0">
                      <a:solidFill>
                        <a:schemeClr val="bg1"/>
                      </a:solidFill>
                      <a:latin typeface="Arial Narrow" panose="020B0604020202020204" pitchFamily="34" charset="0"/>
                      <a:cs typeface="Arial Narrow" panose="020B0604020202020204" pitchFamily="34" charset="0"/>
                    </a:rPr>
                    <a:t>1</a:t>
                  </a:r>
                </a:p>
              </p:txBody>
            </p:sp>
            <p:sp>
              <p:nvSpPr>
                <p:cNvPr id="474" name="TextBox 473">
                  <a:extLst>
                    <a:ext uri="{FF2B5EF4-FFF2-40B4-BE49-F238E27FC236}">
                      <a16:creationId xmlns:a16="http://schemas.microsoft.com/office/drawing/2014/main" id="{5DB327EE-E9EC-6444-A304-65B1F64A2747}"/>
                    </a:ext>
                  </a:extLst>
                </p:cNvPr>
                <p:cNvSpPr txBox="1"/>
                <p:nvPr/>
              </p:nvSpPr>
              <p:spPr>
                <a:xfrm>
                  <a:off x="3105647"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0.4</a:t>
                  </a:r>
                </a:p>
              </p:txBody>
            </p:sp>
            <p:sp>
              <p:nvSpPr>
                <p:cNvPr id="475" name="TextBox 474">
                  <a:extLst>
                    <a:ext uri="{FF2B5EF4-FFF2-40B4-BE49-F238E27FC236}">
                      <a16:creationId xmlns:a16="http://schemas.microsoft.com/office/drawing/2014/main" id="{24DE9112-48A5-4045-90F2-09B2CE60B012}"/>
                    </a:ext>
                  </a:extLst>
                </p:cNvPr>
                <p:cNvSpPr txBox="1"/>
                <p:nvPr/>
              </p:nvSpPr>
              <p:spPr>
                <a:xfrm>
                  <a:off x="3835921"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0.5</a:t>
                  </a:r>
                </a:p>
              </p:txBody>
            </p:sp>
            <p:sp>
              <p:nvSpPr>
                <p:cNvPr id="476" name="TextBox 475">
                  <a:extLst>
                    <a:ext uri="{FF2B5EF4-FFF2-40B4-BE49-F238E27FC236}">
                      <a16:creationId xmlns:a16="http://schemas.microsoft.com/office/drawing/2014/main" id="{6507EBA3-4F09-D746-8EAF-F78B94CA8216}"/>
                    </a:ext>
                  </a:extLst>
                </p:cNvPr>
                <p:cNvSpPr txBox="1"/>
                <p:nvPr/>
              </p:nvSpPr>
              <p:spPr>
                <a:xfrm>
                  <a:off x="4566196" y="6260169"/>
                  <a:ext cx="539036" cy="430886"/>
                </a:xfrm>
                <a:prstGeom prst="rect">
                  <a:avLst/>
                </a:prstGeom>
                <a:noFill/>
              </p:spPr>
              <p:txBody>
                <a:bodyPr wrap="none" rtlCol="0">
                  <a:spAutoFit/>
                </a:bodyPr>
                <a:lstStyle/>
                <a:p>
                  <a:pPr algn="ctr"/>
                  <a:r>
                    <a:rPr lang="en-US" sz="1500" dirty="0">
                      <a:solidFill>
                        <a:schemeClr val="bg1"/>
                      </a:solidFill>
                      <a:latin typeface="Arial Narrow" panose="020B0604020202020204" pitchFamily="34" charset="0"/>
                      <a:cs typeface="Arial Narrow" panose="020B0604020202020204" pitchFamily="34" charset="0"/>
                    </a:rPr>
                    <a:t>0.6</a:t>
                  </a:r>
                </a:p>
              </p:txBody>
            </p:sp>
            <p:sp>
              <p:nvSpPr>
                <p:cNvPr id="477" name="TextBox 476">
                  <a:extLst>
                    <a:ext uri="{FF2B5EF4-FFF2-40B4-BE49-F238E27FC236}">
                      <a16:creationId xmlns:a16="http://schemas.microsoft.com/office/drawing/2014/main" id="{07969110-A0E5-CE45-A05A-CC143EC3BB05}"/>
                    </a:ext>
                  </a:extLst>
                </p:cNvPr>
                <p:cNvSpPr txBox="1"/>
                <p:nvPr/>
              </p:nvSpPr>
              <p:spPr>
                <a:xfrm>
                  <a:off x="5296472" y="6260169"/>
                  <a:ext cx="539036" cy="430886"/>
                </a:xfrm>
                <a:prstGeom prst="rect">
                  <a:avLst/>
                </a:prstGeom>
                <a:noFill/>
              </p:spPr>
              <p:txBody>
                <a:bodyPr wrap="none" rtlCol="0">
                  <a:spAutoFit/>
                </a:bodyPr>
                <a:lstStyle/>
                <a:p>
                  <a:pPr algn="ctr"/>
                  <a:r>
                    <a:rPr lang="en-US" sz="1500" dirty="0">
                      <a:solidFill>
                        <a:schemeClr val="bg1"/>
                      </a:solidFill>
                      <a:latin typeface="Arial Narrow" panose="020B0604020202020204" pitchFamily="34" charset="0"/>
                      <a:cs typeface="Arial Narrow" panose="020B0604020202020204" pitchFamily="34" charset="0"/>
                    </a:rPr>
                    <a:t>0.7</a:t>
                  </a:r>
                </a:p>
              </p:txBody>
            </p:sp>
            <p:sp>
              <p:nvSpPr>
                <p:cNvPr id="478" name="TextBox 477">
                  <a:extLst>
                    <a:ext uri="{FF2B5EF4-FFF2-40B4-BE49-F238E27FC236}">
                      <a16:creationId xmlns:a16="http://schemas.microsoft.com/office/drawing/2014/main" id="{DD574DC5-47D0-3C48-BEF0-6C932EBF62BC}"/>
                    </a:ext>
                  </a:extLst>
                </p:cNvPr>
                <p:cNvSpPr txBox="1"/>
                <p:nvPr/>
              </p:nvSpPr>
              <p:spPr>
                <a:xfrm>
                  <a:off x="6026744"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0.8</a:t>
                  </a:r>
                </a:p>
              </p:txBody>
            </p:sp>
            <p:sp>
              <p:nvSpPr>
                <p:cNvPr id="479" name="TextBox 478">
                  <a:extLst>
                    <a:ext uri="{FF2B5EF4-FFF2-40B4-BE49-F238E27FC236}">
                      <a16:creationId xmlns:a16="http://schemas.microsoft.com/office/drawing/2014/main" id="{4288379B-44EC-8947-AE78-43DC1DED95D7}"/>
                    </a:ext>
                  </a:extLst>
                </p:cNvPr>
                <p:cNvSpPr txBox="1"/>
                <p:nvPr/>
              </p:nvSpPr>
              <p:spPr>
                <a:xfrm>
                  <a:off x="6757019"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0.9</a:t>
                  </a:r>
                </a:p>
              </p:txBody>
            </p:sp>
            <p:sp>
              <p:nvSpPr>
                <p:cNvPr id="480" name="TextBox 479">
                  <a:extLst>
                    <a:ext uri="{FF2B5EF4-FFF2-40B4-BE49-F238E27FC236}">
                      <a16:creationId xmlns:a16="http://schemas.microsoft.com/office/drawing/2014/main" id="{7FDEBA8A-4040-794E-A0A6-C04EAEC868BB}"/>
                    </a:ext>
                  </a:extLst>
                </p:cNvPr>
                <p:cNvSpPr txBox="1"/>
                <p:nvPr/>
              </p:nvSpPr>
              <p:spPr>
                <a:xfrm>
                  <a:off x="8216967"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1.1</a:t>
                  </a:r>
                </a:p>
              </p:txBody>
            </p:sp>
            <p:sp>
              <p:nvSpPr>
                <p:cNvPr id="481" name="TextBox 480">
                  <a:extLst>
                    <a:ext uri="{FF2B5EF4-FFF2-40B4-BE49-F238E27FC236}">
                      <a16:creationId xmlns:a16="http://schemas.microsoft.com/office/drawing/2014/main" id="{FF60BC9A-15AD-C740-94B7-065C98F89D99}"/>
                    </a:ext>
                  </a:extLst>
                </p:cNvPr>
                <p:cNvSpPr txBox="1"/>
                <p:nvPr/>
              </p:nvSpPr>
              <p:spPr>
                <a:xfrm>
                  <a:off x="8947239"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1.2</a:t>
                  </a:r>
                </a:p>
              </p:txBody>
            </p:sp>
            <p:sp>
              <p:nvSpPr>
                <p:cNvPr id="482" name="TextBox 481">
                  <a:extLst>
                    <a:ext uri="{FF2B5EF4-FFF2-40B4-BE49-F238E27FC236}">
                      <a16:creationId xmlns:a16="http://schemas.microsoft.com/office/drawing/2014/main" id="{085CC849-C98E-D14E-BF3A-8B9F5FDE8505}"/>
                    </a:ext>
                  </a:extLst>
                </p:cNvPr>
                <p:cNvSpPr txBox="1"/>
                <p:nvPr/>
              </p:nvSpPr>
              <p:spPr>
                <a:xfrm>
                  <a:off x="9677512"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1.3</a:t>
                  </a:r>
                </a:p>
              </p:txBody>
            </p:sp>
            <p:sp>
              <p:nvSpPr>
                <p:cNvPr id="483" name="TextBox 482">
                  <a:extLst>
                    <a:ext uri="{FF2B5EF4-FFF2-40B4-BE49-F238E27FC236}">
                      <a16:creationId xmlns:a16="http://schemas.microsoft.com/office/drawing/2014/main" id="{B8335B42-68AB-A545-8730-4D9063414ED4}"/>
                    </a:ext>
                  </a:extLst>
                </p:cNvPr>
                <p:cNvSpPr txBox="1"/>
                <p:nvPr/>
              </p:nvSpPr>
              <p:spPr>
                <a:xfrm>
                  <a:off x="10407784"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1.4</a:t>
                  </a:r>
                </a:p>
              </p:txBody>
            </p:sp>
            <p:sp>
              <p:nvSpPr>
                <p:cNvPr id="484" name="TextBox 483">
                  <a:extLst>
                    <a:ext uri="{FF2B5EF4-FFF2-40B4-BE49-F238E27FC236}">
                      <a16:creationId xmlns:a16="http://schemas.microsoft.com/office/drawing/2014/main" id="{243C8FB4-82DF-6742-81A6-BCC6AF3BD59B}"/>
                    </a:ext>
                  </a:extLst>
                </p:cNvPr>
                <p:cNvSpPr txBox="1"/>
                <p:nvPr/>
              </p:nvSpPr>
              <p:spPr>
                <a:xfrm>
                  <a:off x="11138060" y="6260169"/>
                  <a:ext cx="539036" cy="430886"/>
                </a:xfrm>
                <a:prstGeom prst="rect">
                  <a:avLst/>
                </a:prstGeom>
                <a:noFill/>
              </p:spPr>
              <p:txBody>
                <a:bodyPr wrap="none" rtlCol="0">
                  <a:spAutoFit/>
                </a:bodyPr>
                <a:lstStyle/>
                <a:p>
                  <a:pPr algn="ctr"/>
                  <a:r>
                    <a:rPr lang="en-US" sz="1500">
                      <a:solidFill>
                        <a:schemeClr val="bg1"/>
                      </a:solidFill>
                      <a:latin typeface="Arial Narrow" panose="020B0604020202020204" pitchFamily="34" charset="0"/>
                      <a:cs typeface="Arial Narrow" panose="020B0604020202020204" pitchFamily="34" charset="0"/>
                    </a:rPr>
                    <a:t>1.5</a:t>
                  </a:r>
                </a:p>
              </p:txBody>
            </p:sp>
            <p:sp>
              <p:nvSpPr>
                <p:cNvPr id="485" name="TextBox 484">
                  <a:extLst>
                    <a:ext uri="{FF2B5EF4-FFF2-40B4-BE49-F238E27FC236}">
                      <a16:creationId xmlns:a16="http://schemas.microsoft.com/office/drawing/2014/main" id="{027F3063-F6FD-0543-9576-B9104B616603}"/>
                    </a:ext>
                  </a:extLst>
                </p:cNvPr>
                <p:cNvSpPr txBox="1"/>
                <p:nvPr/>
              </p:nvSpPr>
              <p:spPr>
                <a:xfrm>
                  <a:off x="11868336" y="6260169"/>
                  <a:ext cx="539036" cy="430886"/>
                </a:xfrm>
                <a:prstGeom prst="rect">
                  <a:avLst/>
                </a:prstGeom>
                <a:noFill/>
              </p:spPr>
              <p:txBody>
                <a:bodyPr wrap="none" rtlCol="0">
                  <a:spAutoFit/>
                </a:bodyPr>
                <a:lstStyle/>
                <a:p>
                  <a:pPr algn="ctr"/>
                  <a:r>
                    <a:rPr lang="en-US" sz="1500" dirty="0">
                      <a:solidFill>
                        <a:schemeClr val="bg1"/>
                      </a:solidFill>
                      <a:latin typeface="Arial Narrow" panose="020B0604020202020204" pitchFamily="34" charset="0"/>
                      <a:cs typeface="Arial Narrow" panose="020B0604020202020204" pitchFamily="34" charset="0"/>
                    </a:rPr>
                    <a:t>1.6</a:t>
                  </a:r>
                </a:p>
              </p:txBody>
            </p:sp>
            <p:grpSp>
              <p:nvGrpSpPr>
                <p:cNvPr id="486" name="Group 485">
                  <a:extLst>
                    <a:ext uri="{FF2B5EF4-FFF2-40B4-BE49-F238E27FC236}">
                      <a16:creationId xmlns:a16="http://schemas.microsoft.com/office/drawing/2014/main" id="{6273C65E-D97B-7E4E-9080-14AADCA5260F}"/>
                    </a:ext>
                  </a:extLst>
                </p:cNvPr>
                <p:cNvGrpSpPr/>
                <p:nvPr/>
              </p:nvGrpSpPr>
              <p:grpSpPr>
                <a:xfrm>
                  <a:off x="457009" y="6033094"/>
                  <a:ext cx="11537814" cy="251458"/>
                  <a:chOff x="457009" y="5934304"/>
                  <a:chExt cx="11537814" cy="350248"/>
                </a:xfrm>
              </p:grpSpPr>
              <p:grpSp>
                <p:nvGrpSpPr>
                  <p:cNvPr id="508" name="Group 507">
                    <a:extLst>
                      <a:ext uri="{FF2B5EF4-FFF2-40B4-BE49-F238E27FC236}">
                        <a16:creationId xmlns:a16="http://schemas.microsoft.com/office/drawing/2014/main" id="{B4E539A3-4C32-0943-9B53-88D292796EFA}"/>
                      </a:ext>
                    </a:extLst>
                  </p:cNvPr>
                  <p:cNvGrpSpPr/>
                  <p:nvPr/>
                </p:nvGrpSpPr>
                <p:grpSpPr>
                  <a:xfrm>
                    <a:off x="457009" y="5934304"/>
                    <a:ext cx="584368" cy="350248"/>
                    <a:chOff x="0" y="0"/>
                    <a:chExt cx="9760280" cy="6858000"/>
                  </a:xfrm>
                </p:grpSpPr>
                <p:cxnSp>
                  <p:nvCxnSpPr>
                    <p:cNvPr id="584" name="Straight Connector 583">
                      <a:extLst>
                        <a:ext uri="{FF2B5EF4-FFF2-40B4-BE49-F238E27FC236}">
                          <a16:creationId xmlns:a16="http://schemas.microsoft.com/office/drawing/2014/main" id="{D07F073E-8E9E-0648-B54E-FE3292E429D2}"/>
                        </a:ext>
                      </a:extLst>
                    </p:cNvPr>
                    <p:cNvCxnSpPr>
                      <a:cxnSpLocks/>
                    </p:cNvCxnSpPr>
                    <p:nvPr/>
                  </p:nvCxnSpPr>
                  <p:spPr>
                    <a:xfrm>
                      <a:off x="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5" name="Straight Connector 584">
                      <a:extLst>
                        <a:ext uri="{FF2B5EF4-FFF2-40B4-BE49-F238E27FC236}">
                          <a16:creationId xmlns:a16="http://schemas.microsoft.com/office/drawing/2014/main" id="{43B582DF-A70B-0F46-A6F3-61EFAC75ABBD}"/>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6" name="Straight Connector 585">
                      <a:extLst>
                        <a:ext uri="{FF2B5EF4-FFF2-40B4-BE49-F238E27FC236}">
                          <a16:creationId xmlns:a16="http://schemas.microsoft.com/office/drawing/2014/main" id="{CA504B82-CD62-7E44-BA55-B36D408CBE53}"/>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7" name="Straight Connector 586">
                      <a:extLst>
                        <a:ext uri="{FF2B5EF4-FFF2-40B4-BE49-F238E27FC236}">
                          <a16:creationId xmlns:a16="http://schemas.microsoft.com/office/drawing/2014/main" id="{D42749C0-2165-B146-97F9-9CEED0FEFF5E}"/>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8" name="Straight Connector 587">
                      <a:extLst>
                        <a:ext uri="{FF2B5EF4-FFF2-40B4-BE49-F238E27FC236}">
                          <a16:creationId xmlns:a16="http://schemas.microsoft.com/office/drawing/2014/main" id="{C125D0C4-96E6-0A4F-9403-3D23BEE52685}"/>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09" name="Group 508">
                    <a:extLst>
                      <a:ext uri="{FF2B5EF4-FFF2-40B4-BE49-F238E27FC236}">
                        <a16:creationId xmlns:a16="http://schemas.microsoft.com/office/drawing/2014/main" id="{65AA81DC-DCB3-914D-94F6-48006DE81F0F}"/>
                      </a:ext>
                    </a:extLst>
                  </p:cNvPr>
                  <p:cNvGrpSpPr/>
                  <p:nvPr/>
                </p:nvGrpSpPr>
                <p:grpSpPr>
                  <a:xfrm>
                    <a:off x="1333653" y="5934304"/>
                    <a:ext cx="438276" cy="350248"/>
                    <a:chOff x="2440070" y="0"/>
                    <a:chExt cx="7320210" cy="6858000"/>
                  </a:xfrm>
                </p:grpSpPr>
                <p:cxnSp>
                  <p:nvCxnSpPr>
                    <p:cNvPr id="580" name="Straight Connector 579">
                      <a:extLst>
                        <a:ext uri="{FF2B5EF4-FFF2-40B4-BE49-F238E27FC236}">
                          <a16:creationId xmlns:a16="http://schemas.microsoft.com/office/drawing/2014/main" id="{E764D933-0E6E-A14D-96FD-CDE950BFEC02}"/>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1" name="Straight Connector 580">
                      <a:extLst>
                        <a:ext uri="{FF2B5EF4-FFF2-40B4-BE49-F238E27FC236}">
                          <a16:creationId xmlns:a16="http://schemas.microsoft.com/office/drawing/2014/main" id="{63A4E1D3-E12A-A04D-9DC1-C3B285F22CA0}"/>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2" name="Straight Connector 581">
                      <a:extLst>
                        <a:ext uri="{FF2B5EF4-FFF2-40B4-BE49-F238E27FC236}">
                          <a16:creationId xmlns:a16="http://schemas.microsoft.com/office/drawing/2014/main" id="{40A5AB2E-F43C-8741-AD99-EFA1222C1ED2}"/>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83" name="Straight Connector 582">
                      <a:extLst>
                        <a:ext uri="{FF2B5EF4-FFF2-40B4-BE49-F238E27FC236}">
                          <a16:creationId xmlns:a16="http://schemas.microsoft.com/office/drawing/2014/main" id="{135D4C60-79B0-634D-BC45-1B325D8144FF}"/>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0" name="Group 509">
                    <a:extLst>
                      <a:ext uri="{FF2B5EF4-FFF2-40B4-BE49-F238E27FC236}">
                        <a16:creationId xmlns:a16="http://schemas.microsoft.com/office/drawing/2014/main" id="{38DC102D-4169-F240-B090-BB32D5935E0D}"/>
                      </a:ext>
                    </a:extLst>
                  </p:cNvPr>
                  <p:cNvGrpSpPr/>
                  <p:nvPr/>
                </p:nvGrpSpPr>
                <p:grpSpPr>
                  <a:xfrm>
                    <a:off x="2064205" y="5934304"/>
                    <a:ext cx="438276" cy="350248"/>
                    <a:chOff x="2440070" y="0"/>
                    <a:chExt cx="7320210" cy="6858000"/>
                  </a:xfrm>
                </p:grpSpPr>
                <p:cxnSp>
                  <p:nvCxnSpPr>
                    <p:cNvPr id="576" name="Straight Connector 575">
                      <a:extLst>
                        <a:ext uri="{FF2B5EF4-FFF2-40B4-BE49-F238E27FC236}">
                          <a16:creationId xmlns:a16="http://schemas.microsoft.com/office/drawing/2014/main" id="{5BD55DF1-7583-6244-BBA8-82C19939B651}"/>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77" name="Straight Connector 576">
                      <a:extLst>
                        <a:ext uri="{FF2B5EF4-FFF2-40B4-BE49-F238E27FC236}">
                          <a16:creationId xmlns:a16="http://schemas.microsoft.com/office/drawing/2014/main" id="{3DD5DF35-C560-F34F-9676-602D95F34CEA}"/>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78" name="Straight Connector 577">
                      <a:extLst>
                        <a:ext uri="{FF2B5EF4-FFF2-40B4-BE49-F238E27FC236}">
                          <a16:creationId xmlns:a16="http://schemas.microsoft.com/office/drawing/2014/main" id="{2E48D670-5A5C-974D-8821-BA27D7F0A35A}"/>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79" name="Straight Connector 578">
                      <a:extLst>
                        <a:ext uri="{FF2B5EF4-FFF2-40B4-BE49-F238E27FC236}">
                          <a16:creationId xmlns:a16="http://schemas.microsoft.com/office/drawing/2014/main" id="{3A5A97E5-39BC-AD45-AD96-0D96A1EA356F}"/>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1" name="Group 510">
                    <a:extLst>
                      <a:ext uri="{FF2B5EF4-FFF2-40B4-BE49-F238E27FC236}">
                        <a16:creationId xmlns:a16="http://schemas.microsoft.com/office/drawing/2014/main" id="{25B02577-FBBE-0F43-A080-BD40C0E29650}"/>
                      </a:ext>
                    </a:extLst>
                  </p:cNvPr>
                  <p:cNvGrpSpPr/>
                  <p:nvPr/>
                </p:nvGrpSpPr>
                <p:grpSpPr>
                  <a:xfrm>
                    <a:off x="2794757" y="5934304"/>
                    <a:ext cx="438276" cy="350248"/>
                    <a:chOff x="2440070" y="0"/>
                    <a:chExt cx="7320210" cy="6858000"/>
                  </a:xfrm>
                </p:grpSpPr>
                <p:cxnSp>
                  <p:nvCxnSpPr>
                    <p:cNvPr id="572" name="Straight Connector 571">
                      <a:extLst>
                        <a:ext uri="{FF2B5EF4-FFF2-40B4-BE49-F238E27FC236}">
                          <a16:creationId xmlns:a16="http://schemas.microsoft.com/office/drawing/2014/main" id="{A2A38CA4-003B-D945-B723-21B547589E6A}"/>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73" name="Straight Connector 572">
                      <a:extLst>
                        <a:ext uri="{FF2B5EF4-FFF2-40B4-BE49-F238E27FC236}">
                          <a16:creationId xmlns:a16="http://schemas.microsoft.com/office/drawing/2014/main" id="{2E965949-9567-7641-9CB3-3B01A79C66EA}"/>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74" name="Straight Connector 573">
                      <a:extLst>
                        <a:ext uri="{FF2B5EF4-FFF2-40B4-BE49-F238E27FC236}">
                          <a16:creationId xmlns:a16="http://schemas.microsoft.com/office/drawing/2014/main" id="{749EB6AB-FAF4-7D41-8C04-7CE308AB274C}"/>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75" name="Straight Connector 574">
                      <a:extLst>
                        <a:ext uri="{FF2B5EF4-FFF2-40B4-BE49-F238E27FC236}">
                          <a16:creationId xmlns:a16="http://schemas.microsoft.com/office/drawing/2014/main" id="{6AC33210-1AAF-684F-A18E-870BB9EF63A3}"/>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2" name="Group 511">
                    <a:extLst>
                      <a:ext uri="{FF2B5EF4-FFF2-40B4-BE49-F238E27FC236}">
                        <a16:creationId xmlns:a16="http://schemas.microsoft.com/office/drawing/2014/main" id="{86E19223-3E4C-F04B-98C6-A4936AEFA079}"/>
                      </a:ext>
                    </a:extLst>
                  </p:cNvPr>
                  <p:cNvGrpSpPr/>
                  <p:nvPr/>
                </p:nvGrpSpPr>
                <p:grpSpPr>
                  <a:xfrm>
                    <a:off x="3525309" y="5934304"/>
                    <a:ext cx="438276" cy="350248"/>
                    <a:chOff x="2440070" y="0"/>
                    <a:chExt cx="7320210" cy="6858000"/>
                  </a:xfrm>
                </p:grpSpPr>
                <p:cxnSp>
                  <p:nvCxnSpPr>
                    <p:cNvPr id="568" name="Straight Connector 567">
                      <a:extLst>
                        <a:ext uri="{FF2B5EF4-FFF2-40B4-BE49-F238E27FC236}">
                          <a16:creationId xmlns:a16="http://schemas.microsoft.com/office/drawing/2014/main" id="{589F5BB8-5542-264C-B948-EC7DB1DE753A}"/>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69" name="Straight Connector 568">
                      <a:extLst>
                        <a:ext uri="{FF2B5EF4-FFF2-40B4-BE49-F238E27FC236}">
                          <a16:creationId xmlns:a16="http://schemas.microsoft.com/office/drawing/2014/main" id="{292FE1D3-03B9-7343-8428-FC1D15717E93}"/>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70" name="Straight Connector 569">
                      <a:extLst>
                        <a:ext uri="{FF2B5EF4-FFF2-40B4-BE49-F238E27FC236}">
                          <a16:creationId xmlns:a16="http://schemas.microsoft.com/office/drawing/2014/main" id="{BC67B367-F617-7A41-9331-81EFFCF0BD52}"/>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71" name="Straight Connector 570">
                      <a:extLst>
                        <a:ext uri="{FF2B5EF4-FFF2-40B4-BE49-F238E27FC236}">
                          <a16:creationId xmlns:a16="http://schemas.microsoft.com/office/drawing/2014/main" id="{375E9963-E6F9-3A4A-9D82-238A1C7EE527}"/>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3" name="Group 512">
                    <a:extLst>
                      <a:ext uri="{FF2B5EF4-FFF2-40B4-BE49-F238E27FC236}">
                        <a16:creationId xmlns:a16="http://schemas.microsoft.com/office/drawing/2014/main" id="{1F837EA1-A03E-734E-90DA-AAD47EE1ABCA}"/>
                      </a:ext>
                    </a:extLst>
                  </p:cNvPr>
                  <p:cNvGrpSpPr/>
                  <p:nvPr/>
                </p:nvGrpSpPr>
                <p:grpSpPr>
                  <a:xfrm>
                    <a:off x="4255861" y="5934304"/>
                    <a:ext cx="438276" cy="350248"/>
                    <a:chOff x="2440070" y="0"/>
                    <a:chExt cx="7320210" cy="6858000"/>
                  </a:xfrm>
                </p:grpSpPr>
                <p:cxnSp>
                  <p:nvCxnSpPr>
                    <p:cNvPr id="564" name="Straight Connector 563">
                      <a:extLst>
                        <a:ext uri="{FF2B5EF4-FFF2-40B4-BE49-F238E27FC236}">
                          <a16:creationId xmlns:a16="http://schemas.microsoft.com/office/drawing/2014/main" id="{270DEA32-36DD-4D4B-983F-8B9BA3D7DA15}"/>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65" name="Straight Connector 564">
                      <a:extLst>
                        <a:ext uri="{FF2B5EF4-FFF2-40B4-BE49-F238E27FC236}">
                          <a16:creationId xmlns:a16="http://schemas.microsoft.com/office/drawing/2014/main" id="{A54A1D32-E921-AF46-9307-438212F65934}"/>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66" name="Straight Connector 565">
                      <a:extLst>
                        <a:ext uri="{FF2B5EF4-FFF2-40B4-BE49-F238E27FC236}">
                          <a16:creationId xmlns:a16="http://schemas.microsoft.com/office/drawing/2014/main" id="{7BF3C59F-4458-354F-856D-D332342E8FA7}"/>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67" name="Straight Connector 566">
                      <a:extLst>
                        <a:ext uri="{FF2B5EF4-FFF2-40B4-BE49-F238E27FC236}">
                          <a16:creationId xmlns:a16="http://schemas.microsoft.com/office/drawing/2014/main" id="{F9D2C54C-9FD0-224A-A58C-539851925648}"/>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4" name="Group 513">
                    <a:extLst>
                      <a:ext uri="{FF2B5EF4-FFF2-40B4-BE49-F238E27FC236}">
                        <a16:creationId xmlns:a16="http://schemas.microsoft.com/office/drawing/2014/main" id="{C0219A3E-2121-3B40-AA64-EA31FCBD0845}"/>
                      </a:ext>
                    </a:extLst>
                  </p:cNvPr>
                  <p:cNvGrpSpPr/>
                  <p:nvPr/>
                </p:nvGrpSpPr>
                <p:grpSpPr>
                  <a:xfrm>
                    <a:off x="4986413" y="5934304"/>
                    <a:ext cx="438276" cy="350248"/>
                    <a:chOff x="2440070" y="0"/>
                    <a:chExt cx="7320210" cy="6858000"/>
                  </a:xfrm>
                </p:grpSpPr>
                <p:cxnSp>
                  <p:nvCxnSpPr>
                    <p:cNvPr id="560" name="Straight Connector 559">
                      <a:extLst>
                        <a:ext uri="{FF2B5EF4-FFF2-40B4-BE49-F238E27FC236}">
                          <a16:creationId xmlns:a16="http://schemas.microsoft.com/office/drawing/2014/main" id="{C2B826C9-EA59-0A4C-A813-4E8E9CA01EAE}"/>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61" name="Straight Connector 560">
                      <a:extLst>
                        <a:ext uri="{FF2B5EF4-FFF2-40B4-BE49-F238E27FC236}">
                          <a16:creationId xmlns:a16="http://schemas.microsoft.com/office/drawing/2014/main" id="{D6208A4E-7941-6B45-A37D-D30B912A1375}"/>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62" name="Straight Connector 561">
                      <a:extLst>
                        <a:ext uri="{FF2B5EF4-FFF2-40B4-BE49-F238E27FC236}">
                          <a16:creationId xmlns:a16="http://schemas.microsoft.com/office/drawing/2014/main" id="{29349CF8-91B6-204C-9A3D-77CDD34EA226}"/>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63" name="Straight Connector 562">
                      <a:extLst>
                        <a:ext uri="{FF2B5EF4-FFF2-40B4-BE49-F238E27FC236}">
                          <a16:creationId xmlns:a16="http://schemas.microsoft.com/office/drawing/2014/main" id="{F304A56B-A234-2D4E-8EE5-F29442EFF797}"/>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5" name="Group 514">
                    <a:extLst>
                      <a:ext uri="{FF2B5EF4-FFF2-40B4-BE49-F238E27FC236}">
                        <a16:creationId xmlns:a16="http://schemas.microsoft.com/office/drawing/2014/main" id="{EE6B674E-9E44-404F-949B-0644BED91B50}"/>
                      </a:ext>
                    </a:extLst>
                  </p:cNvPr>
                  <p:cNvGrpSpPr/>
                  <p:nvPr/>
                </p:nvGrpSpPr>
                <p:grpSpPr>
                  <a:xfrm>
                    <a:off x="5716965" y="5934304"/>
                    <a:ext cx="438276" cy="350248"/>
                    <a:chOff x="2440070" y="0"/>
                    <a:chExt cx="7320210" cy="6858000"/>
                  </a:xfrm>
                </p:grpSpPr>
                <p:cxnSp>
                  <p:nvCxnSpPr>
                    <p:cNvPr id="556" name="Straight Connector 555">
                      <a:extLst>
                        <a:ext uri="{FF2B5EF4-FFF2-40B4-BE49-F238E27FC236}">
                          <a16:creationId xmlns:a16="http://schemas.microsoft.com/office/drawing/2014/main" id="{ED32E613-6580-FA43-9DDE-AD490D1B5DF4}"/>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57" name="Straight Connector 556">
                      <a:extLst>
                        <a:ext uri="{FF2B5EF4-FFF2-40B4-BE49-F238E27FC236}">
                          <a16:creationId xmlns:a16="http://schemas.microsoft.com/office/drawing/2014/main" id="{2FE8AE33-52EE-184A-9D1F-C7A195501696}"/>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58" name="Straight Connector 557">
                      <a:extLst>
                        <a:ext uri="{FF2B5EF4-FFF2-40B4-BE49-F238E27FC236}">
                          <a16:creationId xmlns:a16="http://schemas.microsoft.com/office/drawing/2014/main" id="{A0C4554B-D796-524E-BB8A-A9CFEE21E58E}"/>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59" name="Straight Connector 558">
                      <a:extLst>
                        <a:ext uri="{FF2B5EF4-FFF2-40B4-BE49-F238E27FC236}">
                          <a16:creationId xmlns:a16="http://schemas.microsoft.com/office/drawing/2014/main" id="{803B376D-DB05-BA41-A6BA-D8C4B3C5B5D9}"/>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6" name="Group 515">
                    <a:extLst>
                      <a:ext uri="{FF2B5EF4-FFF2-40B4-BE49-F238E27FC236}">
                        <a16:creationId xmlns:a16="http://schemas.microsoft.com/office/drawing/2014/main" id="{2BAD96B6-FAB9-0C4E-A672-D473F4CC8748}"/>
                      </a:ext>
                    </a:extLst>
                  </p:cNvPr>
                  <p:cNvGrpSpPr/>
                  <p:nvPr/>
                </p:nvGrpSpPr>
                <p:grpSpPr>
                  <a:xfrm>
                    <a:off x="6447517" y="5934304"/>
                    <a:ext cx="438276" cy="350248"/>
                    <a:chOff x="2440070" y="0"/>
                    <a:chExt cx="7320210" cy="6858000"/>
                  </a:xfrm>
                </p:grpSpPr>
                <p:cxnSp>
                  <p:nvCxnSpPr>
                    <p:cNvPr id="552" name="Straight Connector 551">
                      <a:extLst>
                        <a:ext uri="{FF2B5EF4-FFF2-40B4-BE49-F238E27FC236}">
                          <a16:creationId xmlns:a16="http://schemas.microsoft.com/office/drawing/2014/main" id="{13578AB9-80B6-4D43-98D3-448CF0ACCFFB}"/>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53" name="Straight Connector 552">
                      <a:extLst>
                        <a:ext uri="{FF2B5EF4-FFF2-40B4-BE49-F238E27FC236}">
                          <a16:creationId xmlns:a16="http://schemas.microsoft.com/office/drawing/2014/main" id="{6897862B-1458-6342-806C-BA2092F7AB14}"/>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54" name="Straight Connector 553">
                      <a:extLst>
                        <a:ext uri="{FF2B5EF4-FFF2-40B4-BE49-F238E27FC236}">
                          <a16:creationId xmlns:a16="http://schemas.microsoft.com/office/drawing/2014/main" id="{7A36BBAE-E4C3-4445-BFE3-FF4916643688}"/>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55" name="Straight Connector 554">
                      <a:extLst>
                        <a:ext uri="{FF2B5EF4-FFF2-40B4-BE49-F238E27FC236}">
                          <a16:creationId xmlns:a16="http://schemas.microsoft.com/office/drawing/2014/main" id="{A2327284-3AD8-2E40-92D8-A47991459C1D}"/>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7" name="Group 516">
                    <a:extLst>
                      <a:ext uri="{FF2B5EF4-FFF2-40B4-BE49-F238E27FC236}">
                        <a16:creationId xmlns:a16="http://schemas.microsoft.com/office/drawing/2014/main" id="{5981DC74-7C09-E840-9EC9-E39CA26C8CB4}"/>
                      </a:ext>
                    </a:extLst>
                  </p:cNvPr>
                  <p:cNvGrpSpPr/>
                  <p:nvPr/>
                </p:nvGrpSpPr>
                <p:grpSpPr>
                  <a:xfrm>
                    <a:off x="7178073" y="5934304"/>
                    <a:ext cx="438276" cy="350248"/>
                    <a:chOff x="2440070" y="0"/>
                    <a:chExt cx="7320210" cy="6858000"/>
                  </a:xfrm>
                </p:grpSpPr>
                <p:cxnSp>
                  <p:nvCxnSpPr>
                    <p:cNvPr id="548" name="Straight Connector 547">
                      <a:extLst>
                        <a:ext uri="{FF2B5EF4-FFF2-40B4-BE49-F238E27FC236}">
                          <a16:creationId xmlns:a16="http://schemas.microsoft.com/office/drawing/2014/main" id="{45AA6026-9971-E34D-A0AB-32E973CBE259}"/>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49" name="Straight Connector 548">
                      <a:extLst>
                        <a:ext uri="{FF2B5EF4-FFF2-40B4-BE49-F238E27FC236}">
                          <a16:creationId xmlns:a16="http://schemas.microsoft.com/office/drawing/2014/main" id="{AC0A3BF1-DDBE-8E4B-B8B7-28DC47D3E06B}"/>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50" name="Straight Connector 549">
                      <a:extLst>
                        <a:ext uri="{FF2B5EF4-FFF2-40B4-BE49-F238E27FC236}">
                          <a16:creationId xmlns:a16="http://schemas.microsoft.com/office/drawing/2014/main" id="{74677773-AD31-6C45-AAF5-3545DC8C1591}"/>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51" name="Straight Connector 550">
                      <a:extLst>
                        <a:ext uri="{FF2B5EF4-FFF2-40B4-BE49-F238E27FC236}">
                          <a16:creationId xmlns:a16="http://schemas.microsoft.com/office/drawing/2014/main" id="{EED531F0-1D33-3C48-AECB-77637F5BE684}"/>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8" name="Group 517">
                    <a:extLst>
                      <a:ext uri="{FF2B5EF4-FFF2-40B4-BE49-F238E27FC236}">
                        <a16:creationId xmlns:a16="http://schemas.microsoft.com/office/drawing/2014/main" id="{6A884F62-0354-D546-9BDD-F2ADF5494AEE}"/>
                      </a:ext>
                    </a:extLst>
                  </p:cNvPr>
                  <p:cNvGrpSpPr/>
                  <p:nvPr/>
                </p:nvGrpSpPr>
                <p:grpSpPr>
                  <a:xfrm>
                    <a:off x="7903787" y="5934304"/>
                    <a:ext cx="438276" cy="350248"/>
                    <a:chOff x="2440070" y="0"/>
                    <a:chExt cx="7320210" cy="6858000"/>
                  </a:xfrm>
                </p:grpSpPr>
                <p:cxnSp>
                  <p:nvCxnSpPr>
                    <p:cNvPr id="544" name="Straight Connector 543">
                      <a:extLst>
                        <a:ext uri="{FF2B5EF4-FFF2-40B4-BE49-F238E27FC236}">
                          <a16:creationId xmlns:a16="http://schemas.microsoft.com/office/drawing/2014/main" id="{95A90407-9AAB-6541-80FD-E0A81953561A}"/>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45" name="Straight Connector 544">
                      <a:extLst>
                        <a:ext uri="{FF2B5EF4-FFF2-40B4-BE49-F238E27FC236}">
                          <a16:creationId xmlns:a16="http://schemas.microsoft.com/office/drawing/2014/main" id="{F72C6A55-324F-D843-88AC-9592C9BB53C8}"/>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46" name="Straight Connector 545">
                      <a:extLst>
                        <a:ext uri="{FF2B5EF4-FFF2-40B4-BE49-F238E27FC236}">
                          <a16:creationId xmlns:a16="http://schemas.microsoft.com/office/drawing/2014/main" id="{B057C2F1-7B13-EE4D-B055-C9C2AA9A1A96}"/>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47" name="Straight Connector 546">
                      <a:extLst>
                        <a:ext uri="{FF2B5EF4-FFF2-40B4-BE49-F238E27FC236}">
                          <a16:creationId xmlns:a16="http://schemas.microsoft.com/office/drawing/2014/main" id="{A0D978DD-BF0B-5C40-A690-1151BB5537A6}"/>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19" name="Group 518">
                    <a:extLst>
                      <a:ext uri="{FF2B5EF4-FFF2-40B4-BE49-F238E27FC236}">
                        <a16:creationId xmlns:a16="http://schemas.microsoft.com/office/drawing/2014/main" id="{61D2E366-DF29-A645-B7C6-239A3940F53C}"/>
                      </a:ext>
                    </a:extLst>
                  </p:cNvPr>
                  <p:cNvGrpSpPr/>
                  <p:nvPr/>
                </p:nvGrpSpPr>
                <p:grpSpPr>
                  <a:xfrm>
                    <a:off x="8634339" y="5934304"/>
                    <a:ext cx="438276" cy="350248"/>
                    <a:chOff x="2440070" y="0"/>
                    <a:chExt cx="7320210" cy="6858000"/>
                  </a:xfrm>
                </p:grpSpPr>
                <p:cxnSp>
                  <p:nvCxnSpPr>
                    <p:cNvPr id="540" name="Straight Connector 539">
                      <a:extLst>
                        <a:ext uri="{FF2B5EF4-FFF2-40B4-BE49-F238E27FC236}">
                          <a16:creationId xmlns:a16="http://schemas.microsoft.com/office/drawing/2014/main" id="{23CF443E-8F35-264F-AF0F-7EB8F17B8B72}"/>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41" name="Straight Connector 540">
                      <a:extLst>
                        <a:ext uri="{FF2B5EF4-FFF2-40B4-BE49-F238E27FC236}">
                          <a16:creationId xmlns:a16="http://schemas.microsoft.com/office/drawing/2014/main" id="{7DAC1479-69FF-6745-839D-86E69ACFF48C}"/>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42" name="Straight Connector 541">
                      <a:extLst>
                        <a:ext uri="{FF2B5EF4-FFF2-40B4-BE49-F238E27FC236}">
                          <a16:creationId xmlns:a16="http://schemas.microsoft.com/office/drawing/2014/main" id="{98C9A4F8-7D83-394C-ABA8-9BB4B163FC56}"/>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43" name="Straight Connector 542">
                      <a:extLst>
                        <a:ext uri="{FF2B5EF4-FFF2-40B4-BE49-F238E27FC236}">
                          <a16:creationId xmlns:a16="http://schemas.microsoft.com/office/drawing/2014/main" id="{11CC3B97-A71B-0244-92D0-CCBF7EFFB92F}"/>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20" name="Group 519">
                    <a:extLst>
                      <a:ext uri="{FF2B5EF4-FFF2-40B4-BE49-F238E27FC236}">
                        <a16:creationId xmlns:a16="http://schemas.microsoft.com/office/drawing/2014/main" id="{ECD934A0-EF9C-2447-B700-474BA4B19624}"/>
                      </a:ext>
                    </a:extLst>
                  </p:cNvPr>
                  <p:cNvGrpSpPr/>
                  <p:nvPr/>
                </p:nvGrpSpPr>
                <p:grpSpPr>
                  <a:xfrm>
                    <a:off x="9364891" y="5934304"/>
                    <a:ext cx="438276" cy="350248"/>
                    <a:chOff x="2440070" y="0"/>
                    <a:chExt cx="7320210" cy="6858000"/>
                  </a:xfrm>
                </p:grpSpPr>
                <p:cxnSp>
                  <p:nvCxnSpPr>
                    <p:cNvPr id="536" name="Straight Connector 535">
                      <a:extLst>
                        <a:ext uri="{FF2B5EF4-FFF2-40B4-BE49-F238E27FC236}">
                          <a16:creationId xmlns:a16="http://schemas.microsoft.com/office/drawing/2014/main" id="{2D5B8815-5180-734C-B1BF-6616954AB3BA}"/>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7" name="Straight Connector 536">
                      <a:extLst>
                        <a:ext uri="{FF2B5EF4-FFF2-40B4-BE49-F238E27FC236}">
                          <a16:creationId xmlns:a16="http://schemas.microsoft.com/office/drawing/2014/main" id="{3899931B-FE9A-AB4C-8911-504A701B9136}"/>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8" name="Straight Connector 537">
                      <a:extLst>
                        <a:ext uri="{FF2B5EF4-FFF2-40B4-BE49-F238E27FC236}">
                          <a16:creationId xmlns:a16="http://schemas.microsoft.com/office/drawing/2014/main" id="{5C93F1C8-62B7-0542-92FB-C2D24EFF9B47}"/>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9" name="Straight Connector 538">
                      <a:extLst>
                        <a:ext uri="{FF2B5EF4-FFF2-40B4-BE49-F238E27FC236}">
                          <a16:creationId xmlns:a16="http://schemas.microsoft.com/office/drawing/2014/main" id="{70219D7C-CBA0-8543-A4D0-DE4476825234}"/>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21" name="Group 520">
                    <a:extLst>
                      <a:ext uri="{FF2B5EF4-FFF2-40B4-BE49-F238E27FC236}">
                        <a16:creationId xmlns:a16="http://schemas.microsoft.com/office/drawing/2014/main" id="{8B9082BC-9F89-3A40-AA78-EAA3D33C472E}"/>
                      </a:ext>
                    </a:extLst>
                  </p:cNvPr>
                  <p:cNvGrpSpPr/>
                  <p:nvPr/>
                </p:nvGrpSpPr>
                <p:grpSpPr>
                  <a:xfrm>
                    <a:off x="10095443" y="5934304"/>
                    <a:ext cx="438276" cy="350248"/>
                    <a:chOff x="2440070" y="0"/>
                    <a:chExt cx="7320210" cy="6858000"/>
                  </a:xfrm>
                </p:grpSpPr>
                <p:cxnSp>
                  <p:nvCxnSpPr>
                    <p:cNvPr id="532" name="Straight Connector 531">
                      <a:extLst>
                        <a:ext uri="{FF2B5EF4-FFF2-40B4-BE49-F238E27FC236}">
                          <a16:creationId xmlns:a16="http://schemas.microsoft.com/office/drawing/2014/main" id="{A603630B-A575-E040-A700-0C57E77051E1}"/>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a:extLst>
                        <a:ext uri="{FF2B5EF4-FFF2-40B4-BE49-F238E27FC236}">
                          <a16:creationId xmlns:a16="http://schemas.microsoft.com/office/drawing/2014/main" id="{DE050755-1461-0346-ADEB-0E9362F49F9A}"/>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a:extLst>
                        <a:ext uri="{FF2B5EF4-FFF2-40B4-BE49-F238E27FC236}">
                          <a16:creationId xmlns:a16="http://schemas.microsoft.com/office/drawing/2014/main" id="{0CAB79D6-E61E-F444-9D8E-548121A9F069}"/>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a:extLst>
                        <a:ext uri="{FF2B5EF4-FFF2-40B4-BE49-F238E27FC236}">
                          <a16:creationId xmlns:a16="http://schemas.microsoft.com/office/drawing/2014/main" id="{8343E344-9E27-8B45-B7C1-50C8BF7B2350}"/>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22" name="Group 521">
                    <a:extLst>
                      <a:ext uri="{FF2B5EF4-FFF2-40B4-BE49-F238E27FC236}">
                        <a16:creationId xmlns:a16="http://schemas.microsoft.com/office/drawing/2014/main" id="{FF909BEE-2D23-384A-8A04-8C117A18A226}"/>
                      </a:ext>
                    </a:extLst>
                  </p:cNvPr>
                  <p:cNvGrpSpPr/>
                  <p:nvPr/>
                </p:nvGrpSpPr>
                <p:grpSpPr>
                  <a:xfrm>
                    <a:off x="10825995" y="5934304"/>
                    <a:ext cx="438276" cy="350248"/>
                    <a:chOff x="2440070" y="0"/>
                    <a:chExt cx="7320210" cy="6858000"/>
                  </a:xfrm>
                </p:grpSpPr>
                <p:cxnSp>
                  <p:nvCxnSpPr>
                    <p:cNvPr id="528" name="Straight Connector 527">
                      <a:extLst>
                        <a:ext uri="{FF2B5EF4-FFF2-40B4-BE49-F238E27FC236}">
                          <a16:creationId xmlns:a16="http://schemas.microsoft.com/office/drawing/2014/main" id="{09FBF3F1-C34D-994F-8C19-7A77D29F0F28}"/>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a:extLst>
                        <a:ext uri="{FF2B5EF4-FFF2-40B4-BE49-F238E27FC236}">
                          <a16:creationId xmlns:a16="http://schemas.microsoft.com/office/drawing/2014/main" id="{C93EBBED-D73E-8F4B-8B96-D058D94DA92A}"/>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a:extLst>
                        <a:ext uri="{FF2B5EF4-FFF2-40B4-BE49-F238E27FC236}">
                          <a16:creationId xmlns:a16="http://schemas.microsoft.com/office/drawing/2014/main" id="{630FE6E0-C2D1-494B-B72C-83D00F967787}"/>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a:extLst>
                        <a:ext uri="{FF2B5EF4-FFF2-40B4-BE49-F238E27FC236}">
                          <a16:creationId xmlns:a16="http://schemas.microsoft.com/office/drawing/2014/main" id="{6AB9FED4-E9D2-2646-841F-3E9FC7989435}"/>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523" name="Group 522">
                    <a:extLst>
                      <a:ext uri="{FF2B5EF4-FFF2-40B4-BE49-F238E27FC236}">
                        <a16:creationId xmlns:a16="http://schemas.microsoft.com/office/drawing/2014/main" id="{EBF8DE34-6D99-D145-ADBE-3812576E11C1}"/>
                      </a:ext>
                    </a:extLst>
                  </p:cNvPr>
                  <p:cNvGrpSpPr/>
                  <p:nvPr/>
                </p:nvGrpSpPr>
                <p:grpSpPr>
                  <a:xfrm>
                    <a:off x="11556547" y="5934304"/>
                    <a:ext cx="438276" cy="350248"/>
                    <a:chOff x="2440070" y="0"/>
                    <a:chExt cx="7320210" cy="6858000"/>
                  </a:xfrm>
                </p:grpSpPr>
                <p:cxnSp>
                  <p:nvCxnSpPr>
                    <p:cNvPr id="524" name="Straight Connector 523">
                      <a:extLst>
                        <a:ext uri="{FF2B5EF4-FFF2-40B4-BE49-F238E27FC236}">
                          <a16:creationId xmlns:a16="http://schemas.microsoft.com/office/drawing/2014/main" id="{7ECA6DAC-061A-FD43-807F-6B535C4BE482}"/>
                        </a:ext>
                      </a:extLst>
                    </p:cNvPr>
                    <p:cNvCxnSpPr>
                      <a:cxnSpLocks/>
                    </p:cNvCxnSpPr>
                    <p:nvPr/>
                  </p:nvCxnSpPr>
                  <p:spPr>
                    <a:xfrm>
                      <a:off x="244007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25" name="Straight Connector 524">
                      <a:extLst>
                        <a:ext uri="{FF2B5EF4-FFF2-40B4-BE49-F238E27FC236}">
                          <a16:creationId xmlns:a16="http://schemas.microsoft.com/office/drawing/2014/main" id="{7015CFCA-1457-3D40-9330-6084C7067D01}"/>
                        </a:ext>
                      </a:extLst>
                    </p:cNvPr>
                    <p:cNvCxnSpPr>
                      <a:cxnSpLocks/>
                    </p:cNvCxnSpPr>
                    <p:nvPr/>
                  </p:nvCxnSpPr>
                  <p:spPr>
                    <a:xfrm>
                      <a:off x="488014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26" name="Straight Connector 525">
                      <a:extLst>
                        <a:ext uri="{FF2B5EF4-FFF2-40B4-BE49-F238E27FC236}">
                          <a16:creationId xmlns:a16="http://schemas.microsoft.com/office/drawing/2014/main" id="{74972333-75EA-BD41-ABA1-ED429C8095A2}"/>
                        </a:ext>
                      </a:extLst>
                    </p:cNvPr>
                    <p:cNvCxnSpPr>
                      <a:cxnSpLocks/>
                    </p:cNvCxnSpPr>
                    <p:nvPr/>
                  </p:nvCxnSpPr>
                  <p:spPr>
                    <a:xfrm>
                      <a:off x="732021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27" name="Straight Connector 526">
                      <a:extLst>
                        <a:ext uri="{FF2B5EF4-FFF2-40B4-BE49-F238E27FC236}">
                          <a16:creationId xmlns:a16="http://schemas.microsoft.com/office/drawing/2014/main" id="{8DD9660B-3C5B-F946-AB97-1B514190DC6C}"/>
                        </a:ext>
                      </a:extLst>
                    </p:cNvPr>
                    <p:cNvCxnSpPr>
                      <a:cxnSpLocks/>
                    </p:cNvCxnSpPr>
                    <p:nvPr/>
                  </p:nvCxnSpPr>
                  <p:spPr>
                    <a:xfrm>
                      <a:off x="9760280" y="0"/>
                      <a:ext cx="0" cy="685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grpSp>
            <p:grpSp>
              <p:nvGrpSpPr>
                <p:cNvPr id="487" name="Group 486">
                  <a:extLst>
                    <a:ext uri="{FF2B5EF4-FFF2-40B4-BE49-F238E27FC236}">
                      <a16:creationId xmlns:a16="http://schemas.microsoft.com/office/drawing/2014/main" id="{184C85F3-1696-944F-9254-29C9A60930EB}"/>
                    </a:ext>
                  </a:extLst>
                </p:cNvPr>
                <p:cNvGrpSpPr/>
                <p:nvPr/>
              </p:nvGrpSpPr>
              <p:grpSpPr>
                <a:xfrm>
                  <a:off x="453879" y="6282208"/>
                  <a:ext cx="11738121" cy="0"/>
                  <a:chOff x="453879" y="6286699"/>
                  <a:chExt cx="14606766" cy="0"/>
                </a:xfrm>
              </p:grpSpPr>
              <p:cxnSp>
                <p:nvCxnSpPr>
                  <p:cNvPr id="506" name="Straight Connector 505">
                    <a:extLst>
                      <a:ext uri="{FF2B5EF4-FFF2-40B4-BE49-F238E27FC236}">
                        <a16:creationId xmlns:a16="http://schemas.microsoft.com/office/drawing/2014/main" id="{6E9A1BD8-7689-E44A-9164-6C8128F2C5ED}"/>
                      </a:ext>
                    </a:extLst>
                  </p:cNvPr>
                  <p:cNvCxnSpPr>
                    <a:cxnSpLocks/>
                  </p:cNvCxnSpPr>
                  <p:nvPr/>
                </p:nvCxnSpPr>
                <p:spPr>
                  <a:xfrm>
                    <a:off x="453879" y="6286699"/>
                    <a:ext cx="730462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7" name="Straight Connector 506">
                    <a:extLst>
                      <a:ext uri="{FF2B5EF4-FFF2-40B4-BE49-F238E27FC236}">
                        <a16:creationId xmlns:a16="http://schemas.microsoft.com/office/drawing/2014/main" id="{3B9F5712-FC5C-894F-9B30-ECD944F74822}"/>
                      </a:ext>
                    </a:extLst>
                  </p:cNvPr>
                  <p:cNvCxnSpPr>
                    <a:cxnSpLocks/>
                  </p:cNvCxnSpPr>
                  <p:nvPr/>
                </p:nvCxnSpPr>
                <p:spPr>
                  <a:xfrm>
                    <a:off x="7756018" y="6286699"/>
                    <a:ext cx="730462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88" name="Group 487">
                  <a:extLst>
                    <a:ext uri="{FF2B5EF4-FFF2-40B4-BE49-F238E27FC236}">
                      <a16:creationId xmlns:a16="http://schemas.microsoft.com/office/drawing/2014/main" id="{C391B16A-557F-2241-B463-844D06A6933B}"/>
                    </a:ext>
                  </a:extLst>
                </p:cNvPr>
                <p:cNvGrpSpPr/>
                <p:nvPr/>
              </p:nvGrpSpPr>
              <p:grpSpPr>
                <a:xfrm>
                  <a:off x="453883" y="5895454"/>
                  <a:ext cx="11684916" cy="391246"/>
                  <a:chOff x="453883" y="5488514"/>
                  <a:chExt cx="11684916" cy="798185"/>
                </a:xfrm>
              </p:grpSpPr>
              <p:cxnSp>
                <p:nvCxnSpPr>
                  <p:cNvPr id="489" name="Straight Connector 488">
                    <a:extLst>
                      <a:ext uri="{FF2B5EF4-FFF2-40B4-BE49-F238E27FC236}">
                        <a16:creationId xmlns:a16="http://schemas.microsoft.com/office/drawing/2014/main" id="{76EF9907-D141-FE42-9A38-678A9A889EC2}"/>
                      </a:ext>
                    </a:extLst>
                  </p:cNvPr>
                  <p:cNvCxnSpPr>
                    <a:cxnSpLocks/>
                  </p:cNvCxnSpPr>
                  <p:nvPr/>
                </p:nvCxnSpPr>
                <p:spPr>
                  <a:xfrm>
                    <a:off x="453883"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0" name="Straight Connector 489">
                    <a:extLst>
                      <a:ext uri="{FF2B5EF4-FFF2-40B4-BE49-F238E27FC236}">
                        <a16:creationId xmlns:a16="http://schemas.microsoft.com/office/drawing/2014/main" id="{FC8AA650-BB89-004F-ABD2-4416C5C0EDF9}"/>
                      </a:ext>
                    </a:extLst>
                  </p:cNvPr>
                  <p:cNvCxnSpPr>
                    <a:cxnSpLocks/>
                  </p:cNvCxnSpPr>
                  <p:nvPr/>
                </p:nvCxnSpPr>
                <p:spPr>
                  <a:xfrm>
                    <a:off x="1184346"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1" name="Straight Connector 490">
                    <a:extLst>
                      <a:ext uri="{FF2B5EF4-FFF2-40B4-BE49-F238E27FC236}">
                        <a16:creationId xmlns:a16="http://schemas.microsoft.com/office/drawing/2014/main" id="{D3659F1F-9D95-F04F-BE9E-141135F173A1}"/>
                      </a:ext>
                    </a:extLst>
                  </p:cNvPr>
                  <p:cNvCxnSpPr>
                    <a:cxnSpLocks/>
                  </p:cNvCxnSpPr>
                  <p:nvPr/>
                </p:nvCxnSpPr>
                <p:spPr>
                  <a:xfrm>
                    <a:off x="1914809"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2" name="Straight Connector 491">
                    <a:extLst>
                      <a:ext uri="{FF2B5EF4-FFF2-40B4-BE49-F238E27FC236}">
                        <a16:creationId xmlns:a16="http://schemas.microsoft.com/office/drawing/2014/main" id="{82D469CB-0E2C-CB42-AA0E-1C97324AACB3}"/>
                      </a:ext>
                    </a:extLst>
                  </p:cNvPr>
                  <p:cNvCxnSpPr>
                    <a:cxnSpLocks/>
                  </p:cNvCxnSpPr>
                  <p:nvPr/>
                </p:nvCxnSpPr>
                <p:spPr>
                  <a:xfrm>
                    <a:off x="2645272"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3" name="Straight Connector 492">
                    <a:extLst>
                      <a:ext uri="{FF2B5EF4-FFF2-40B4-BE49-F238E27FC236}">
                        <a16:creationId xmlns:a16="http://schemas.microsoft.com/office/drawing/2014/main" id="{9B1C3ED8-D71A-2148-B6C7-E9DD81F9C095}"/>
                      </a:ext>
                    </a:extLst>
                  </p:cNvPr>
                  <p:cNvCxnSpPr>
                    <a:cxnSpLocks/>
                  </p:cNvCxnSpPr>
                  <p:nvPr/>
                </p:nvCxnSpPr>
                <p:spPr>
                  <a:xfrm>
                    <a:off x="3375735"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4" name="Straight Connector 493">
                    <a:extLst>
                      <a:ext uri="{FF2B5EF4-FFF2-40B4-BE49-F238E27FC236}">
                        <a16:creationId xmlns:a16="http://schemas.microsoft.com/office/drawing/2014/main" id="{6EA6A60A-DE56-A246-B619-4C89A71917BA}"/>
                      </a:ext>
                    </a:extLst>
                  </p:cNvPr>
                  <p:cNvCxnSpPr>
                    <a:cxnSpLocks/>
                  </p:cNvCxnSpPr>
                  <p:nvPr/>
                </p:nvCxnSpPr>
                <p:spPr>
                  <a:xfrm>
                    <a:off x="4106198"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5" name="Straight Connector 494">
                    <a:extLst>
                      <a:ext uri="{FF2B5EF4-FFF2-40B4-BE49-F238E27FC236}">
                        <a16:creationId xmlns:a16="http://schemas.microsoft.com/office/drawing/2014/main" id="{CC3E4B6D-1A20-944F-8199-0BE40D39773F}"/>
                      </a:ext>
                    </a:extLst>
                  </p:cNvPr>
                  <p:cNvCxnSpPr>
                    <a:cxnSpLocks/>
                  </p:cNvCxnSpPr>
                  <p:nvPr/>
                </p:nvCxnSpPr>
                <p:spPr>
                  <a:xfrm>
                    <a:off x="4836661"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6" name="Straight Connector 495">
                    <a:extLst>
                      <a:ext uri="{FF2B5EF4-FFF2-40B4-BE49-F238E27FC236}">
                        <a16:creationId xmlns:a16="http://schemas.microsoft.com/office/drawing/2014/main" id="{B7DC698A-6825-BC46-A118-FA44D2A2A6BA}"/>
                      </a:ext>
                    </a:extLst>
                  </p:cNvPr>
                  <p:cNvCxnSpPr>
                    <a:cxnSpLocks/>
                  </p:cNvCxnSpPr>
                  <p:nvPr/>
                </p:nvCxnSpPr>
                <p:spPr>
                  <a:xfrm>
                    <a:off x="5567124"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7" name="Straight Connector 496">
                    <a:extLst>
                      <a:ext uri="{FF2B5EF4-FFF2-40B4-BE49-F238E27FC236}">
                        <a16:creationId xmlns:a16="http://schemas.microsoft.com/office/drawing/2014/main" id="{9940C05E-8A5D-D447-A286-4C52ADF3BD7E}"/>
                      </a:ext>
                    </a:extLst>
                  </p:cNvPr>
                  <p:cNvCxnSpPr>
                    <a:cxnSpLocks/>
                  </p:cNvCxnSpPr>
                  <p:nvPr/>
                </p:nvCxnSpPr>
                <p:spPr>
                  <a:xfrm>
                    <a:off x="6297587"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8" name="Straight Connector 497">
                    <a:extLst>
                      <a:ext uri="{FF2B5EF4-FFF2-40B4-BE49-F238E27FC236}">
                        <a16:creationId xmlns:a16="http://schemas.microsoft.com/office/drawing/2014/main" id="{79338CBD-4A7A-A940-9A97-B4494762BBE4}"/>
                      </a:ext>
                    </a:extLst>
                  </p:cNvPr>
                  <p:cNvCxnSpPr>
                    <a:cxnSpLocks/>
                  </p:cNvCxnSpPr>
                  <p:nvPr/>
                </p:nvCxnSpPr>
                <p:spPr>
                  <a:xfrm>
                    <a:off x="7028049"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9" name="Straight Connector 498">
                    <a:extLst>
                      <a:ext uri="{FF2B5EF4-FFF2-40B4-BE49-F238E27FC236}">
                        <a16:creationId xmlns:a16="http://schemas.microsoft.com/office/drawing/2014/main" id="{A3EC2F64-5FD5-DC4F-A9BE-F438650166EA}"/>
                      </a:ext>
                    </a:extLst>
                  </p:cNvPr>
                  <p:cNvCxnSpPr>
                    <a:cxnSpLocks/>
                  </p:cNvCxnSpPr>
                  <p:nvPr/>
                </p:nvCxnSpPr>
                <p:spPr>
                  <a:xfrm>
                    <a:off x="7758513"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0" name="Straight Connector 499">
                    <a:extLst>
                      <a:ext uri="{FF2B5EF4-FFF2-40B4-BE49-F238E27FC236}">
                        <a16:creationId xmlns:a16="http://schemas.microsoft.com/office/drawing/2014/main" id="{6ACA4621-5034-614E-A70C-60741638C6B7}"/>
                      </a:ext>
                    </a:extLst>
                  </p:cNvPr>
                  <p:cNvCxnSpPr>
                    <a:cxnSpLocks/>
                  </p:cNvCxnSpPr>
                  <p:nvPr/>
                </p:nvCxnSpPr>
                <p:spPr>
                  <a:xfrm>
                    <a:off x="8486484"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1" name="Straight Connector 500">
                    <a:extLst>
                      <a:ext uri="{FF2B5EF4-FFF2-40B4-BE49-F238E27FC236}">
                        <a16:creationId xmlns:a16="http://schemas.microsoft.com/office/drawing/2014/main" id="{08C2AED5-37ED-894F-968D-8E2AFB94E8BB}"/>
                      </a:ext>
                    </a:extLst>
                  </p:cNvPr>
                  <p:cNvCxnSpPr>
                    <a:cxnSpLocks/>
                  </p:cNvCxnSpPr>
                  <p:nvPr/>
                </p:nvCxnSpPr>
                <p:spPr>
                  <a:xfrm>
                    <a:off x="9216947"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2" name="Straight Connector 501">
                    <a:extLst>
                      <a:ext uri="{FF2B5EF4-FFF2-40B4-BE49-F238E27FC236}">
                        <a16:creationId xmlns:a16="http://schemas.microsoft.com/office/drawing/2014/main" id="{39BC01AA-0DF8-5E4E-BB4E-00C9C96393AB}"/>
                      </a:ext>
                    </a:extLst>
                  </p:cNvPr>
                  <p:cNvCxnSpPr>
                    <a:cxnSpLocks/>
                  </p:cNvCxnSpPr>
                  <p:nvPr/>
                </p:nvCxnSpPr>
                <p:spPr>
                  <a:xfrm>
                    <a:off x="9947410"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3" name="Straight Connector 502">
                    <a:extLst>
                      <a:ext uri="{FF2B5EF4-FFF2-40B4-BE49-F238E27FC236}">
                        <a16:creationId xmlns:a16="http://schemas.microsoft.com/office/drawing/2014/main" id="{91DD1CB9-1B24-2849-8774-B0B8D26F7ACA}"/>
                      </a:ext>
                    </a:extLst>
                  </p:cNvPr>
                  <p:cNvCxnSpPr>
                    <a:cxnSpLocks/>
                  </p:cNvCxnSpPr>
                  <p:nvPr/>
                </p:nvCxnSpPr>
                <p:spPr>
                  <a:xfrm>
                    <a:off x="10677873"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4" name="Straight Connector 503">
                    <a:extLst>
                      <a:ext uri="{FF2B5EF4-FFF2-40B4-BE49-F238E27FC236}">
                        <a16:creationId xmlns:a16="http://schemas.microsoft.com/office/drawing/2014/main" id="{86AC4F76-DBE7-3E4D-B001-628F9F870C0C}"/>
                      </a:ext>
                    </a:extLst>
                  </p:cNvPr>
                  <p:cNvCxnSpPr>
                    <a:cxnSpLocks/>
                  </p:cNvCxnSpPr>
                  <p:nvPr/>
                </p:nvCxnSpPr>
                <p:spPr>
                  <a:xfrm>
                    <a:off x="11408336"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5" name="Straight Connector 504">
                    <a:extLst>
                      <a:ext uri="{FF2B5EF4-FFF2-40B4-BE49-F238E27FC236}">
                        <a16:creationId xmlns:a16="http://schemas.microsoft.com/office/drawing/2014/main" id="{53701A1A-E03E-C64D-AA95-19D0520A0E4D}"/>
                      </a:ext>
                    </a:extLst>
                  </p:cNvPr>
                  <p:cNvCxnSpPr>
                    <a:cxnSpLocks/>
                  </p:cNvCxnSpPr>
                  <p:nvPr/>
                </p:nvCxnSpPr>
                <p:spPr>
                  <a:xfrm>
                    <a:off x="12138799" y="5488514"/>
                    <a:ext cx="0" cy="7981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596" name="Group 595">
              <a:extLst>
                <a:ext uri="{FF2B5EF4-FFF2-40B4-BE49-F238E27FC236}">
                  <a16:creationId xmlns:a16="http://schemas.microsoft.com/office/drawing/2014/main" id="{94154BD4-B68A-C043-88C1-8C4F26E57132}"/>
                </a:ext>
              </a:extLst>
            </p:cNvPr>
            <p:cNvGrpSpPr/>
            <p:nvPr/>
          </p:nvGrpSpPr>
          <p:grpSpPr>
            <a:xfrm>
              <a:off x="4873227" y="3403816"/>
              <a:ext cx="2445545" cy="3283608"/>
              <a:chOff x="9557473" y="1078184"/>
              <a:chExt cx="2445545" cy="3283608"/>
            </a:xfrm>
          </p:grpSpPr>
          <p:sp>
            <p:nvSpPr>
              <p:cNvPr id="597" name="TextBox 596">
                <a:extLst>
                  <a:ext uri="{FF2B5EF4-FFF2-40B4-BE49-F238E27FC236}">
                    <a16:creationId xmlns:a16="http://schemas.microsoft.com/office/drawing/2014/main" id="{AA797032-0A7D-E64A-9265-A951058A1FD4}"/>
                  </a:ext>
                </a:extLst>
              </p:cNvPr>
              <p:cNvSpPr txBox="1"/>
              <p:nvPr/>
            </p:nvSpPr>
            <p:spPr>
              <a:xfrm>
                <a:off x="9557477" y="1078184"/>
                <a:ext cx="2445541" cy="430887"/>
              </a:xfrm>
              <a:prstGeom prst="rect">
                <a:avLst/>
              </a:prstGeom>
              <a:noFill/>
              <a:ln>
                <a:noFill/>
              </a:ln>
            </p:spPr>
            <p:txBody>
              <a:bodyPr wrap="none" rtlCol="0">
                <a:spAutoFit/>
              </a:bodyPr>
              <a:lstStyle/>
              <a:p>
                <a:pPr algn="ctr">
                  <a:spcAft>
                    <a:spcPts val="375"/>
                  </a:spcAft>
                </a:pPr>
                <a:r>
                  <a:rPr lang="en-US" sz="1500" dirty="0">
                    <a:solidFill>
                      <a:schemeClr val="bg1"/>
                    </a:solidFill>
                    <a:latin typeface="Arial Narrow" panose="020B0604020202020204" pitchFamily="34" charset="0"/>
                    <a:cs typeface="Arial Narrow" panose="020B0604020202020204" pitchFamily="34" charset="0"/>
                  </a:rPr>
                  <a:t> </a:t>
                </a:r>
                <a:r>
                  <a:rPr lang="en-US" sz="1500" dirty="0">
                    <a:solidFill>
                      <a:srgbClr val="0082B2"/>
                    </a:solidFill>
                    <a:latin typeface="Arial" panose="020B0604020202020204" pitchFamily="34" charset="0"/>
                    <a:cs typeface="Arial" panose="020B0604020202020204" pitchFamily="34" charset="0"/>
                  </a:rPr>
                  <a:t>Astronomical Units</a:t>
                </a:r>
              </a:p>
            </p:txBody>
          </p:sp>
          <p:sp>
            <p:nvSpPr>
              <p:cNvPr id="598" name="TextBox 597">
                <a:extLst>
                  <a:ext uri="{FF2B5EF4-FFF2-40B4-BE49-F238E27FC236}">
                    <a16:creationId xmlns:a16="http://schemas.microsoft.com/office/drawing/2014/main" id="{E58EF2CC-0A46-C244-987C-E7D4922DA711}"/>
                  </a:ext>
                </a:extLst>
              </p:cNvPr>
              <p:cNvSpPr txBox="1"/>
              <p:nvPr/>
            </p:nvSpPr>
            <p:spPr>
              <a:xfrm>
                <a:off x="9557473" y="3930905"/>
                <a:ext cx="2445541" cy="430887"/>
              </a:xfrm>
              <a:prstGeom prst="rect">
                <a:avLst/>
              </a:prstGeom>
              <a:noFill/>
            </p:spPr>
            <p:txBody>
              <a:bodyPr wrap="none" rtlCol="0">
                <a:spAutoFit/>
              </a:bodyPr>
              <a:lstStyle/>
              <a:p>
                <a:pPr algn="ctr">
                  <a:spcAft>
                    <a:spcPts val="375"/>
                  </a:spcAft>
                </a:pPr>
                <a:r>
                  <a:rPr lang="en-US" sz="1500" dirty="0">
                    <a:solidFill>
                      <a:schemeClr val="bg1"/>
                    </a:solidFill>
                    <a:latin typeface="Arial Narrow" panose="020B0604020202020204" pitchFamily="34" charset="0"/>
                    <a:cs typeface="Arial Narrow" panose="020B0604020202020204" pitchFamily="34" charset="0"/>
                  </a:rPr>
                  <a:t> </a:t>
                </a:r>
                <a:r>
                  <a:rPr lang="en-US" sz="1500" dirty="0">
                    <a:solidFill>
                      <a:srgbClr val="0082B2"/>
                    </a:solidFill>
                    <a:latin typeface="Arial" panose="020B0604020202020204" pitchFamily="34" charset="0"/>
                    <a:cs typeface="Arial" panose="020B0604020202020204" pitchFamily="34" charset="0"/>
                  </a:rPr>
                  <a:t>Astronomical Units</a:t>
                </a:r>
              </a:p>
            </p:txBody>
          </p:sp>
        </p:grpSp>
      </p:grpSp>
      <p:grpSp>
        <p:nvGrpSpPr>
          <p:cNvPr id="592" name="Group 591">
            <a:extLst>
              <a:ext uri="{FF2B5EF4-FFF2-40B4-BE49-F238E27FC236}">
                <a16:creationId xmlns:a16="http://schemas.microsoft.com/office/drawing/2014/main" id="{EC0EA153-9945-824C-8D1B-89AD80480F65}"/>
              </a:ext>
            </a:extLst>
          </p:cNvPr>
          <p:cNvGrpSpPr/>
          <p:nvPr/>
        </p:nvGrpSpPr>
        <p:grpSpPr>
          <a:xfrm>
            <a:off x="-350520" y="815340"/>
            <a:ext cx="9144000" cy="4018878"/>
            <a:chOff x="-467360" y="1087120"/>
            <a:chExt cx="12192000" cy="5358504"/>
          </a:xfrm>
        </p:grpSpPr>
        <p:sp>
          <p:nvSpPr>
            <p:cNvPr id="32" name="Rectangle 31">
              <a:extLst>
                <a:ext uri="{FF2B5EF4-FFF2-40B4-BE49-F238E27FC236}">
                  <a16:creationId xmlns:a16="http://schemas.microsoft.com/office/drawing/2014/main" id="{48E8AC41-7DA6-BC4F-BB5B-CB266FA2B734}"/>
                </a:ext>
              </a:extLst>
            </p:cNvPr>
            <p:cNvSpPr/>
            <p:nvPr/>
          </p:nvSpPr>
          <p:spPr>
            <a:xfrm>
              <a:off x="-467360" y="3885304"/>
              <a:ext cx="12192000" cy="2560320"/>
            </a:xfrm>
            <a:prstGeom prst="rect">
              <a:avLst/>
            </a:prstGeom>
            <a:gradFill flip="none" rotWithShape="1">
              <a:gsLst>
                <a:gs pos="24000">
                  <a:srgbClr val="C00000"/>
                </a:gs>
                <a:gs pos="89000">
                  <a:srgbClr val="0070C0"/>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1B16FF7-FD73-E347-A2E0-8E1421631412}"/>
                </a:ext>
              </a:extLst>
            </p:cNvPr>
            <p:cNvSpPr/>
            <p:nvPr/>
          </p:nvSpPr>
          <p:spPr>
            <a:xfrm>
              <a:off x="-467360" y="1087120"/>
              <a:ext cx="12192000" cy="2560320"/>
            </a:xfrm>
            <a:prstGeom prst="rect">
              <a:avLst/>
            </a:prstGeom>
            <a:gradFill flip="none" rotWithShape="1">
              <a:gsLst>
                <a:gs pos="0">
                  <a:srgbClr val="FF8C10"/>
                </a:gs>
                <a:gs pos="17000">
                  <a:srgbClr val="FF5900"/>
                </a:gs>
                <a:gs pos="36000">
                  <a:srgbClr val="FF2E00"/>
                </a:gs>
                <a:gs pos="62000">
                  <a:srgbClr val="C00000"/>
                </a:gs>
                <a:gs pos="97000">
                  <a:srgbClr val="0070C0"/>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2" name="Picture 21">
            <a:extLst>
              <a:ext uri="{FF2B5EF4-FFF2-40B4-BE49-F238E27FC236}">
                <a16:creationId xmlns:a16="http://schemas.microsoft.com/office/drawing/2014/main" id="{8B110FDE-EE14-DD40-8DC7-6027BC2C3E36}"/>
              </a:ext>
            </a:extLst>
          </p:cNvPr>
          <p:cNvPicPr>
            <a:picLocks noChangeAspect="1"/>
          </p:cNvPicPr>
          <p:nvPr/>
        </p:nvPicPr>
        <p:blipFill>
          <a:blip r:embed="rId3"/>
          <a:srcRect/>
          <a:stretch/>
        </p:blipFill>
        <p:spPr>
          <a:xfrm rot="19974877">
            <a:off x="-3863140" y="-587654"/>
            <a:ext cx="4732020" cy="4732020"/>
          </a:xfrm>
          <a:prstGeom prst="rect">
            <a:avLst/>
          </a:prstGeom>
        </p:spPr>
      </p:pic>
      <p:pic>
        <p:nvPicPr>
          <p:cNvPr id="33" name="Picture 32">
            <a:extLst>
              <a:ext uri="{FF2B5EF4-FFF2-40B4-BE49-F238E27FC236}">
                <a16:creationId xmlns:a16="http://schemas.microsoft.com/office/drawing/2014/main" id="{53E5AEBA-A1D3-BB41-8239-881444386FA0}"/>
              </a:ext>
            </a:extLst>
          </p:cNvPr>
          <p:cNvPicPr>
            <a:picLocks noChangeAspect="1"/>
          </p:cNvPicPr>
          <p:nvPr/>
        </p:nvPicPr>
        <p:blipFill>
          <a:blip r:embed="rId3"/>
          <a:srcRect/>
          <a:stretch/>
        </p:blipFill>
        <p:spPr>
          <a:xfrm rot="16016986">
            <a:off x="-3866515" y="1551802"/>
            <a:ext cx="4732020" cy="4732020"/>
          </a:xfrm>
          <a:prstGeom prst="rect">
            <a:avLst/>
          </a:prstGeom>
        </p:spPr>
      </p:pic>
      <p:pic>
        <p:nvPicPr>
          <p:cNvPr id="7" name="Picture 6">
            <a:extLst>
              <a:ext uri="{FF2B5EF4-FFF2-40B4-BE49-F238E27FC236}">
                <a16:creationId xmlns:a16="http://schemas.microsoft.com/office/drawing/2014/main" id="{41EE3B2C-CE0E-7540-A112-3EA2A3EDBB07}"/>
              </a:ext>
            </a:extLst>
          </p:cNvPr>
          <p:cNvPicPr>
            <a:picLocks noChangeAspect="1"/>
          </p:cNvPicPr>
          <p:nvPr/>
        </p:nvPicPr>
        <p:blipFill>
          <a:blip r:embed="rId4"/>
          <a:stretch>
            <a:fillRect/>
          </a:stretch>
        </p:blipFill>
        <p:spPr>
          <a:xfrm>
            <a:off x="1654257" y="1143762"/>
            <a:ext cx="905256" cy="905256"/>
          </a:xfrm>
          <a:prstGeom prst="rect">
            <a:avLst/>
          </a:prstGeom>
        </p:spPr>
      </p:pic>
      <p:pic>
        <p:nvPicPr>
          <p:cNvPr id="11" name="Picture 10">
            <a:extLst>
              <a:ext uri="{FF2B5EF4-FFF2-40B4-BE49-F238E27FC236}">
                <a16:creationId xmlns:a16="http://schemas.microsoft.com/office/drawing/2014/main" id="{79773588-0CEF-0B41-A1EB-44F978BEDB93}"/>
              </a:ext>
            </a:extLst>
          </p:cNvPr>
          <p:cNvPicPr>
            <a:picLocks noChangeAspect="1"/>
          </p:cNvPicPr>
          <p:nvPr/>
        </p:nvPicPr>
        <p:blipFill>
          <a:blip r:embed="rId5"/>
          <a:stretch>
            <a:fillRect/>
          </a:stretch>
        </p:blipFill>
        <p:spPr>
          <a:xfrm>
            <a:off x="3922118" y="1143762"/>
            <a:ext cx="905256" cy="905256"/>
          </a:xfrm>
          <a:prstGeom prst="rect">
            <a:avLst/>
          </a:prstGeom>
        </p:spPr>
      </p:pic>
      <p:pic>
        <p:nvPicPr>
          <p:cNvPr id="19" name="Picture 18">
            <a:extLst>
              <a:ext uri="{FF2B5EF4-FFF2-40B4-BE49-F238E27FC236}">
                <a16:creationId xmlns:a16="http://schemas.microsoft.com/office/drawing/2014/main" id="{457295B4-FE4F-CF46-AD9C-F212509254D5}"/>
              </a:ext>
            </a:extLst>
          </p:cNvPr>
          <p:cNvPicPr>
            <a:picLocks noChangeAspect="1"/>
          </p:cNvPicPr>
          <p:nvPr/>
        </p:nvPicPr>
        <p:blipFill>
          <a:blip r:embed="rId6"/>
          <a:stretch>
            <a:fillRect/>
          </a:stretch>
        </p:blipFill>
        <p:spPr>
          <a:xfrm>
            <a:off x="6189980" y="1143762"/>
            <a:ext cx="905256" cy="905256"/>
          </a:xfrm>
          <a:prstGeom prst="rect">
            <a:avLst/>
          </a:prstGeom>
        </p:spPr>
      </p:pic>
      <p:pic>
        <p:nvPicPr>
          <p:cNvPr id="24" name="Picture 23">
            <a:extLst>
              <a:ext uri="{FF2B5EF4-FFF2-40B4-BE49-F238E27FC236}">
                <a16:creationId xmlns:a16="http://schemas.microsoft.com/office/drawing/2014/main" id="{6DEB163A-A28F-2A43-9A45-4B1DE9C66895}"/>
              </a:ext>
            </a:extLst>
          </p:cNvPr>
          <p:cNvPicPr>
            <a:picLocks noChangeAspect="1"/>
          </p:cNvPicPr>
          <p:nvPr/>
        </p:nvPicPr>
        <p:blipFill>
          <a:blip r:embed="rId7"/>
          <a:srcRect/>
          <a:stretch/>
        </p:blipFill>
        <p:spPr>
          <a:xfrm>
            <a:off x="1559007" y="3162571"/>
            <a:ext cx="1088693" cy="1072046"/>
          </a:xfrm>
          <a:prstGeom prst="rect">
            <a:avLst/>
          </a:prstGeom>
        </p:spPr>
      </p:pic>
      <p:pic>
        <p:nvPicPr>
          <p:cNvPr id="26" name="Picture 25">
            <a:extLst>
              <a:ext uri="{FF2B5EF4-FFF2-40B4-BE49-F238E27FC236}">
                <a16:creationId xmlns:a16="http://schemas.microsoft.com/office/drawing/2014/main" id="{D5041388-908B-2340-B6F7-FC38AA3ABEBE}"/>
              </a:ext>
            </a:extLst>
          </p:cNvPr>
          <p:cNvPicPr>
            <a:picLocks noChangeAspect="1"/>
          </p:cNvPicPr>
          <p:nvPr/>
        </p:nvPicPr>
        <p:blipFill>
          <a:blip r:embed="rId8"/>
          <a:srcRect/>
          <a:stretch/>
        </p:blipFill>
        <p:spPr>
          <a:xfrm>
            <a:off x="6139939" y="3156556"/>
            <a:ext cx="1058990" cy="1042797"/>
          </a:xfrm>
          <a:prstGeom prst="rect">
            <a:avLst/>
          </a:prstGeom>
        </p:spPr>
      </p:pic>
      <p:pic>
        <p:nvPicPr>
          <p:cNvPr id="28" name="Picture 27">
            <a:extLst>
              <a:ext uri="{FF2B5EF4-FFF2-40B4-BE49-F238E27FC236}">
                <a16:creationId xmlns:a16="http://schemas.microsoft.com/office/drawing/2014/main" id="{F69DE2A4-F9EA-C248-A4CA-582EB0E03C9F}"/>
              </a:ext>
            </a:extLst>
          </p:cNvPr>
          <p:cNvPicPr>
            <a:picLocks noChangeAspect="1"/>
          </p:cNvPicPr>
          <p:nvPr/>
        </p:nvPicPr>
        <p:blipFill>
          <a:blip r:embed="rId9"/>
          <a:srcRect/>
          <a:stretch/>
        </p:blipFill>
        <p:spPr>
          <a:xfrm>
            <a:off x="3865146" y="3156556"/>
            <a:ext cx="1058990" cy="1042797"/>
          </a:xfrm>
          <a:prstGeom prst="rect">
            <a:avLst/>
          </a:prstGeom>
        </p:spPr>
      </p:pic>
      <p:grpSp>
        <p:nvGrpSpPr>
          <p:cNvPr id="590" name="Group 589">
            <a:extLst>
              <a:ext uri="{FF2B5EF4-FFF2-40B4-BE49-F238E27FC236}">
                <a16:creationId xmlns:a16="http://schemas.microsoft.com/office/drawing/2014/main" id="{0A560450-4EF8-6947-AF1F-EA91F762A0DB}"/>
              </a:ext>
            </a:extLst>
          </p:cNvPr>
          <p:cNvGrpSpPr/>
          <p:nvPr/>
        </p:nvGrpSpPr>
        <p:grpSpPr>
          <a:xfrm>
            <a:off x="1291285" y="552662"/>
            <a:ext cx="7447774" cy="4177165"/>
            <a:chOff x="1721712" y="839753"/>
            <a:chExt cx="9930365" cy="5569554"/>
          </a:xfrm>
        </p:grpSpPr>
        <p:sp>
          <p:nvSpPr>
            <p:cNvPr id="36" name="TextBox 35">
              <a:extLst>
                <a:ext uri="{FF2B5EF4-FFF2-40B4-BE49-F238E27FC236}">
                  <a16:creationId xmlns:a16="http://schemas.microsoft.com/office/drawing/2014/main" id="{01942943-ADDA-0242-ABDF-BB37F03F2266}"/>
                </a:ext>
              </a:extLst>
            </p:cNvPr>
            <p:cNvSpPr txBox="1"/>
            <p:nvPr/>
          </p:nvSpPr>
          <p:spPr>
            <a:xfrm>
              <a:off x="1721712" y="5398943"/>
              <a:ext cx="2171963" cy="1010363"/>
            </a:xfrm>
            <a:prstGeom prst="rect">
              <a:avLst/>
            </a:prstGeom>
            <a:noFill/>
          </p:spPr>
          <p:txBody>
            <a:bodyPr wrap="none" rtlCol="0">
              <a:spAutoFit/>
            </a:bodyPr>
            <a:lstStyle/>
            <a:p>
              <a:pPr algn="ctr">
                <a:lnSpc>
                  <a:spcPct val="92000"/>
                </a:lnSpc>
              </a:pPr>
              <a:r>
                <a:rPr lang="en-US" sz="1200" dirty="0">
                  <a:solidFill>
                    <a:schemeClr val="bg1"/>
                  </a:solidFill>
                  <a:latin typeface="Arial" panose="020B0604020202020204" pitchFamily="34" charset="0"/>
                  <a:cs typeface="Arial" panose="020B0604020202020204" pitchFamily="34" charset="0"/>
                </a:rPr>
                <a:t> </a:t>
              </a:r>
            </a:p>
            <a:p>
              <a:pPr algn="ctr">
                <a:lnSpc>
                  <a:spcPct val="92000"/>
                </a:lnSpc>
              </a:pPr>
              <a:r>
                <a:rPr lang="en-US" sz="2000" dirty="0">
                  <a:solidFill>
                    <a:schemeClr val="bg1"/>
                  </a:solidFill>
                  <a:latin typeface="Arial" panose="020B0604020202020204" pitchFamily="34" charset="0"/>
                  <a:cs typeface="Arial" panose="020B0604020202020204" pitchFamily="34" charset="0"/>
                </a:rPr>
                <a:t>800°/-290° F</a:t>
              </a:r>
            </a:p>
            <a:p>
              <a:pPr algn="ctr">
                <a:lnSpc>
                  <a:spcPct val="92000"/>
                </a:lnSpc>
              </a:pPr>
              <a:r>
                <a:rPr lang="en-US" sz="1500" dirty="0">
                  <a:solidFill>
                    <a:srgbClr val="9DC3E6"/>
                  </a:solidFill>
                  <a:latin typeface="Arial" panose="020B0604020202020204" pitchFamily="34" charset="0"/>
                  <a:cs typeface="Arial" panose="020B0604020202020204" pitchFamily="34" charset="0"/>
                </a:rPr>
                <a:t>(427°/-180° C)</a:t>
              </a:r>
            </a:p>
          </p:txBody>
        </p:sp>
        <p:sp>
          <p:nvSpPr>
            <p:cNvPr id="37" name="TextBox 36">
              <a:extLst>
                <a:ext uri="{FF2B5EF4-FFF2-40B4-BE49-F238E27FC236}">
                  <a16:creationId xmlns:a16="http://schemas.microsoft.com/office/drawing/2014/main" id="{00EB6EFB-E9AA-B747-A96E-B45BEA1BF44C}"/>
                </a:ext>
              </a:extLst>
            </p:cNvPr>
            <p:cNvSpPr txBox="1"/>
            <p:nvPr/>
          </p:nvSpPr>
          <p:spPr>
            <a:xfrm>
              <a:off x="5296811" y="5398944"/>
              <a:ext cx="1066959" cy="1010363"/>
            </a:xfrm>
            <a:prstGeom prst="rect">
              <a:avLst/>
            </a:prstGeom>
            <a:noFill/>
          </p:spPr>
          <p:txBody>
            <a:bodyPr wrap="none" rtlCol="0">
              <a:spAutoFit/>
            </a:bodyPr>
            <a:lstStyle/>
            <a:p>
              <a:pPr algn="ctr">
                <a:lnSpc>
                  <a:spcPct val="92000"/>
                </a:lnSpc>
              </a:pPr>
              <a:r>
                <a:rPr lang="en-US" sz="1200" dirty="0">
                  <a:solidFill>
                    <a:schemeClr val="bg1"/>
                  </a:solidFill>
                  <a:latin typeface="Arial" panose="020B0604020202020204" pitchFamily="34" charset="0"/>
                  <a:cs typeface="Arial" panose="020B0604020202020204" pitchFamily="34" charset="0"/>
                </a:rPr>
                <a:t> </a:t>
              </a:r>
            </a:p>
            <a:p>
              <a:pPr algn="ctr">
                <a:lnSpc>
                  <a:spcPct val="92000"/>
                </a:lnSpc>
              </a:pPr>
              <a:r>
                <a:rPr lang="en-US" sz="2000" dirty="0">
                  <a:solidFill>
                    <a:schemeClr val="bg1"/>
                  </a:solidFill>
                  <a:latin typeface="Arial" panose="020B0604020202020204" pitchFamily="34" charset="0"/>
                  <a:cs typeface="Arial" panose="020B0604020202020204" pitchFamily="34" charset="0"/>
                </a:rPr>
                <a:t>62° F</a:t>
              </a:r>
            </a:p>
            <a:p>
              <a:pPr algn="ctr">
                <a:lnSpc>
                  <a:spcPct val="92000"/>
                </a:lnSpc>
              </a:pPr>
              <a:r>
                <a:rPr lang="en-US" sz="1500" dirty="0">
                  <a:solidFill>
                    <a:srgbClr val="9DC3E6"/>
                  </a:solidFill>
                  <a:latin typeface="Arial" panose="020B0604020202020204" pitchFamily="34" charset="0"/>
                  <a:cs typeface="Arial" panose="020B0604020202020204" pitchFamily="34" charset="0"/>
                </a:rPr>
                <a:t>(17° C)</a:t>
              </a:r>
            </a:p>
          </p:txBody>
        </p:sp>
        <p:sp>
          <p:nvSpPr>
            <p:cNvPr id="38" name="TextBox 37">
              <a:extLst>
                <a:ext uri="{FF2B5EF4-FFF2-40B4-BE49-F238E27FC236}">
                  <a16:creationId xmlns:a16="http://schemas.microsoft.com/office/drawing/2014/main" id="{38909B32-964E-EA41-A137-FF2E3D3C107B}"/>
                </a:ext>
              </a:extLst>
            </p:cNvPr>
            <p:cNvSpPr txBox="1"/>
            <p:nvPr/>
          </p:nvSpPr>
          <p:spPr>
            <a:xfrm>
              <a:off x="8270004" y="5398944"/>
              <a:ext cx="1216572" cy="1010363"/>
            </a:xfrm>
            <a:prstGeom prst="rect">
              <a:avLst/>
            </a:prstGeom>
            <a:noFill/>
          </p:spPr>
          <p:txBody>
            <a:bodyPr wrap="none" rtlCol="0">
              <a:spAutoFit/>
            </a:bodyPr>
            <a:lstStyle/>
            <a:p>
              <a:pPr algn="ctr">
                <a:lnSpc>
                  <a:spcPct val="92000"/>
                </a:lnSpc>
              </a:pPr>
              <a:r>
                <a:rPr lang="en-US" sz="1200" dirty="0">
                  <a:solidFill>
                    <a:schemeClr val="bg1"/>
                  </a:solidFill>
                  <a:latin typeface="Arial" panose="020B0604020202020204" pitchFamily="34" charset="0"/>
                  <a:cs typeface="Arial" panose="020B0604020202020204" pitchFamily="34" charset="0"/>
                </a:rPr>
                <a:t> </a:t>
              </a:r>
            </a:p>
            <a:p>
              <a:pPr algn="ctr">
                <a:lnSpc>
                  <a:spcPct val="92000"/>
                </a:lnSpc>
              </a:pPr>
              <a:r>
                <a:rPr lang="en-US" sz="2000" spc="200" dirty="0">
                  <a:solidFill>
                    <a:schemeClr val="bg1"/>
                  </a:solidFill>
                  <a:latin typeface="Arial" panose="020B0604020202020204" pitchFamily="34" charset="0"/>
                  <a:cs typeface="Arial" panose="020B0604020202020204" pitchFamily="34" charset="0"/>
                </a:rPr>
                <a:t>-</a:t>
              </a:r>
              <a:r>
                <a:rPr lang="en-US" sz="2000" dirty="0">
                  <a:solidFill>
                    <a:schemeClr val="bg1"/>
                  </a:solidFill>
                  <a:latin typeface="Arial" panose="020B0604020202020204" pitchFamily="34" charset="0"/>
                  <a:cs typeface="Arial" panose="020B0604020202020204" pitchFamily="34" charset="0"/>
                </a:rPr>
                <a:t>82° F</a:t>
              </a:r>
            </a:p>
            <a:p>
              <a:pPr algn="ctr">
                <a:lnSpc>
                  <a:spcPct val="92000"/>
                </a:lnSpc>
              </a:pPr>
              <a:r>
                <a:rPr lang="en-US" sz="1500" spc="200" dirty="0">
                  <a:solidFill>
                    <a:srgbClr val="9DC3E6"/>
                  </a:solidFill>
                  <a:latin typeface="Arial" panose="020B0604020202020204" pitchFamily="34" charset="0"/>
                  <a:cs typeface="Arial" panose="020B0604020202020204" pitchFamily="34" charset="0"/>
                </a:rPr>
                <a:t>(-</a:t>
              </a:r>
              <a:r>
                <a:rPr lang="en-US" sz="1500" dirty="0">
                  <a:solidFill>
                    <a:srgbClr val="9DC3E6"/>
                  </a:solidFill>
                  <a:latin typeface="Arial" panose="020B0604020202020204" pitchFamily="34" charset="0"/>
                  <a:cs typeface="Arial" panose="020B0604020202020204" pitchFamily="34" charset="0"/>
                </a:rPr>
                <a:t>63° C)</a:t>
              </a:r>
            </a:p>
          </p:txBody>
        </p:sp>
        <p:sp>
          <p:nvSpPr>
            <p:cNvPr id="40" name="TextBox 39">
              <a:extLst>
                <a:ext uri="{FF2B5EF4-FFF2-40B4-BE49-F238E27FC236}">
                  <a16:creationId xmlns:a16="http://schemas.microsoft.com/office/drawing/2014/main" id="{3B351492-B738-134D-B6F9-1A12755C4F64}"/>
                </a:ext>
              </a:extLst>
            </p:cNvPr>
            <p:cNvSpPr txBox="1"/>
            <p:nvPr/>
          </p:nvSpPr>
          <p:spPr>
            <a:xfrm>
              <a:off x="2083990" y="2579546"/>
              <a:ext cx="1447405" cy="1029258"/>
            </a:xfrm>
            <a:prstGeom prst="rect">
              <a:avLst/>
            </a:prstGeom>
            <a:noFill/>
          </p:spPr>
          <p:txBody>
            <a:bodyPr wrap="none" rtlCol="0">
              <a:spAutoFit/>
            </a:bodyPr>
            <a:lstStyle/>
            <a:p>
              <a:pPr algn="ctr">
                <a:lnSpc>
                  <a:spcPct val="92000"/>
                </a:lnSpc>
              </a:pPr>
              <a:r>
                <a:rPr lang="en-US" sz="1200" dirty="0">
                  <a:solidFill>
                    <a:schemeClr val="bg1"/>
                  </a:solidFill>
                  <a:latin typeface="Arial" panose="020B0604020202020204" pitchFamily="34" charset="0"/>
                  <a:cs typeface="Arial" panose="020B0604020202020204" pitchFamily="34" charset="0"/>
                </a:rPr>
                <a:t> </a:t>
              </a:r>
            </a:p>
            <a:p>
              <a:pPr algn="ctr">
                <a:lnSpc>
                  <a:spcPct val="92000"/>
                </a:lnSpc>
              </a:pPr>
              <a:r>
                <a:rPr lang="en-US" sz="2000" dirty="0">
                  <a:solidFill>
                    <a:schemeClr val="bg1"/>
                  </a:solidFill>
                  <a:latin typeface="Arial" panose="020B0604020202020204" pitchFamily="34" charset="0"/>
                  <a:cs typeface="Arial" panose="020B0604020202020204" pitchFamily="34" charset="0"/>
                </a:rPr>
                <a:t>2240° F</a:t>
              </a:r>
            </a:p>
            <a:p>
              <a:pPr algn="ctr">
                <a:lnSpc>
                  <a:spcPct val="92000"/>
                </a:lnSpc>
              </a:pPr>
              <a:r>
                <a:rPr lang="en-US" sz="1500" dirty="0">
                  <a:solidFill>
                    <a:srgbClr val="B7D2FF"/>
                  </a:solidFill>
                  <a:latin typeface="Arial" panose="020B0604020202020204" pitchFamily="34" charset="0"/>
                  <a:cs typeface="Arial" panose="020B0604020202020204" pitchFamily="34" charset="0"/>
                </a:rPr>
                <a:t>(1227° C)</a:t>
              </a:r>
            </a:p>
          </p:txBody>
        </p:sp>
        <p:sp>
          <p:nvSpPr>
            <p:cNvPr id="41" name="TextBox 40">
              <a:extLst>
                <a:ext uri="{FF2B5EF4-FFF2-40B4-BE49-F238E27FC236}">
                  <a16:creationId xmlns:a16="http://schemas.microsoft.com/office/drawing/2014/main" id="{991CD13E-32BC-1E44-8E04-61A75355D28B}"/>
                </a:ext>
              </a:extLst>
            </p:cNvPr>
            <p:cNvSpPr txBox="1"/>
            <p:nvPr/>
          </p:nvSpPr>
          <p:spPr>
            <a:xfrm>
              <a:off x="5196356" y="2579546"/>
              <a:ext cx="1267868" cy="1029258"/>
            </a:xfrm>
            <a:prstGeom prst="rect">
              <a:avLst/>
            </a:prstGeom>
            <a:noFill/>
          </p:spPr>
          <p:txBody>
            <a:bodyPr wrap="none" rtlCol="0">
              <a:spAutoFit/>
            </a:bodyPr>
            <a:lstStyle/>
            <a:p>
              <a:pPr algn="ctr">
                <a:lnSpc>
                  <a:spcPct val="92000"/>
                </a:lnSpc>
              </a:pPr>
              <a:r>
                <a:rPr lang="en-US" sz="1200" dirty="0">
                  <a:solidFill>
                    <a:schemeClr val="bg1"/>
                  </a:solidFill>
                  <a:latin typeface="Arial" panose="020B0604020202020204" pitchFamily="34" charset="0"/>
                  <a:cs typeface="Arial" panose="020B0604020202020204" pitchFamily="34" charset="0"/>
                </a:rPr>
                <a:t> </a:t>
              </a:r>
            </a:p>
            <a:p>
              <a:pPr algn="ctr">
                <a:lnSpc>
                  <a:spcPct val="92000"/>
                </a:lnSpc>
              </a:pPr>
              <a:r>
                <a:rPr lang="en-US" sz="2000" dirty="0">
                  <a:solidFill>
                    <a:schemeClr val="bg1"/>
                  </a:solidFill>
                  <a:latin typeface="Arial" panose="020B0604020202020204" pitchFamily="34" charset="0"/>
                  <a:cs typeface="Arial" panose="020B0604020202020204" pitchFamily="34" charset="0"/>
                </a:rPr>
                <a:t>980° F</a:t>
              </a:r>
            </a:p>
            <a:p>
              <a:pPr algn="ctr">
                <a:lnSpc>
                  <a:spcPct val="92000"/>
                </a:lnSpc>
              </a:pPr>
              <a:r>
                <a:rPr lang="en-US" sz="1500" dirty="0">
                  <a:solidFill>
                    <a:srgbClr val="9DC3E6"/>
                  </a:solidFill>
                  <a:latin typeface="Arial" panose="020B0604020202020204" pitchFamily="34" charset="0"/>
                  <a:cs typeface="Arial" panose="020B0604020202020204" pitchFamily="34" charset="0"/>
                </a:rPr>
                <a:t>(527° C)</a:t>
              </a:r>
            </a:p>
          </p:txBody>
        </p:sp>
        <p:sp>
          <p:nvSpPr>
            <p:cNvPr id="42" name="TextBox 41">
              <a:extLst>
                <a:ext uri="{FF2B5EF4-FFF2-40B4-BE49-F238E27FC236}">
                  <a16:creationId xmlns:a16="http://schemas.microsoft.com/office/drawing/2014/main" id="{DD8124C1-6379-9446-AD98-00ABF2450500}"/>
                </a:ext>
              </a:extLst>
            </p:cNvPr>
            <p:cNvSpPr txBox="1"/>
            <p:nvPr/>
          </p:nvSpPr>
          <p:spPr>
            <a:xfrm>
              <a:off x="8344809" y="2579547"/>
              <a:ext cx="1066959" cy="1010363"/>
            </a:xfrm>
            <a:prstGeom prst="rect">
              <a:avLst/>
            </a:prstGeom>
            <a:noFill/>
          </p:spPr>
          <p:txBody>
            <a:bodyPr wrap="none" rtlCol="0">
              <a:spAutoFit/>
            </a:bodyPr>
            <a:lstStyle/>
            <a:p>
              <a:pPr algn="ctr">
                <a:lnSpc>
                  <a:spcPct val="92000"/>
                </a:lnSpc>
              </a:pPr>
              <a:r>
                <a:rPr lang="en-US" sz="1200" dirty="0">
                  <a:solidFill>
                    <a:schemeClr val="bg1"/>
                  </a:solidFill>
                  <a:latin typeface="Arial" panose="020B0604020202020204" pitchFamily="34" charset="0"/>
                  <a:cs typeface="Arial" panose="020B0604020202020204" pitchFamily="34" charset="0"/>
                </a:rPr>
                <a:t> </a:t>
              </a:r>
            </a:p>
            <a:p>
              <a:pPr algn="ctr">
                <a:lnSpc>
                  <a:spcPct val="92000"/>
                </a:lnSpc>
              </a:pPr>
              <a:r>
                <a:rPr lang="en-US" sz="2000" dirty="0">
                  <a:solidFill>
                    <a:schemeClr val="bg1"/>
                  </a:solidFill>
                  <a:latin typeface="Arial" panose="020B0604020202020204" pitchFamily="34" charset="0"/>
                  <a:cs typeface="Arial" panose="020B0604020202020204" pitchFamily="34" charset="0"/>
                </a:rPr>
                <a:t>80° F</a:t>
              </a:r>
            </a:p>
            <a:p>
              <a:pPr algn="ctr">
                <a:lnSpc>
                  <a:spcPct val="92000"/>
                </a:lnSpc>
              </a:pPr>
              <a:r>
                <a:rPr lang="en-US" sz="1500" dirty="0">
                  <a:solidFill>
                    <a:srgbClr val="9DC3E6"/>
                  </a:solidFill>
                  <a:latin typeface="Arial" panose="020B0604020202020204" pitchFamily="34" charset="0"/>
                  <a:cs typeface="Arial" panose="020B0604020202020204" pitchFamily="34" charset="0"/>
                </a:rPr>
                <a:t>(27° C)</a:t>
              </a:r>
            </a:p>
          </p:txBody>
        </p:sp>
        <p:sp>
          <p:nvSpPr>
            <p:cNvPr id="47" name="TextBox 46">
              <a:extLst>
                <a:ext uri="{FF2B5EF4-FFF2-40B4-BE49-F238E27FC236}">
                  <a16:creationId xmlns:a16="http://schemas.microsoft.com/office/drawing/2014/main" id="{FBE65CA5-94DF-2047-AC4B-80AD138EFA49}"/>
                </a:ext>
              </a:extLst>
            </p:cNvPr>
            <p:cNvSpPr txBox="1"/>
            <p:nvPr/>
          </p:nvSpPr>
          <p:spPr>
            <a:xfrm>
              <a:off x="9488067" y="839753"/>
              <a:ext cx="2164010" cy="1381575"/>
            </a:xfrm>
            <a:prstGeom prst="rect">
              <a:avLst/>
            </a:prstGeom>
            <a:noFill/>
          </p:spPr>
          <p:txBody>
            <a:bodyPr wrap="none" rtlCol="0">
              <a:spAutoFit/>
            </a:bodyPr>
            <a:lstStyle/>
            <a:p>
              <a:pPr algn="ctr">
                <a:spcAft>
                  <a:spcPts val="375"/>
                </a:spcAft>
              </a:pPr>
              <a:r>
                <a:rPr lang="en-US" sz="2000" dirty="0">
                  <a:solidFill>
                    <a:schemeClr val="bg1"/>
                  </a:solidFill>
                  <a:latin typeface="Arial Narrow" panose="020B0604020202020204" pitchFamily="34" charset="0"/>
                  <a:cs typeface="Arial Narrow" panose="020B0604020202020204" pitchFamily="34" charset="0"/>
                </a:rPr>
                <a:t> </a:t>
              </a:r>
            </a:p>
            <a:p>
              <a:pPr algn="ctr">
                <a:spcAft>
                  <a:spcPts val="375"/>
                </a:spcAft>
              </a:pPr>
              <a:r>
                <a:rPr lang="en-US" sz="2000" dirty="0">
                  <a:solidFill>
                    <a:schemeClr val="bg1"/>
                  </a:solidFill>
                  <a:latin typeface="Arial" panose="020B0604020202020204" pitchFamily="34" charset="0"/>
                  <a:cs typeface="Arial" panose="020B0604020202020204" pitchFamily="34" charset="0"/>
                </a:rPr>
                <a:t>Temperature</a:t>
              </a:r>
              <a:br>
                <a:rPr lang="en-US" sz="2000" dirty="0">
                  <a:solidFill>
                    <a:schemeClr val="bg1"/>
                  </a:solidFill>
                  <a:latin typeface="Arial" panose="020B0604020202020204" pitchFamily="34" charset="0"/>
                  <a:cs typeface="Arial" panose="020B0604020202020204" pitchFamily="34" charset="0"/>
                </a:rPr>
              </a:br>
              <a:r>
                <a:rPr lang="en-US" dirty="0">
                  <a:solidFill>
                    <a:srgbClr val="FFE699"/>
                  </a:solidFill>
                  <a:latin typeface="Arial" panose="020B0604020202020204" pitchFamily="34" charset="0"/>
                  <a:cs typeface="Arial" panose="020B0604020202020204" pitchFamily="34" charset="0"/>
                </a:rPr>
                <a:t>Exo System</a:t>
              </a:r>
              <a:endParaRPr lang="en-US" sz="2000" dirty="0">
                <a:solidFill>
                  <a:srgbClr val="FFE699"/>
                </a:solidFill>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A4B239AB-7A40-6743-81C5-02438802CDAA}"/>
                </a:ext>
              </a:extLst>
            </p:cNvPr>
            <p:cNvSpPr txBox="1"/>
            <p:nvPr/>
          </p:nvSpPr>
          <p:spPr>
            <a:xfrm>
              <a:off x="9488065" y="3659152"/>
              <a:ext cx="2164010" cy="1381575"/>
            </a:xfrm>
            <a:prstGeom prst="rect">
              <a:avLst/>
            </a:prstGeom>
            <a:noFill/>
          </p:spPr>
          <p:txBody>
            <a:bodyPr wrap="none" rtlCol="0">
              <a:spAutoFit/>
            </a:bodyPr>
            <a:lstStyle/>
            <a:p>
              <a:pPr algn="ctr">
                <a:spcAft>
                  <a:spcPts val="375"/>
                </a:spcAft>
              </a:pPr>
              <a:r>
                <a:rPr lang="en-US" sz="2000" dirty="0">
                  <a:solidFill>
                    <a:schemeClr val="bg1"/>
                  </a:solidFill>
                  <a:latin typeface="Arial Narrow" panose="020B0604020202020204" pitchFamily="34" charset="0"/>
                  <a:cs typeface="Arial Narrow" panose="020B0604020202020204" pitchFamily="34" charset="0"/>
                </a:rPr>
                <a:t> </a:t>
              </a:r>
            </a:p>
            <a:p>
              <a:pPr algn="ctr">
                <a:spcAft>
                  <a:spcPts val="375"/>
                </a:spcAft>
              </a:pPr>
              <a:r>
                <a:rPr lang="en-US" sz="2000" dirty="0">
                  <a:solidFill>
                    <a:schemeClr val="bg1"/>
                  </a:solidFill>
                  <a:latin typeface="Arial" panose="020B0604020202020204" pitchFamily="34" charset="0"/>
                  <a:cs typeface="Arial" panose="020B0604020202020204" pitchFamily="34" charset="0"/>
                </a:rPr>
                <a:t>Temperature</a:t>
              </a:r>
              <a:br>
                <a:rPr lang="en-US" sz="2000" dirty="0">
                  <a:solidFill>
                    <a:schemeClr val="bg1"/>
                  </a:solidFill>
                  <a:latin typeface="Arial" panose="020B0604020202020204" pitchFamily="34" charset="0"/>
                  <a:cs typeface="Arial" panose="020B0604020202020204" pitchFamily="34" charset="0"/>
                </a:rPr>
              </a:br>
              <a:r>
                <a:rPr lang="en-US" dirty="0">
                  <a:solidFill>
                    <a:srgbClr val="FFE699"/>
                  </a:solidFill>
                  <a:latin typeface="Arial" panose="020B0604020202020204" pitchFamily="34" charset="0"/>
                  <a:cs typeface="Arial" panose="020B0604020202020204" pitchFamily="34" charset="0"/>
                </a:rPr>
                <a:t>Solar System</a:t>
              </a:r>
              <a:endParaRPr lang="en-US" sz="2000" dirty="0">
                <a:solidFill>
                  <a:srgbClr val="FFE699"/>
                </a:solidFill>
                <a:latin typeface="Arial" panose="020B0604020202020204" pitchFamily="34" charset="0"/>
                <a:cs typeface="Arial" panose="020B0604020202020204" pitchFamily="34" charset="0"/>
              </a:endParaRPr>
            </a:p>
          </p:txBody>
        </p:sp>
      </p:grpSp>
      <p:sp>
        <p:nvSpPr>
          <p:cNvPr id="12" name="Date Placeholder 11">
            <a:extLst>
              <a:ext uri="{FF2B5EF4-FFF2-40B4-BE49-F238E27FC236}">
                <a16:creationId xmlns:a16="http://schemas.microsoft.com/office/drawing/2014/main" id="{C361E206-750E-1549-B8A8-327A47A7B61C}"/>
              </a:ext>
            </a:extLst>
          </p:cNvPr>
          <p:cNvSpPr>
            <a:spLocks noGrp="1"/>
          </p:cNvSpPr>
          <p:nvPr>
            <p:ph type="dt" sz="half" idx="18"/>
          </p:nvPr>
        </p:nvSpPr>
        <p:spPr/>
        <p:txBody>
          <a:bodyPr/>
          <a:lstStyle/>
          <a:p>
            <a:fld id="{42382C21-A394-CC43-A4C5-57912D7C41A8}" type="datetime4">
              <a:rPr lang="en-US" smtClean="0"/>
              <a:t>December 1, 2021</a:t>
            </a:fld>
            <a:endParaRPr lang="en-US"/>
          </a:p>
        </p:txBody>
      </p:sp>
      <p:sp>
        <p:nvSpPr>
          <p:cNvPr id="13" name="Footer Placeholder 12">
            <a:extLst>
              <a:ext uri="{FF2B5EF4-FFF2-40B4-BE49-F238E27FC236}">
                <a16:creationId xmlns:a16="http://schemas.microsoft.com/office/drawing/2014/main" id="{EFD7A664-F559-F144-98A5-FB0DA88801D2}"/>
              </a:ext>
            </a:extLst>
          </p:cNvPr>
          <p:cNvSpPr>
            <a:spLocks noGrp="1"/>
          </p:cNvSpPr>
          <p:nvPr>
            <p:ph type="ftr" sz="quarter" idx="19"/>
          </p:nvPr>
        </p:nvSpPr>
        <p:spPr/>
        <p:txBody>
          <a:bodyPr/>
          <a:lstStyle/>
          <a:p>
            <a:r>
              <a:rPr lang="en-US"/>
              <a:t>This document has been reviewed and determined not to contain export controlled technical data.</a:t>
            </a:r>
          </a:p>
        </p:txBody>
      </p:sp>
      <p:sp>
        <p:nvSpPr>
          <p:cNvPr id="14" name="Slide Number Placeholder 13">
            <a:extLst>
              <a:ext uri="{FF2B5EF4-FFF2-40B4-BE49-F238E27FC236}">
                <a16:creationId xmlns:a16="http://schemas.microsoft.com/office/drawing/2014/main" id="{ADF16208-C5ED-9B4C-8362-B90BFBC417F1}"/>
              </a:ext>
            </a:extLst>
          </p:cNvPr>
          <p:cNvSpPr>
            <a:spLocks noGrp="1"/>
          </p:cNvSpPr>
          <p:nvPr>
            <p:ph type="sldNum" sz="quarter" idx="20"/>
          </p:nvPr>
        </p:nvSpPr>
        <p:spPr/>
        <p:txBody>
          <a:bodyPr/>
          <a:lstStyle/>
          <a:p>
            <a:fld id="{275C533D-D968-4A70-91E2-44C7FEDAA0E0}" type="slidenum">
              <a:rPr lang="en-US" smtClean="0"/>
              <a:pPr/>
              <a:t>1</a:t>
            </a:fld>
            <a:endParaRPr lang="en-US"/>
          </a:p>
        </p:txBody>
      </p:sp>
    </p:spTree>
    <p:extLst>
      <p:ext uri="{BB962C8B-B14F-4D97-AF65-F5344CB8AC3E}">
        <p14:creationId xmlns:p14="http://schemas.microsoft.com/office/powerpoint/2010/main" val="6665706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592"/>
                                        </p:tgtEl>
                                      </p:cBhvr>
                                    </p:animEffect>
                                    <p:set>
                                      <p:cBhvr>
                                        <p:cTn id="7" dur="1" fill="hold">
                                          <p:stCondLst>
                                            <p:cond delay="999"/>
                                          </p:stCondLst>
                                        </p:cTn>
                                        <p:tgtEl>
                                          <p:spTgt spid="592"/>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590"/>
                                        </p:tgtEl>
                                      </p:cBhvr>
                                    </p:animEffect>
                                    <p:set>
                                      <p:cBhvr>
                                        <p:cTn id="10" dur="1" fill="hold">
                                          <p:stCondLst>
                                            <p:cond delay="499"/>
                                          </p:stCondLst>
                                        </p:cTn>
                                        <p:tgtEl>
                                          <p:spTgt spid="590"/>
                                        </p:tgtEl>
                                        <p:attrNameLst>
                                          <p:attrName>style.visibility</p:attrName>
                                        </p:attrNameLst>
                                      </p:cBhvr>
                                      <p:to>
                                        <p:strVal val="hidden"/>
                                      </p:to>
                                    </p:set>
                                  </p:childTnLst>
                                </p:cTn>
                              </p:par>
                              <p:par>
                                <p:cTn id="11" presetID="0" presetClass="path" presetSubtype="0" accel="50000" decel="50000" fill="hold" nodeType="withEffect">
                                  <p:stCondLst>
                                    <p:cond delay="0"/>
                                  </p:stCondLst>
                                  <p:childTnLst>
                                    <p:animMotion origin="layout" path="M 0.00018 4.81481E-6 L -0.14948 4.81481E-6 " pathEditMode="relative" rAng="0" ptsTypes="AA">
                                      <p:cBhvr>
                                        <p:cTn id="12" dur="2000" fill="hold"/>
                                        <p:tgtEl>
                                          <p:spTgt spid="7"/>
                                        </p:tgtEl>
                                        <p:attrNameLst>
                                          <p:attrName>ppt_x</p:attrName>
                                          <p:attrName>ppt_y</p:attrName>
                                        </p:attrNameLst>
                                      </p:cBhvr>
                                      <p:rCtr x="-7483" y="0"/>
                                    </p:animMotion>
                                  </p:childTnLst>
                                </p:cTn>
                              </p:par>
                              <p:par>
                                <p:cTn id="13" presetID="0" presetClass="path" presetSubtype="0" accel="50000" decel="50000" fill="hold" nodeType="withEffect">
                                  <p:stCondLst>
                                    <p:cond delay="0"/>
                                  </p:stCondLst>
                                  <p:childTnLst>
                                    <p:animMotion origin="layout" path="M -0.00017 -0.00031 L -0.34896 -0.00031 " pathEditMode="relative" rAng="0" ptsTypes="AA">
                                      <p:cBhvr>
                                        <p:cTn id="14" dur="2000" fill="hold"/>
                                        <p:tgtEl>
                                          <p:spTgt spid="11"/>
                                        </p:tgtEl>
                                        <p:attrNameLst>
                                          <p:attrName>ppt_x</p:attrName>
                                          <p:attrName>ppt_y</p:attrName>
                                        </p:attrNameLst>
                                      </p:cBhvr>
                                      <p:rCtr x="-17448" y="0"/>
                                    </p:animMotion>
                                  </p:childTnLst>
                                </p:cTn>
                              </p:par>
                              <p:par>
                                <p:cTn id="15" presetID="0" presetClass="path" presetSubtype="0" accel="50000" decel="50000" fill="hold" nodeType="withEffect">
                                  <p:stCondLst>
                                    <p:cond delay="0"/>
                                  </p:stCondLst>
                                  <p:childTnLst>
                                    <p:animMotion origin="layout" path="M -2.29167E-6 -0.00139 L -0.10195 -0.00139 " pathEditMode="relative" rAng="0" ptsTypes="AA">
                                      <p:cBhvr>
                                        <p:cTn id="16" dur="2000" fill="hold"/>
                                        <p:tgtEl>
                                          <p:spTgt spid="19"/>
                                        </p:tgtEl>
                                        <p:attrNameLst>
                                          <p:attrName>ppt_x</p:attrName>
                                          <p:attrName>ppt_y</p:attrName>
                                        </p:attrNameLst>
                                      </p:cBhvr>
                                      <p:rCtr x="-5104" y="0"/>
                                    </p:animMotion>
                                  </p:childTnLst>
                                </p:cTn>
                              </p:par>
                              <p:par>
                                <p:cTn id="17" presetID="0" presetClass="path" presetSubtype="0" accel="50000" decel="50000" fill="hold" nodeType="withEffect">
                                  <p:stCondLst>
                                    <p:cond delay="0"/>
                                  </p:stCondLst>
                                  <p:childTnLst>
                                    <p:animMotion origin="layout" path="M 0.00052 3.7037E-6 L 0.20625 3.7037E-6 " pathEditMode="relative" rAng="0" ptsTypes="AA">
                                      <p:cBhvr>
                                        <p:cTn id="18" dur="2000" fill="hold"/>
                                        <p:tgtEl>
                                          <p:spTgt spid="26"/>
                                        </p:tgtEl>
                                        <p:attrNameLst>
                                          <p:attrName>ppt_x</p:attrName>
                                          <p:attrName>ppt_y</p:attrName>
                                        </p:attrNameLst>
                                      </p:cBhvr>
                                      <p:rCtr x="10286" y="0"/>
                                    </p:animMotion>
                                  </p:childTnLst>
                                </p:cTn>
                              </p:par>
                              <p:par>
                                <p:cTn id="19" presetID="0" presetClass="path" presetSubtype="0" accel="50000" decel="50000" fill="hold" nodeType="withEffect">
                                  <p:stCondLst>
                                    <p:cond delay="0"/>
                                  </p:stCondLst>
                                  <p:childTnLst>
                                    <p:animMotion origin="layout" path="M 1.04167E-6 -0.0007 L 0.15586 -0.0007 " pathEditMode="relative" rAng="0" ptsTypes="AA">
                                      <p:cBhvr>
                                        <p:cTn id="20" dur="2000" fill="hold"/>
                                        <p:tgtEl>
                                          <p:spTgt spid="28"/>
                                        </p:tgtEl>
                                        <p:attrNameLst>
                                          <p:attrName>ppt_x</p:attrName>
                                          <p:attrName>ppt_y</p:attrName>
                                        </p:attrNameLst>
                                      </p:cBhvr>
                                      <p:rCtr x="7786" y="0"/>
                                    </p:animMotion>
                                  </p:childTnLst>
                                </p:cTn>
                              </p:par>
                              <p:par>
                                <p:cTn id="21" presetID="0" presetClass="path" presetSubtype="0" accel="50000" decel="50000" fill="hold" nodeType="withEffect">
                                  <p:stCondLst>
                                    <p:cond delay="0"/>
                                  </p:stCondLst>
                                  <p:childTnLst>
                                    <p:animMotion origin="layout" path="M 0.00013 -0.00069 L 0.04088 -0.00069 " pathEditMode="relative" rAng="0" ptsTypes="AA">
                                      <p:cBhvr>
                                        <p:cTn id="22" dur="2000" fill="hold"/>
                                        <p:tgtEl>
                                          <p:spTgt spid="24"/>
                                        </p:tgtEl>
                                        <p:attrNameLst>
                                          <p:attrName>ppt_x</p:attrName>
                                          <p:attrName>ppt_y</p:attrName>
                                        </p:attrNameLst>
                                      </p:cBhvr>
                                      <p:rCtr x="2031" y="0"/>
                                    </p:animMotion>
                                  </p:childTnLst>
                                </p:cTn>
                              </p:par>
                              <p:par>
                                <p:cTn id="23" presetID="10" presetClass="entr" presetSubtype="0" fill="hold" nodeType="withEffect">
                                  <p:stCondLst>
                                    <p:cond delay="750"/>
                                  </p:stCondLst>
                                  <p:childTnLst>
                                    <p:set>
                                      <p:cBhvr>
                                        <p:cTn id="24" dur="1" fill="hold">
                                          <p:stCondLst>
                                            <p:cond delay="0"/>
                                          </p:stCondLst>
                                        </p:cTn>
                                        <p:tgtEl>
                                          <p:spTgt spid="600"/>
                                        </p:tgtEl>
                                        <p:attrNameLst>
                                          <p:attrName>style.visibility</p:attrName>
                                        </p:attrNameLst>
                                      </p:cBhvr>
                                      <p:to>
                                        <p:strVal val="visible"/>
                                      </p:to>
                                    </p:set>
                                    <p:animEffect transition="in" filter="fade">
                                      <p:cBhvr>
                                        <p:cTn id="25" dur="1000"/>
                                        <p:tgtEl>
                                          <p:spTgt spid="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1.0&quot;&gt;&lt;object type=&quot;1&quot; unique_id=&quot;10001&quot;&gt;&lt;object type=&quot;2&quot; unique_id=&quot;10522&quot;&gt;&lt;object type=&quot;3&quot; unique_id=&quot;10523&quot;&gt;&lt;property id=&quot;20148&quot; value=&quot;5&quot;/&gt;&lt;property id=&quot;20300&quot; value=&quot;Slide 1&quot;/&gt;&lt;property id=&quot;20307&quot; value=&quot;277&quot;/&gt;&lt;/object&gt;&lt;object type=&quot;3&quot; unique_id=&quot;10524&quot;&gt;&lt;property id=&quot;20148&quot; value=&quot;5&quot;/&gt;&lt;property id=&quot;20300&quot; value=&quot;Slide 2&quot;/&gt;&lt;property id=&quot;20307&quot; value=&quot;281&quot;/&gt;&lt;/object&gt;&lt;object type=&quot;3&quot; unique_id=&quot;10525&quot;&gt;&lt;property id=&quot;20148&quot; value=&quot;5&quot;/&gt;&lt;property id=&quot;20300&quot; value=&quot;Slide 3&quot;/&gt;&lt;property id=&quot;20307&quot; value=&quot;280&quot;/&gt;&lt;/object&gt;&lt;object type=&quot;3&quot; unique_id=&quot;10526&quot;&gt;&lt;property id=&quot;20148&quot; value=&quot;5&quot;/&gt;&lt;property id=&quot;20300&quot; value=&quot;Slide 4&quot;/&gt;&lt;property id=&quot;20307&quot; value=&quot;278&quot;/&gt;&lt;/object&gt;&lt;/object&gt;&lt;object type=&quot;8&quot; unique_id=&quot;10532&quot;&gt;&lt;/object&gt;&lt;/object&gt;&lt;/database&gt;"/>
  <p:tag name="MMPROD_NEXTUNIQUEID" val="10010"/>
  <p:tag name="SECTOMILLISECCONVERTED" val="1"/>
</p:tagLst>
</file>

<file path=ppt/theme/theme1.xml><?xml version="1.0" encoding="utf-8"?>
<a:theme xmlns:a="http://schemas.openxmlformats.org/drawingml/2006/main" name="NASAjpl-WhiteTheme-16x9-vA6">
  <a:themeElements>
    <a:clrScheme name="NASA-JPL - Jan 2017">
      <a:dk1>
        <a:sysClr val="windowText" lastClr="000000"/>
      </a:dk1>
      <a:lt1>
        <a:sysClr val="window" lastClr="FFFFFF"/>
      </a:lt1>
      <a:dk2>
        <a:srgbClr val="5D5D60"/>
      </a:dk2>
      <a:lt2>
        <a:srgbClr val="E4E9EF"/>
      </a:lt2>
      <a:accent1>
        <a:srgbClr val="6083AA"/>
      </a:accent1>
      <a:accent2>
        <a:srgbClr val="94A8C2"/>
      </a:accent2>
      <a:accent3>
        <a:srgbClr val="0B3D91"/>
      </a:accent3>
      <a:accent4>
        <a:srgbClr val="E31937"/>
      </a:accent4>
      <a:accent5>
        <a:srgbClr val="F2A900"/>
      </a:accent5>
      <a:accent6>
        <a:srgbClr val="A4B34C"/>
      </a:accent6>
      <a:hlink>
        <a:srgbClr val="0E7EE0"/>
      </a:hlink>
      <a:folHlink>
        <a:srgbClr val="0E7E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tlCol="0" anchor="ctr">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bg1">
              <a:lumMod val="65000"/>
            </a:schemeClr>
          </a:solidFill>
          <a:tailEnd type="arrow"/>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NASAjpl-BlackTheme-16x9-vA6">
  <a:themeElements>
    <a:clrScheme name="NASA-JPL - Jan 2017">
      <a:dk1>
        <a:sysClr val="windowText" lastClr="000000"/>
      </a:dk1>
      <a:lt1>
        <a:sysClr val="window" lastClr="FFFFFF"/>
      </a:lt1>
      <a:dk2>
        <a:srgbClr val="5D5D60"/>
      </a:dk2>
      <a:lt2>
        <a:srgbClr val="E4E9EF"/>
      </a:lt2>
      <a:accent1>
        <a:srgbClr val="6083AA"/>
      </a:accent1>
      <a:accent2>
        <a:srgbClr val="94A8C2"/>
      </a:accent2>
      <a:accent3>
        <a:srgbClr val="0B3D91"/>
      </a:accent3>
      <a:accent4>
        <a:srgbClr val="E31937"/>
      </a:accent4>
      <a:accent5>
        <a:srgbClr val="F2A900"/>
      </a:accent5>
      <a:accent6>
        <a:srgbClr val="A4B34C"/>
      </a:accent6>
      <a:hlink>
        <a:srgbClr val="0E7EE0"/>
      </a:hlink>
      <a:folHlink>
        <a:srgbClr val="0E7E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lumMod val="50000"/>
          </a:schemeClr>
        </a:solidFill>
        <a:ln>
          <a:noFill/>
        </a:ln>
        <a:effectLst/>
      </a:spPr>
      <a:bodyPr rtlCol="0" anchor="ctr">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tx2"/>
          </a:solidFill>
          <a:headEnd type="arrow"/>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err="1" smtClean="0">
            <a:solidFill>
              <a:schemeClr val="bg1"/>
            </a:soli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15680</TotalTime>
  <Words>334</Words>
  <Application>Microsoft Macintosh PowerPoint</Application>
  <PresentationFormat>On-screen Show (16:9)</PresentationFormat>
  <Paragraphs>83</Paragraphs>
  <Slides>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vt:i4>
      </vt:variant>
    </vt:vector>
  </HeadingPairs>
  <TitlesOfParts>
    <vt:vector size="5" baseType="lpstr">
      <vt:lpstr>Arial</vt:lpstr>
      <vt:lpstr>Arial Narrow</vt:lpstr>
      <vt:lpstr>NASAjpl-WhiteTheme-16x9-vA6</vt:lpstr>
      <vt:lpstr>NASAjpl-BlackTheme-16x9-vA6</vt:lpstr>
      <vt:lpstr>Comparison of Exoplanets’ Locations – with Solar System Planets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Carolyn M Stolze</dc:creator>
  <cp:lastModifiedBy>Microsoft Office User</cp:lastModifiedBy>
  <cp:revision>214</cp:revision>
  <dcterms:created xsi:type="dcterms:W3CDTF">2016-09-08T21:41:17Z</dcterms:created>
  <dcterms:modified xsi:type="dcterms:W3CDTF">2021-12-01T19:05:18Z</dcterms:modified>
</cp:coreProperties>
</file>