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16" r:id="rId2"/>
  </p:sldIdLst>
  <p:sldSz cx="9144000" cy="5143500" type="screen16x9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1"/>
    <p:restoredTop sz="53129" autoAdjust="0"/>
  </p:normalViewPr>
  <p:slideViewPr>
    <p:cSldViewPr snapToGrid="0" snapToObjects="1">
      <p:cViewPr varScale="1">
        <p:scale>
          <a:sx n="88" d="100"/>
          <a:sy n="88" d="100"/>
        </p:scale>
        <p:origin x="2864" y="184"/>
      </p:cViewPr>
      <p:guideLst>
        <p:guide orient="horz" pos="27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Habitable Zones Compared to the Size of the Hosting Star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--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4</a:t>
            </a:r>
            <a:r>
              <a:rPr lang="en-US" sz="1200" i="1" kern="1200" baseline="300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Grade and older. 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explains and illustrates what the "habitable zone" is, and how it would change if the size of the hosting star is dramatically different.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User's note: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Scale of Sun and planets are greatly exaggerated. Depending on its size, a star can be "whiter" or "redder" - as it was approximately reflected in this slide. However, the exact color of each of the three sizes of star in these slides is not accurate; the focus of these slides is to teach about the "Habitable Zone" as the size of the hosting </a:t>
            </a:r>
            <a:r>
              <a:rPr lang="en-US" sz="1200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star changes.</a:t>
            </a:r>
            <a:endParaRPr lang="en-US" dirty="0"/>
          </a:p>
          <a:p>
            <a:endParaRPr lang="en-US" dirty="0"/>
          </a:p>
          <a:p>
            <a:r>
              <a:rPr lang="en-US" dirty="0"/>
              <a:t>Click 1: The Sun moves out and is replaced by a star half the size of the Sun; habitable zone scales accordingly</a:t>
            </a:r>
          </a:p>
          <a:p>
            <a:r>
              <a:rPr lang="en-US" dirty="0"/>
              <a:t>Click 2: The small star moves out and is replaced by a star twice the size of the Sun; habitable zone scales accordingly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FB95CE11-024D-3F4B-BC28-D51D5826C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78B4A6A-4915-8443-AB7C-65C51537CB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F3182A71-BA6C-4547-8331-7ABBC67616D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0FAFACDF-3642-8B4C-91A4-AF675B5D00D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5E123897-8D53-0A42-9BEB-D7DB19DE493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84F95DE-5270-E645-B311-4B413DD943E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9A1C2EC-5A26-C245-9FB6-75590BA6677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A69F6DE1-B383-3341-AAB2-4917D353A1F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2027EC9-E70F-C248-88B9-E84C36A5AD3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76B292D6-AAA8-7C47-B610-49B4A89AAC2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F9EC2D1-F9FB-D040-AC8A-FEC7C53B974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0E36706-0BCA-DC46-9383-936BEDCC9D9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CFDE584-1074-9049-92DB-08B06EFE87F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A8D7E342-516D-4944-B5A2-4263BF6C061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C9049C6E-B33F-5D4E-85E8-6DA8A68D12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95C983F3-4002-014F-99A9-5CE9FD5A4F3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36B8282F-6E91-3F4A-8A22-D55DCFE23BE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FAD9EA7C-53BA-D643-AF92-02919F851A3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EE239E7-3DAA-5D4B-8F19-81012A27D8D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/>
          <a:p>
            <a:fld id="{BD6CABD3-6C16-BC44-8300-6A6289E7085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4B3FF778-78CC-B848-9E2C-1B5B5C05061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DF738A0A-176B-1540-ADF5-CAB2542E2B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82A00A1D-59CD-FC40-8CB9-035C2B72DE5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310CBB1-6EFA-3040-B677-2D5E27904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BD6CABD3-6C16-BC44-8300-6A6289E70852}" type="datetime4">
              <a:rPr lang="en-US" smtClean="0"/>
              <a:pPr/>
              <a:t>December 1, 2021</a:t>
            </a:fld>
            <a:endParaRPr 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B7DA37F-3862-FC4A-8823-3A71FC98E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B1A892C-70A8-1143-A670-8BC1EE996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C54D05-9638-2740-A811-C34E59CBA73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6F5B4B9-2929-F349-A9F9-704DAC3EE193}"/>
              </a:ext>
            </a:extLst>
          </p:cNvPr>
          <p:cNvGrpSpPr>
            <a:grpSpLocks noChangeAspect="1"/>
          </p:cNvGrpSpPr>
          <p:nvPr/>
        </p:nvGrpSpPr>
        <p:grpSpPr>
          <a:xfrm>
            <a:off x="-40037375" y="-8466526"/>
            <a:ext cx="84786598" cy="23230377"/>
            <a:chOff x="-40196403" y="-8464249"/>
            <a:chExt cx="84786598" cy="2323037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28C8ACB-1D87-D34B-9D98-396E05FF2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rcRect/>
            <a:stretch/>
          </p:blipFill>
          <p:spPr>
            <a:xfrm>
              <a:off x="-14534909" y="-8464249"/>
              <a:ext cx="59125104" cy="2320922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6E0AAC-CD7E-384B-B568-4B8CD83D047A}"/>
                </a:ext>
              </a:extLst>
            </p:cNvPr>
            <p:cNvSpPr/>
            <p:nvPr/>
          </p:nvSpPr>
          <p:spPr>
            <a:xfrm flipH="1">
              <a:off x="-40196403" y="-8462167"/>
              <a:ext cx="2917018" cy="23228295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4400" dirty="0">
                  <a:solidFill>
                    <a:schemeClr val="accent4"/>
                  </a:solidFill>
                </a:rPr>
                <a:t>Balance for zoom out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A0314A4-0857-0A45-93B4-C9202696C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24408" y="570919"/>
              <a:ext cx="10936224" cy="5569726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9B142FB9-8EC7-4F42-B125-C7F30087EA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3417" y="717063"/>
            <a:ext cx="9507417" cy="6138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30666A-DDF0-3142-B3C8-92067073EF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3417" y="717063"/>
            <a:ext cx="9507417" cy="613887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01125BE-90D7-E844-8CE6-CAF4499D9C0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399549" y="2048678"/>
            <a:ext cx="13167360" cy="216281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627833A-6A17-F349-A1A4-2EB4B6635F2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-183511" y="-3939734"/>
            <a:ext cx="4755496" cy="12266873"/>
          </a:xfrm>
          <a:prstGeom prst="rect">
            <a:avLst/>
          </a:prstGeom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192D9B1-97A9-434A-A74F-FB96588EB7E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399549" y="2048678"/>
            <a:ext cx="13167360" cy="2162813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9426B7-3CA5-BA4F-A4F9-7F5A121BED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3417" y="717063"/>
            <a:ext cx="9507417" cy="442643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10E8043-4219-274D-94F3-17D790C6878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985" y="-3983485"/>
            <a:ext cx="1376022" cy="122508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DDB64D-E49D-F746-A35D-0C896C54F393}"/>
              </a:ext>
            </a:extLst>
          </p:cNvPr>
          <p:cNvSpPr txBox="1"/>
          <p:nvPr/>
        </p:nvSpPr>
        <p:spPr>
          <a:xfrm>
            <a:off x="1448876" y="1931909"/>
            <a:ext cx="1564783" cy="5632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dirty="0">
                <a:solidFill>
                  <a:srgbClr val="FFC000"/>
                </a:solidFill>
              </a:rPr>
              <a:t>Half the size of our Sun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A680DC-BFDF-3646-B07A-49D4347A3629}"/>
              </a:ext>
            </a:extLst>
          </p:cNvPr>
          <p:cNvSpPr txBox="1"/>
          <p:nvPr/>
        </p:nvSpPr>
        <p:spPr>
          <a:xfrm>
            <a:off x="1448876" y="1912190"/>
            <a:ext cx="1564783" cy="369332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Our Sun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CE74A2-5C36-0044-9416-C140F79A245C}"/>
              </a:ext>
            </a:extLst>
          </p:cNvPr>
          <p:cNvSpPr txBox="1"/>
          <p:nvPr/>
        </p:nvSpPr>
        <p:spPr>
          <a:xfrm>
            <a:off x="1300770" y="1075499"/>
            <a:ext cx="1860994" cy="56323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dirty="0">
                <a:solidFill>
                  <a:srgbClr val="FFC000"/>
                </a:solidFill>
              </a:rPr>
              <a:t>Twice the size of our Sun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D34F8-ADB0-1F46-B21F-5180A1CE63E8}"/>
              </a:ext>
            </a:extLst>
          </p:cNvPr>
          <p:cNvSpPr txBox="1"/>
          <p:nvPr/>
        </p:nvSpPr>
        <p:spPr>
          <a:xfrm>
            <a:off x="6525066" y="4211491"/>
            <a:ext cx="2435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Scale of Sun and planets are greatly exaggerated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24DD8A-5A0C-864F-9B97-FF48372BC5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Exoplanet Communications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998D9E8-A3D0-0240-9207-5532E73D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Habitable Zones –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With Different Types of Stars</a:t>
            </a:r>
            <a:endParaRPr lang="en-US" dirty="0"/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D16BF43B-DA2D-324C-B28C-7E5ECF73635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</p:spPr>
        <p:txBody>
          <a:bodyPr/>
          <a:lstStyle/>
          <a:p>
            <a:fld id="{AC23A6A7-FB1A-D74F-92E9-6DA91FB84AE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D41649EA-046F-9846-A05B-3379B1EEA41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4FE31347-98F2-3D40-A6A4-5C7EB96D878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452360" y="4952849"/>
            <a:ext cx="601370" cy="122071"/>
          </a:xfrm>
        </p:spPr>
        <p:txBody>
          <a:bodyPr/>
          <a:lstStyle/>
          <a:p>
            <a:fld id="{11C0F2E9-13F1-4B54-979A-5E00D7D5723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1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31 L -5.55556E-7 -0.8824 " pathEditMode="relative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97531E-6 L 3.88889E-6 -0.882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22000" y="22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22000" y="2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8824 L -5.55556E-7 0.92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37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88303 L 3.88889E-6 0.9166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9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6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5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6000" y="16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" grpId="0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15992</TotalTime>
  <Words>235</Words>
  <Application>Microsoft Macintosh PowerPoint</Application>
  <PresentationFormat>On-screen Show (16:9)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NASAjpl-BlackTheme-16x9-vA6</vt:lpstr>
      <vt:lpstr>Comparison of Habitable Zones – With Different Types of Stars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265</cp:revision>
  <dcterms:created xsi:type="dcterms:W3CDTF">2016-09-08T21:41:17Z</dcterms:created>
  <dcterms:modified xsi:type="dcterms:W3CDTF">2021-12-01T19:34:19Z</dcterms:modified>
</cp:coreProperties>
</file>