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73" r:id="rId2"/>
  </p:sldMasterIdLst>
  <p:notesMasterIdLst>
    <p:notesMasterId r:id="rId4"/>
  </p:notesMasterIdLst>
  <p:handoutMasterIdLst>
    <p:handoutMasterId r:id="rId5"/>
  </p:handoutMasterIdLst>
  <p:sldIdLst>
    <p:sldId id="294" r:id="rId3"/>
  </p:sldIdLst>
  <p:sldSz cx="9144000" cy="5143500" type="screen16x9"/>
  <p:notesSz cx="6858000" cy="9144000"/>
  <p:custDataLst>
    <p:tags r:id="rId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7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99"/>
    <a:srgbClr val="88B5FF"/>
    <a:srgbClr val="9DC3E6"/>
    <a:srgbClr val="B7D2FF"/>
    <a:srgbClr val="3E526D"/>
    <a:srgbClr val="0060A5"/>
    <a:srgbClr val="00233D"/>
    <a:srgbClr val="2F394E"/>
    <a:srgbClr val="5F739C"/>
    <a:srgbClr val="AFAB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61"/>
    <p:restoredTop sz="50466" autoAdjust="0"/>
  </p:normalViewPr>
  <p:slideViewPr>
    <p:cSldViewPr snapToGrid="0" snapToObjects="1">
      <p:cViewPr varScale="1">
        <p:scale>
          <a:sx n="83" d="100"/>
          <a:sy n="83" d="100"/>
        </p:scale>
        <p:origin x="3248" y="184"/>
      </p:cViewPr>
      <p:guideLst>
        <p:guide orient="horz" pos="2772"/>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767AB6-DDEA-CF4E-A74B-19A554508643}" type="datetimeFigureOut">
              <a:rPr lang="en-US" smtClean="0">
                <a:latin typeface="Arial"/>
              </a:rPr>
              <a:t>12/1/21</a:t>
            </a:fld>
            <a:endParaRPr lang="en-US">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6300F83-E232-AF4B-BEC0-F9D716239A3F}" type="slidenum">
              <a:rPr lang="en-US" smtClean="0">
                <a:latin typeface="Arial"/>
              </a:rPr>
              <a:t>‹#›</a:t>
            </a:fld>
            <a:endParaRPr lang="en-US">
              <a:latin typeface="Arial"/>
            </a:endParaRPr>
          </a:p>
        </p:txBody>
      </p:sp>
    </p:spTree>
    <p:extLst>
      <p:ext uri="{BB962C8B-B14F-4D97-AF65-F5344CB8AC3E}">
        <p14:creationId xmlns:p14="http://schemas.microsoft.com/office/powerpoint/2010/main" val="42052301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72DD8AEC-B96B-2C4C-86B3-8483D80B216B}" type="datetimeFigureOut">
              <a:rPr lang="en-US" smtClean="0"/>
              <a:pPr/>
              <a:t>12/1/21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4180AB40-CF9C-CB44-AF47-E5E5B00AC330}" type="slidenum">
              <a:rPr lang="en-US" smtClean="0"/>
              <a:pPr/>
              <a:t>‹#›</a:t>
            </a:fld>
            <a:endParaRPr lang="en-US"/>
          </a:p>
        </p:txBody>
      </p:sp>
    </p:spTree>
    <p:extLst>
      <p:ext uri="{BB962C8B-B14F-4D97-AF65-F5344CB8AC3E}">
        <p14:creationId xmlns:p14="http://schemas.microsoft.com/office/powerpoint/2010/main" val="33825717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xoplanets.nasa.gov/what-is-an-exoplanet/planet-types/super-earth/"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dirty="0">
                <a:solidFill>
                  <a:schemeClr val="tx1"/>
                </a:solidFill>
                <a:effectLst/>
                <a:latin typeface="Arial"/>
                <a:ea typeface="+mn-ea"/>
                <a:cs typeface="+mn-cs"/>
              </a:rPr>
              <a:t>Audience: 3rd grade and older</a:t>
            </a:r>
            <a:endParaRPr lang="en-US" sz="1200" b="0" i="0" u="none" strike="noStrike" kern="1200" dirty="0">
              <a:solidFill>
                <a:schemeClr val="tx1"/>
              </a:solidFill>
              <a:effectLst/>
              <a:latin typeface="Arial"/>
              <a:ea typeface="+mn-ea"/>
              <a:cs typeface="+mn-cs"/>
            </a:endParaRPr>
          </a:p>
          <a:p>
            <a:endParaRPr lang="en-US" sz="1200" b="0" i="0" u="none" strike="noStrike" kern="1200" dirty="0">
              <a:solidFill>
                <a:schemeClr val="tx1"/>
              </a:solidFill>
              <a:effectLst/>
              <a:latin typeface="Arial"/>
              <a:ea typeface="+mn-ea"/>
              <a:cs typeface="+mn-cs"/>
            </a:endParaRPr>
          </a:p>
          <a:p>
            <a:r>
              <a:rPr lang="en-US" sz="1200" b="0" i="0" u="none" strike="noStrike" kern="1200" dirty="0">
                <a:solidFill>
                  <a:schemeClr val="tx1"/>
                </a:solidFill>
                <a:effectLst/>
                <a:latin typeface="Arial"/>
                <a:ea typeface="+mn-ea"/>
                <a:cs typeface="+mn-cs"/>
              </a:rPr>
              <a:t>This slide shows how dramatically different the planets in our solar system are in size. Some of the smallest bodies in our solar system are shown in the first view, from Ceres to Earth; in the second view, Earth is next to Jupiter and other larger planets.</a:t>
            </a:r>
          </a:p>
          <a:p>
            <a:r>
              <a:rPr lang="en-US" sz="1200" b="0" i="0" u="none" strike="noStrike" kern="1200" dirty="0">
                <a:solidFill>
                  <a:schemeClr val="tx1"/>
                </a:solidFill>
                <a:effectLst/>
                <a:latin typeface="Arial"/>
                <a:ea typeface="+mn-ea"/>
                <a:cs typeface="+mn-cs"/>
              </a:rPr>
              <a:t>Also shown is the size of a "super-Earth" - a type of planet observed in exoplanetary systems that is intriguing scientists because there is no such thing in our solar system.</a:t>
            </a:r>
          </a:p>
          <a:p>
            <a:endParaRPr lang="en-US" sz="1200" b="1" i="0" u="none" strike="noStrike" kern="1200" dirty="0">
              <a:solidFill>
                <a:schemeClr val="tx1"/>
              </a:solidFill>
              <a:effectLst/>
              <a:latin typeface="Arial"/>
              <a:ea typeface="+mn-ea"/>
              <a:cs typeface="+mn-cs"/>
            </a:endParaRPr>
          </a:p>
          <a:p>
            <a:r>
              <a:rPr lang="en-US" sz="1200" b="1" i="0" u="none" strike="noStrike" kern="1200" dirty="0">
                <a:solidFill>
                  <a:schemeClr val="tx1"/>
                </a:solidFill>
                <a:effectLst/>
                <a:latin typeface="Arial"/>
                <a:ea typeface="+mn-ea"/>
                <a:cs typeface="+mn-cs"/>
              </a:rPr>
              <a:t>NOTE: </a:t>
            </a:r>
            <a:r>
              <a:rPr lang="en-US" sz="1200" b="0" i="0" u="none" strike="noStrike" kern="1200" dirty="0">
                <a:solidFill>
                  <a:schemeClr val="tx1"/>
                </a:solidFill>
                <a:effectLst/>
                <a:latin typeface="Arial"/>
                <a:ea typeface="+mn-ea"/>
                <a:cs typeface="+mn-cs"/>
              </a:rPr>
              <a:t>This PowerPoint file has built-in interactive elements. To view them, you must be in "Slide Show" mode; you can then move to the next view either by clicking your mouse, the spacebar, or the arrow keys. This slide will not work in "regular viewing mode." </a:t>
            </a:r>
          </a:p>
          <a:p>
            <a:endParaRPr lang="en-US" sz="1200" b="1" i="0" u="none" strike="noStrike" kern="1200" dirty="0">
              <a:solidFill>
                <a:schemeClr val="tx1"/>
              </a:solidFill>
              <a:effectLst/>
              <a:latin typeface="Arial"/>
              <a:ea typeface="+mn-ea"/>
              <a:cs typeface="+mn-cs"/>
            </a:endParaRPr>
          </a:p>
          <a:p>
            <a:r>
              <a:rPr lang="en-US" sz="1200" b="1" i="0" u="none" strike="noStrike" kern="1200" dirty="0">
                <a:solidFill>
                  <a:schemeClr val="tx1"/>
                </a:solidFill>
                <a:effectLst/>
                <a:latin typeface="Arial"/>
                <a:ea typeface="+mn-ea"/>
                <a:cs typeface="+mn-cs"/>
              </a:rPr>
              <a:t>Credit</a:t>
            </a:r>
          </a:p>
          <a:p>
            <a:r>
              <a:rPr lang="en-US" sz="1200" b="0" i="0" u="none" strike="noStrike" kern="1200" dirty="0">
                <a:solidFill>
                  <a:schemeClr val="tx1"/>
                </a:solidFill>
                <a:effectLst/>
                <a:latin typeface="Arial"/>
                <a:ea typeface="+mn-ea"/>
                <a:cs typeface="+mn-cs"/>
              </a:rPr>
              <a:t>NASA/JPL-Caltech</a:t>
            </a:r>
          </a:p>
          <a:p>
            <a:pPr rtl="0"/>
            <a:endParaRPr lang="en-US" sz="1200" b="0" i="0" u="none" strike="noStrike" kern="1200" dirty="0">
              <a:solidFill>
                <a:schemeClr val="tx1"/>
              </a:solidFill>
              <a:effectLst/>
              <a:latin typeface="Arial"/>
              <a:ea typeface="+mn-ea"/>
              <a:cs typeface="+mn-cs"/>
            </a:endParaRPr>
          </a:p>
          <a:p>
            <a:pPr rtl="0"/>
            <a:r>
              <a:rPr lang="en-US" sz="1200" b="0" i="0" u="none" strike="noStrike" kern="1200" dirty="0">
                <a:solidFill>
                  <a:schemeClr val="tx1"/>
                </a:solidFill>
                <a:effectLst/>
                <a:latin typeface="Arial"/>
                <a:ea typeface="+mn-ea"/>
                <a:cs typeface="+mn-cs"/>
              </a:rPr>
              <a:t>The additional info:</a:t>
            </a:r>
          </a:p>
          <a:p>
            <a:pPr rtl="0"/>
            <a:r>
              <a:rPr lang="en-US" sz="1200" b="0" i="0" u="none" strike="noStrike" kern="1200" dirty="0">
                <a:solidFill>
                  <a:schemeClr val="tx1"/>
                </a:solidFill>
                <a:effectLst/>
                <a:latin typeface="Arial"/>
                <a:ea typeface="+mn-ea"/>
                <a:cs typeface="+mn-cs"/>
              </a:rPr>
              <a:t>Ceres (as a large planetesimal): R=470 km, density= 2 g/cm^3</a:t>
            </a:r>
          </a:p>
          <a:p>
            <a:pPr rtl="0"/>
            <a:r>
              <a:rPr lang="en-US" sz="1200" b="0" i="0" u="none" strike="noStrike" kern="1200" dirty="0">
                <a:solidFill>
                  <a:schemeClr val="tx1"/>
                </a:solidFill>
                <a:effectLst/>
                <a:latin typeface="Arial"/>
                <a:ea typeface="+mn-ea"/>
                <a:cs typeface="+mn-cs"/>
              </a:rPr>
              <a:t>Pluto (as a protoplanet):R=1.2 mega m, density = 1.9 g/cm^3</a:t>
            </a:r>
          </a:p>
          <a:p>
            <a:pPr rtl="0"/>
            <a:r>
              <a:rPr lang="en-US" sz="1200" b="0" i="0" u="none" strike="noStrike" kern="1200" dirty="0">
                <a:solidFill>
                  <a:schemeClr val="tx1"/>
                </a:solidFill>
                <a:effectLst/>
                <a:latin typeface="Arial"/>
                <a:ea typeface="+mn-ea"/>
                <a:cs typeface="+mn-cs"/>
              </a:rPr>
              <a:t>Mars (as a protoplanet):R=3.4 mega m, density = 3.9 g/cm^3</a:t>
            </a:r>
            <a:br>
              <a:rPr lang="en-US" sz="1200" b="0" i="0" u="none" strike="noStrike" kern="1200" dirty="0">
                <a:solidFill>
                  <a:schemeClr val="tx1"/>
                </a:solidFill>
                <a:effectLst/>
                <a:latin typeface="Arial"/>
                <a:ea typeface="+mn-ea"/>
                <a:cs typeface="+mn-cs"/>
              </a:rPr>
            </a:br>
            <a:r>
              <a:rPr lang="en-US" sz="1200" b="0" i="0" u="none" strike="noStrike" kern="1200" dirty="0">
                <a:solidFill>
                  <a:schemeClr val="tx1"/>
                </a:solidFill>
                <a:effectLst/>
                <a:latin typeface="Arial"/>
                <a:ea typeface="+mn-ea"/>
                <a:cs typeface="+mn-cs"/>
              </a:rPr>
              <a:t>Earth (as a planet):R=6.4 mega m, density = 5.5 g/cm^3</a:t>
            </a:r>
          </a:p>
          <a:p>
            <a:pPr rtl="0"/>
            <a:r>
              <a:rPr lang="en-US" sz="1200" b="0" i="0" u="none" strike="noStrike" kern="1200" dirty="0" err="1">
                <a:solidFill>
                  <a:schemeClr val="tx1"/>
                </a:solidFill>
                <a:effectLst/>
                <a:latin typeface="Arial"/>
                <a:ea typeface="+mn-ea"/>
                <a:cs typeface="+mn-cs"/>
              </a:rPr>
              <a:t>SuperEarth</a:t>
            </a:r>
            <a:r>
              <a:rPr lang="en-US" sz="1200" b="0" i="0" u="none" strike="noStrike" kern="1200" dirty="0">
                <a:solidFill>
                  <a:schemeClr val="tx1"/>
                </a:solidFill>
                <a:effectLst/>
                <a:latin typeface="Arial"/>
                <a:ea typeface="+mn-ea"/>
                <a:cs typeface="+mn-cs"/>
              </a:rPr>
              <a:t> (use image for size): R ~ 10 mega m</a:t>
            </a:r>
          </a:p>
          <a:p>
            <a:pPr rtl="0"/>
            <a:r>
              <a:rPr lang="en-US" sz="1200" b="0" i="0" u="none" strike="noStrike" kern="1200" dirty="0">
                <a:solidFill>
                  <a:schemeClr val="tx1"/>
                </a:solidFill>
                <a:effectLst/>
                <a:latin typeface="Arial"/>
                <a:ea typeface="+mn-ea"/>
                <a:cs typeface="+mn-cs"/>
              </a:rPr>
              <a:t>Neptune (possibly a </a:t>
            </a:r>
            <a:r>
              <a:rPr lang="en-US" sz="1200" b="0" i="0" u="none" strike="noStrike" kern="1200" dirty="0" err="1">
                <a:solidFill>
                  <a:schemeClr val="tx1"/>
                </a:solidFill>
                <a:effectLst/>
                <a:latin typeface="Arial"/>
                <a:ea typeface="+mn-ea"/>
                <a:cs typeface="+mn-cs"/>
              </a:rPr>
              <a:t>superEarth</a:t>
            </a:r>
            <a:r>
              <a:rPr lang="en-US" sz="1200" b="0" i="0" u="none" strike="noStrike" kern="1200" dirty="0">
                <a:solidFill>
                  <a:schemeClr val="tx1"/>
                </a:solidFill>
                <a:effectLst/>
                <a:latin typeface="Arial"/>
                <a:ea typeface="+mn-ea"/>
                <a:cs typeface="+mn-cs"/>
              </a:rPr>
              <a:t>?): R=25 mega m, density = 1.6 g/cm^3</a:t>
            </a:r>
          </a:p>
          <a:p>
            <a:r>
              <a:rPr lang="en-US" sz="1200" b="0" i="0" u="none" strike="noStrike" kern="1200" dirty="0">
                <a:solidFill>
                  <a:schemeClr val="tx1"/>
                </a:solidFill>
                <a:effectLst/>
                <a:latin typeface="Arial"/>
                <a:ea typeface="+mn-ea"/>
                <a:cs typeface="+mn-cs"/>
              </a:rPr>
              <a:t>Jupiter: R=70 mega m, density = 1.3 g/cm^3</a:t>
            </a:r>
          </a:p>
          <a:p>
            <a:endParaRPr lang="en-US" sz="1200" b="0" i="0" u="none" strike="noStrike" kern="1200" dirty="0">
              <a:solidFill>
                <a:schemeClr val="tx1"/>
              </a:solidFill>
              <a:effectLst/>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strike="noStrike" kern="1200" dirty="0">
                <a:solidFill>
                  <a:schemeClr val="tx1"/>
                </a:solidFill>
                <a:effectLst/>
                <a:latin typeface="Arial"/>
                <a:ea typeface="+mn-ea"/>
                <a:cs typeface="+mn-cs"/>
                <a:hlinkClick r:id="rId3"/>
              </a:rPr>
              <a:t>https://exoplanets.nasa.gov/what-is-an-exoplanet/planet-types/super-earth/</a:t>
            </a:r>
            <a:endParaRPr lang="en-US" sz="1200" b="0" i="0" u="none" strike="noStrike" kern="1200" dirty="0">
              <a:solidFill>
                <a:schemeClr val="tx1"/>
              </a:solidFill>
              <a:effectLst/>
              <a:latin typeface="Arial"/>
              <a:ea typeface="+mn-ea"/>
              <a:cs typeface="+mn-cs"/>
            </a:endParaRPr>
          </a:p>
          <a:p>
            <a:endParaRPr lang="en-US" dirty="0"/>
          </a:p>
        </p:txBody>
      </p:sp>
      <p:sp>
        <p:nvSpPr>
          <p:cNvPr id="4" name="Slide Number Placeholder 3"/>
          <p:cNvSpPr>
            <a:spLocks noGrp="1"/>
          </p:cNvSpPr>
          <p:nvPr>
            <p:ph type="sldNum" sz="quarter" idx="5"/>
          </p:nvPr>
        </p:nvSpPr>
        <p:spPr/>
        <p:txBody>
          <a:bodyPr/>
          <a:lstStyle/>
          <a:p>
            <a:fld id="{53E2C2CA-A0ED-D449-BD82-67EA63EA3096}" type="slidenum">
              <a:rPr lang="en-US" smtClean="0"/>
              <a:t>1</a:t>
            </a:fld>
            <a:endParaRPr lang="en-US"/>
          </a:p>
        </p:txBody>
      </p:sp>
    </p:spTree>
    <p:extLst>
      <p:ext uri="{BB962C8B-B14F-4D97-AF65-F5344CB8AC3E}">
        <p14:creationId xmlns:p14="http://schemas.microsoft.com/office/powerpoint/2010/main" val="39854342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No Image">
    <p:spTree>
      <p:nvGrpSpPr>
        <p:cNvPr id="1" name=""/>
        <p:cNvGrpSpPr/>
        <p:nvPr/>
      </p:nvGrpSpPr>
      <p:grpSpPr>
        <a:xfrm>
          <a:off x="0" y="0"/>
          <a:ext cx="0" cy="0"/>
          <a:chOff x="0" y="0"/>
          <a:chExt cx="0" cy="0"/>
        </a:xfrm>
      </p:grpSpPr>
      <p:sp>
        <p:nvSpPr>
          <p:cNvPr id="22" name="Text Placeholder 21"/>
          <p:cNvSpPr>
            <a:spLocks noGrp="1"/>
          </p:cNvSpPr>
          <p:nvPr>
            <p:ph type="body" sz="quarter" idx="15" hasCustomPrompt="1"/>
          </p:nvPr>
        </p:nvSpPr>
        <p:spPr>
          <a:xfrm>
            <a:off x="925513" y="1956377"/>
            <a:ext cx="7483464" cy="294801"/>
          </a:xfrm>
        </p:spPr>
        <p:txBody>
          <a:bodyPr>
            <a:noAutofit/>
          </a:bodyPr>
          <a:lstStyle>
            <a:lvl1pPr marL="0" indent="0">
              <a:buNone/>
              <a:defRPr sz="140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Theme, Project or Mission Name (optional)</a:t>
            </a:r>
          </a:p>
        </p:txBody>
      </p:sp>
      <p:sp>
        <p:nvSpPr>
          <p:cNvPr id="24" name="Text Placeholder 21"/>
          <p:cNvSpPr>
            <a:spLocks noGrp="1"/>
          </p:cNvSpPr>
          <p:nvPr>
            <p:ph type="body" sz="quarter" idx="16" hasCustomPrompt="1"/>
          </p:nvPr>
        </p:nvSpPr>
        <p:spPr>
          <a:xfrm>
            <a:off x="915352" y="2251179"/>
            <a:ext cx="7493625" cy="419202"/>
          </a:xfrm>
        </p:spPr>
        <p:txBody>
          <a:bodyPr>
            <a:noAutofit/>
          </a:bodyPr>
          <a:lstStyle>
            <a:lvl1pPr marL="0" indent="0">
              <a:buNone/>
              <a:defRPr sz="2400" b="1"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Presentation Title</a:t>
            </a:r>
          </a:p>
        </p:txBody>
      </p:sp>
      <p:sp>
        <p:nvSpPr>
          <p:cNvPr id="25" name="Text Placeholder 21"/>
          <p:cNvSpPr>
            <a:spLocks noGrp="1"/>
          </p:cNvSpPr>
          <p:nvPr>
            <p:ph type="body" sz="quarter" idx="17" hasCustomPrompt="1"/>
          </p:nvPr>
        </p:nvSpPr>
        <p:spPr>
          <a:xfrm>
            <a:off x="925512" y="2668678"/>
            <a:ext cx="7483465" cy="826362"/>
          </a:xfrm>
        </p:spPr>
        <p:txBody>
          <a:bodyPr>
            <a:noAutofit/>
          </a:bodyPr>
          <a:lstStyle>
            <a:lvl1pPr marL="0" indent="0">
              <a:buNone/>
              <a:defRPr sz="2000" b="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Presentation Subtitle</a:t>
            </a:r>
          </a:p>
        </p:txBody>
      </p:sp>
      <p:sp>
        <p:nvSpPr>
          <p:cNvPr id="26" name="Text Placeholder 21"/>
          <p:cNvSpPr>
            <a:spLocks noGrp="1"/>
          </p:cNvSpPr>
          <p:nvPr>
            <p:ph type="body" sz="quarter" idx="18" hasCustomPrompt="1"/>
          </p:nvPr>
        </p:nvSpPr>
        <p:spPr>
          <a:xfrm>
            <a:off x="915352" y="4246880"/>
            <a:ext cx="7493625" cy="497840"/>
          </a:xfrm>
        </p:spPr>
        <p:txBody>
          <a:bodyPr anchor="b">
            <a:noAutofit/>
          </a:bodyPr>
          <a:lstStyle>
            <a:lvl1pPr marL="0" indent="0">
              <a:buNone/>
              <a:defRPr sz="1000" b="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Job Title, Date, etc.</a:t>
            </a:r>
          </a:p>
        </p:txBody>
      </p:sp>
      <p:pic>
        <p:nvPicPr>
          <p:cNvPr id="8" name="Picture 7"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7295" y="1184383"/>
            <a:ext cx="2925483" cy="812634"/>
          </a:xfrm>
          <a:prstGeom prst="rect">
            <a:avLst/>
          </a:prstGeom>
        </p:spPr>
      </p:pic>
      <p:sp>
        <p:nvSpPr>
          <p:cNvPr id="3" name="Footer Placeholder 2"/>
          <p:cNvSpPr>
            <a:spLocks noGrp="1"/>
          </p:cNvSpPr>
          <p:nvPr>
            <p:ph type="ftr" sz="quarter" idx="20"/>
          </p:nvPr>
        </p:nvSpPr>
        <p:spPr>
          <a:xfrm>
            <a:off x="915353" y="4802823"/>
            <a:ext cx="7493624" cy="274637"/>
          </a:xfrm>
        </p:spPr>
        <p:txBody>
          <a:bodyPr/>
          <a:lstStyle/>
          <a:p>
            <a:pPr algn="l"/>
            <a:r>
              <a:rPr lang="en-US"/>
              <a:t>This document has been reviewed and determined not to contain export controlled technical data.</a:t>
            </a:r>
          </a:p>
        </p:txBody>
      </p:sp>
    </p:spTree>
    <p:extLst>
      <p:ext uri="{BB962C8B-B14F-4D97-AF65-F5344CB8AC3E}">
        <p14:creationId xmlns:p14="http://schemas.microsoft.com/office/powerpoint/2010/main" val="2565551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2137092"/>
            <a:ext cx="4216400" cy="23841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1"/>
          <p:cNvSpPr>
            <a:spLocks noGrp="1"/>
          </p:cNvSpPr>
          <p:nvPr>
            <p:ph sz="quarter" idx="20"/>
          </p:nvPr>
        </p:nvSpPr>
        <p:spPr>
          <a:xfrm>
            <a:off x="4675164" y="2137092"/>
            <a:ext cx="4216400" cy="23841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2"/>
          <p:cNvSpPr>
            <a:spLocks noGrp="1"/>
          </p:cNvSpPr>
          <p:nvPr>
            <p:ph type="body" idx="1"/>
          </p:nvPr>
        </p:nvSpPr>
        <p:spPr>
          <a:xfrm>
            <a:off x="254000"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4"/>
          <p:cNvSpPr>
            <a:spLocks noGrp="1"/>
          </p:cNvSpPr>
          <p:nvPr>
            <p:ph type="body" sz="quarter" idx="3"/>
          </p:nvPr>
        </p:nvSpPr>
        <p:spPr>
          <a:xfrm>
            <a:off x="4675164"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TextBox 16"/>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1"/>
          </p:nvPr>
        </p:nvSpPr>
        <p:spPr/>
        <p:txBody>
          <a:bodyPr/>
          <a:lstStyle/>
          <a:p>
            <a:fld id="{4F7BED6E-8BF2-AA4E-9E08-8FB1C9655BB1}" type="datetime4">
              <a:rPr lang="en-US" smtClean="0"/>
              <a:t>December 1, 2021</a:t>
            </a:fld>
            <a:endParaRPr lang="en-US"/>
          </a:p>
        </p:txBody>
      </p:sp>
      <p:sp>
        <p:nvSpPr>
          <p:cNvPr id="5" name="Footer Placeholder 4"/>
          <p:cNvSpPr>
            <a:spLocks noGrp="1"/>
          </p:cNvSpPr>
          <p:nvPr>
            <p:ph type="ftr" sz="quarter" idx="22"/>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3"/>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625700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1" name="Content Placeholder 2"/>
          <p:cNvSpPr>
            <a:spLocks noGrp="1"/>
          </p:cNvSpPr>
          <p:nvPr>
            <p:ph sz="quarter" idx="19"/>
          </p:nvPr>
        </p:nvSpPr>
        <p:spPr>
          <a:xfrm>
            <a:off x="254000"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2"/>
          <p:cNvSpPr>
            <a:spLocks noGrp="1"/>
          </p:cNvSpPr>
          <p:nvPr>
            <p:ph type="body" idx="24" hasCustomPrompt="1"/>
          </p:nvPr>
        </p:nvSpPr>
        <p:spPr>
          <a:xfrm>
            <a:off x="254000"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3" name="Content Placeholder 11"/>
          <p:cNvSpPr>
            <a:spLocks noGrp="1"/>
          </p:cNvSpPr>
          <p:nvPr>
            <p:ph sz="quarter" idx="20"/>
          </p:nvPr>
        </p:nvSpPr>
        <p:spPr>
          <a:xfrm>
            <a:off x="3638844" y="1497329"/>
            <a:ext cx="5129236" cy="3023869"/>
          </a:xfrm>
        </p:spPr>
        <p:txBody>
          <a:bodyPr/>
          <a:lstStyle>
            <a:lvl1pPr>
              <a:defRPr sz="28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5"/>
          </p:nvPr>
        </p:nvSpPr>
        <p:spPr/>
        <p:txBody>
          <a:bodyPr/>
          <a:lstStyle/>
          <a:p>
            <a:fld id="{7607D4CB-C25A-8E42-B2D3-6E370A42B76F}" type="datetime4">
              <a:rPr lang="en-US" smtClean="0"/>
              <a:t>December 1, 2021</a:t>
            </a:fld>
            <a:endParaRPr lang="en-US"/>
          </a:p>
        </p:txBody>
      </p:sp>
      <p:sp>
        <p:nvSpPr>
          <p:cNvPr id="5" name="Footer Placeholder 4"/>
          <p:cNvSpPr>
            <a:spLocks noGrp="1"/>
          </p:cNvSpPr>
          <p:nvPr>
            <p:ph type="ftr" sz="quarter" idx="26"/>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7"/>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9165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Picture Placeholder 2"/>
          <p:cNvSpPr>
            <a:spLocks noGrp="1"/>
          </p:cNvSpPr>
          <p:nvPr>
            <p:ph type="pic" idx="1"/>
          </p:nvPr>
        </p:nvSpPr>
        <p:spPr>
          <a:xfrm>
            <a:off x="254000" y="1497330"/>
            <a:ext cx="5129236" cy="302386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Content Placeholder 2"/>
          <p:cNvSpPr>
            <a:spLocks noGrp="1"/>
          </p:cNvSpPr>
          <p:nvPr>
            <p:ph sz="quarter" idx="19"/>
          </p:nvPr>
        </p:nvSpPr>
        <p:spPr>
          <a:xfrm>
            <a:off x="5556567"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6" name="Text Placeholder 2"/>
          <p:cNvSpPr>
            <a:spLocks noGrp="1"/>
          </p:cNvSpPr>
          <p:nvPr>
            <p:ph type="body" idx="24" hasCustomPrompt="1"/>
          </p:nvPr>
        </p:nvSpPr>
        <p:spPr>
          <a:xfrm>
            <a:off x="5556567"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17" name="TextBox 16"/>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5"/>
          </p:nvPr>
        </p:nvSpPr>
        <p:spPr/>
        <p:txBody>
          <a:bodyPr/>
          <a:lstStyle/>
          <a:p>
            <a:fld id="{79E4DC6E-9D85-3C4A-A781-2874828201CC}" type="datetime4">
              <a:rPr lang="en-US" smtClean="0"/>
              <a:t>December 1, 2021</a:t>
            </a:fld>
            <a:endParaRPr lang="en-US"/>
          </a:p>
        </p:txBody>
      </p:sp>
      <p:sp>
        <p:nvSpPr>
          <p:cNvPr id="5" name="Footer Placeholder 4"/>
          <p:cNvSpPr>
            <a:spLocks noGrp="1"/>
          </p:cNvSpPr>
          <p:nvPr>
            <p:ph type="ftr" sz="quarter" idx="26"/>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7"/>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7731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Black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noAutofit/>
          </a:bodyPr>
          <a:lstStyle/>
          <a:p>
            <a:r>
              <a:rPr lang="en-US"/>
              <a:t>Click to edit Master title style</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18"/>
          </p:nvPr>
        </p:nvSpPr>
        <p:spPr/>
        <p:txBody>
          <a:bodyPr/>
          <a:lstStyle/>
          <a:p>
            <a:fld id="{7F5C3F1D-71E8-5A47-88ED-50E3495C21D3}" type="datetime4">
              <a:rPr lang="en-US" smtClean="0"/>
              <a:t>December 1, 2021</a:t>
            </a:fld>
            <a:endParaRPr lang="en-US"/>
          </a:p>
        </p:txBody>
      </p:sp>
      <p:sp>
        <p:nvSpPr>
          <p:cNvPr id="5" name="Footer Placeholder 4"/>
          <p:cNvSpPr>
            <a:spLocks noGrp="1"/>
          </p:cNvSpPr>
          <p:nvPr>
            <p:ph type="ftr" sz="quarter" idx="19"/>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407045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and Light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7" name="Date Placeholder 6"/>
          <p:cNvSpPr>
            <a:spLocks noGrp="1"/>
          </p:cNvSpPr>
          <p:nvPr>
            <p:ph type="dt" sz="half" idx="18"/>
          </p:nvPr>
        </p:nvSpPr>
        <p:spPr/>
        <p:txBody>
          <a:bodyPr/>
          <a:lstStyle/>
          <a:p>
            <a:fld id="{9501770B-5A38-6D41-BC4D-14D9D98FBA9A}" type="datetime4">
              <a:rPr lang="en-US" smtClean="0"/>
              <a:t>December 1, 2021</a:t>
            </a:fld>
            <a:endParaRPr lang="en-US"/>
          </a:p>
        </p:txBody>
      </p:sp>
      <p:sp>
        <p:nvSpPr>
          <p:cNvPr id="11" name="Footer Placeholder 10"/>
          <p:cNvSpPr>
            <a:spLocks noGrp="1"/>
          </p:cNvSpPr>
          <p:nvPr>
            <p:ph type="ftr" sz="quarter" idx="19"/>
          </p:nvPr>
        </p:nvSpPr>
        <p:spPr/>
        <p:txBody>
          <a:bodyPr/>
          <a:lstStyle/>
          <a:p>
            <a:r>
              <a:rPr lang="en-US"/>
              <a:t>This document has been reviewed and determined not to contain export controlled technical data.</a:t>
            </a:r>
          </a:p>
        </p:txBody>
      </p:sp>
      <p:sp>
        <p:nvSpPr>
          <p:cNvPr id="13" name="Slide Number Placeholder 12"/>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013832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TextBox 5"/>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5" name="Date Placeholder 4"/>
          <p:cNvSpPr>
            <a:spLocks noGrp="1"/>
          </p:cNvSpPr>
          <p:nvPr>
            <p:ph type="dt" sz="half" idx="10"/>
          </p:nvPr>
        </p:nvSpPr>
        <p:spPr/>
        <p:txBody>
          <a:bodyPr/>
          <a:lstStyle/>
          <a:p>
            <a:fld id="{C7D4CD46-810F-CB4A-9B49-52B2FB53930A}" type="datetime4">
              <a:rPr lang="en-US" smtClean="0"/>
              <a:t>December 1, 2021</a:t>
            </a:fld>
            <a:endParaRPr lang="en-US"/>
          </a:p>
        </p:txBody>
      </p:sp>
      <p:sp>
        <p:nvSpPr>
          <p:cNvPr id="7" name="Footer Placeholder 6"/>
          <p:cNvSpPr>
            <a:spLocks noGrp="1"/>
          </p:cNvSpPr>
          <p:nvPr>
            <p:ph type="ftr" sz="quarter" idx="1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337193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254055E9-DD3C-1148-9E7E-CA03599676C5}"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712117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Gray">
    <p:bg>
      <p:bgPr>
        <a:solidFill>
          <a:schemeClr val="bg1">
            <a:lumMod val="65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solidFill>
                  <a:schemeClr val="bg1"/>
                </a:solidFill>
              </a:defRPr>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A708BBF0-6641-7043-AE06-788C07073F99}"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633690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C42B7A-134C-1747-A5B6-4AF14F3ABB4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15872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4" name="Straight Connector 3"/>
          <p:cNvCxnSpPr/>
          <p:nvPr userDrawn="1"/>
        </p:nvCxnSpPr>
        <p:spPr>
          <a:xfrm>
            <a:off x="2538518" y="2571750"/>
            <a:ext cx="4057288"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userDrawn="1"/>
        </p:nvSpPr>
        <p:spPr>
          <a:xfrm>
            <a:off x="1" y="2790066"/>
            <a:ext cx="9144000" cy="400153"/>
          </a:xfrm>
          <a:prstGeom prst="rect">
            <a:avLst/>
          </a:prstGeom>
          <a:noFill/>
        </p:spPr>
        <p:txBody>
          <a:bodyPr wrap="square" rtlCol="0" anchor="ctr">
            <a:noAutofit/>
          </a:bodyPr>
          <a:lstStyle/>
          <a:p>
            <a:pPr algn="ctr"/>
            <a:r>
              <a:rPr lang="en-US" sz="2000" kern="0" spc="70">
                <a:solidFill>
                  <a:schemeClr val="accent1"/>
                </a:solidFill>
              </a:rPr>
              <a:t>jpl.nasa.gov</a:t>
            </a:r>
          </a:p>
        </p:txBody>
      </p:sp>
      <p:pic>
        <p:nvPicPr>
          <p:cNvPr id="6" name="Picture 5"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1381408"/>
            <a:ext cx="4057288" cy="1127024"/>
          </a:xfrm>
          <a:prstGeom prst="rect">
            <a:avLst/>
          </a:prstGeom>
        </p:spPr>
      </p:pic>
      <p:sp>
        <p:nvSpPr>
          <p:cNvPr id="2" name="Date Placeholder 1"/>
          <p:cNvSpPr>
            <a:spLocks noGrp="1"/>
          </p:cNvSpPr>
          <p:nvPr>
            <p:ph type="dt" sz="half" idx="10"/>
          </p:nvPr>
        </p:nvSpPr>
        <p:spPr/>
        <p:txBody>
          <a:bodyPr/>
          <a:lstStyle/>
          <a:p>
            <a:fld id="{92D4B188-FFF5-1248-9628-C443F92BF3B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7" name="Slide Number Placeholder 6"/>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522053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687785" y="508000"/>
            <a:ext cx="3347357" cy="826391"/>
          </a:xfrm>
        </p:spPr>
        <p:txBody>
          <a:bodyPr anchor="b">
            <a:noAutofit/>
          </a:bodyPr>
          <a:lstStyle>
            <a:lvl1pPr marL="0" indent="0" algn="ctr">
              <a:buNone/>
              <a:defRPr sz="1400">
                <a:solidFill>
                  <a:schemeClr val="accent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Add a Theme, Project or Mission Name (optional)</a:t>
            </a:r>
          </a:p>
        </p:txBody>
      </p:sp>
      <p:sp>
        <p:nvSpPr>
          <p:cNvPr id="15" name="Text Placeholder 13"/>
          <p:cNvSpPr>
            <a:spLocks noGrp="1"/>
          </p:cNvSpPr>
          <p:nvPr>
            <p:ph type="body" sz="quarter" idx="11" hasCustomPrompt="1"/>
          </p:nvPr>
        </p:nvSpPr>
        <p:spPr>
          <a:xfrm>
            <a:off x="5687785" y="1354711"/>
            <a:ext cx="3347357" cy="728089"/>
          </a:xfrm>
        </p:spPr>
        <p:txBody>
          <a:bodyPr anchor="t">
            <a:noAutofit/>
          </a:bodyPr>
          <a:lstStyle>
            <a:lvl1pPr marL="0" indent="0" algn="ctr">
              <a:buNone/>
              <a:defRPr sz="2200" b="1" baseline="0">
                <a:solidFill>
                  <a:schemeClr val="tx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Edit Presentation Title</a:t>
            </a:r>
          </a:p>
        </p:txBody>
      </p:sp>
      <p:sp>
        <p:nvSpPr>
          <p:cNvPr id="19" name="Picture Placeholder 18"/>
          <p:cNvSpPr>
            <a:spLocks noGrp="1"/>
          </p:cNvSpPr>
          <p:nvPr>
            <p:ph type="pic" sz="quarter" idx="14"/>
          </p:nvPr>
        </p:nvSpPr>
        <p:spPr>
          <a:xfrm>
            <a:off x="0" y="0"/>
            <a:ext cx="5546725" cy="5143500"/>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26" name="Text Placeholder 13"/>
          <p:cNvSpPr>
            <a:spLocks noGrp="1"/>
          </p:cNvSpPr>
          <p:nvPr>
            <p:ph type="body" sz="quarter" idx="15" hasCustomPrompt="1"/>
          </p:nvPr>
        </p:nvSpPr>
        <p:spPr>
          <a:xfrm>
            <a:off x="5687785" y="2164080"/>
            <a:ext cx="3347357" cy="833120"/>
          </a:xfrm>
        </p:spPr>
        <p:txBody>
          <a:bodyPr anchor="t">
            <a:noAutofit/>
          </a:bodyPr>
          <a:lstStyle>
            <a:lvl1pPr marL="0" indent="0" algn="ctr">
              <a:buNone/>
              <a:defRPr sz="1000" baseline="0">
                <a:solidFill>
                  <a:schemeClr val="tx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Presented by, Job Title, Date, etc.</a:t>
            </a:r>
          </a:p>
        </p:txBody>
      </p:sp>
      <p:pic>
        <p:nvPicPr>
          <p:cNvPr id="8" name="Picture 7"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870339" y="3918225"/>
            <a:ext cx="2925483" cy="812634"/>
          </a:xfrm>
          <a:prstGeom prst="rect">
            <a:avLst/>
          </a:prstGeom>
        </p:spPr>
      </p:pic>
      <p:sp>
        <p:nvSpPr>
          <p:cNvPr id="3" name="Footer Placeholder 2"/>
          <p:cNvSpPr>
            <a:spLocks noGrp="1"/>
          </p:cNvSpPr>
          <p:nvPr>
            <p:ph type="ftr" sz="quarter" idx="17"/>
          </p:nvPr>
        </p:nvSpPr>
        <p:spPr>
          <a:xfrm>
            <a:off x="5687785" y="4802823"/>
            <a:ext cx="3347357" cy="274637"/>
          </a:xfrm>
        </p:spPr>
        <p:txBody>
          <a:body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207911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pic>
        <p:nvPicPr>
          <p:cNvPr id="6" name="Picture 5"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43356" y="2008238"/>
            <a:ext cx="4057288" cy="1127024"/>
          </a:xfrm>
          <a:prstGeom prst="rect">
            <a:avLst/>
          </a:prstGeom>
        </p:spPr>
      </p:pic>
      <p:sp>
        <p:nvSpPr>
          <p:cNvPr id="2" name="Date Placeholder 1"/>
          <p:cNvSpPr>
            <a:spLocks noGrp="1"/>
          </p:cNvSpPr>
          <p:nvPr>
            <p:ph type="dt" sz="half" idx="10"/>
          </p:nvPr>
        </p:nvSpPr>
        <p:spPr/>
        <p:txBody>
          <a:bodyPr/>
          <a:lstStyle/>
          <a:p>
            <a:fld id="{402FDAC3-0C26-8645-A80B-69C8D12FE8B8}"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417967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_No Image">
    <p:spTree>
      <p:nvGrpSpPr>
        <p:cNvPr id="1" name=""/>
        <p:cNvGrpSpPr/>
        <p:nvPr/>
      </p:nvGrpSpPr>
      <p:grpSpPr>
        <a:xfrm>
          <a:off x="0" y="0"/>
          <a:ext cx="0" cy="0"/>
          <a:chOff x="0" y="0"/>
          <a:chExt cx="0" cy="0"/>
        </a:xfrm>
      </p:grpSpPr>
      <p:sp>
        <p:nvSpPr>
          <p:cNvPr id="22" name="Text Placeholder 21"/>
          <p:cNvSpPr>
            <a:spLocks noGrp="1"/>
          </p:cNvSpPr>
          <p:nvPr>
            <p:ph type="body" sz="quarter" idx="15" hasCustomPrompt="1"/>
          </p:nvPr>
        </p:nvSpPr>
        <p:spPr>
          <a:xfrm>
            <a:off x="925513" y="1956377"/>
            <a:ext cx="7483464" cy="294801"/>
          </a:xfrm>
        </p:spPr>
        <p:txBody>
          <a:bodyPr>
            <a:noAutofit/>
          </a:bodyPr>
          <a:lstStyle>
            <a:lvl1pPr marL="0" indent="0">
              <a:buNone/>
              <a:defRPr sz="140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Theme, Project or Mission Name (optional)</a:t>
            </a:r>
          </a:p>
        </p:txBody>
      </p:sp>
      <p:sp>
        <p:nvSpPr>
          <p:cNvPr id="24" name="Text Placeholder 21"/>
          <p:cNvSpPr>
            <a:spLocks noGrp="1"/>
          </p:cNvSpPr>
          <p:nvPr>
            <p:ph type="body" sz="quarter" idx="16" hasCustomPrompt="1"/>
          </p:nvPr>
        </p:nvSpPr>
        <p:spPr>
          <a:xfrm>
            <a:off x="915352" y="2251179"/>
            <a:ext cx="7493625" cy="419202"/>
          </a:xfrm>
        </p:spPr>
        <p:txBody>
          <a:bodyPr>
            <a:noAutofit/>
          </a:bodyPr>
          <a:lstStyle>
            <a:lvl1pPr marL="0" indent="0">
              <a:buNone/>
              <a:defRPr sz="2400" b="1"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Presentation Title</a:t>
            </a:r>
          </a:p>
        </p:txBody>
      </p:sp>
      <p:sp>
        <p:nvSpPr>
          <p:cNvPr id="25" name="Text Placeholder 21"/>
          <p:cNvSpPr>
            <a:spLocks noGrp="1"/>
          </p:cNvSpPr>
          <p:nvPr>
            <p:ph type="body" sz="quarter" idx="17" hasCustomPrompt="1"/>
          </p:nvPr>
        </p:nvSpPr>
        <p:spPr>
          <a:xfrm>
            <a:off x="925512" y="2668678"/>
            <a:ext cx="7483465" cy="826362"/>
          </a:xfrm>
        </p:spPr>
        <p:txBody>
          <a:bodyPr>
            <a:noAutofit/>
          </a:bodyPr>
          <a:lstStyle>
            <a:lvl1pPr marL="0" indent="0">
              <a:buNone/>
              <a:defRPr sz="2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Presentation Subtitle</a:t>
            </a:r>
          </a:p>
        </p:txBody>
      </p:sp>
      <p:sp>
        <p:nvSpPr>
          <p:cNvPr id="26" name="Text Placeholder 21"/>
          <p:cNvSpPr>
            <a:spLocks noGrp="1"/>
          </p:cNvSpPr>
          <p:nvPr>
            <p:ph type="body" sz="quarter" idx="18" hasCustomPrompt="1"/>
          </p:nvPr>
        </p:nvSpPr>
        <p:spPr>
          <a:xfrm>
            <a:off x="915352" y="4246880"/>
            <a:ext cx="7493625" cy="497840"/>
          </a:xfrm>
        </p:spPr>
        <p:txBody>
          <a:bodyPr anchor="b">
            <a:noAutofit/>
          </a:bodyPr>
          <a:lstStyle>
            <a:lvl1pPr marL="0" indent="0">
              <a:buNone/>
              <a:defRPr sz="1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Job Title, Date, etc.</a:t>
            </a:r>
          </a:p>
        </p:txBody>
      </p:sp>
      <p:pic>
        <p:nvPicPr>
          <p:cNvPr id="8" name="Picture 7"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1239" y="1184382"/>
            <a:ext cx="2913350" cy="809264"/>
          </a:xfrm>
          <a:prstGeom prst="rect">
            <a:avLst/>
          </a:prstGeom>
        </p:spPr>
      </p:pic>
      <p:sp>
        <p:nvSpPr>
          <p:cNvPr id="3" name="Footer Placeholder 2"/>
          <p:cNvSpPr>
            <a:spLocks noGrp="1"/>
          </p:cNvSpPr>
          <p:nvPr>
            <p:ph type="ftr" sz="quarter" idx="20"/>
          </p:nvPr>
        </p:nvSpPr>
        <p:spPr>
          <a:xfrm>
            <a:off x="915351" y="4802823"/>
            <a:ext cx="7493625"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680955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687785" y="508000"/>
            <a:ext cx="3347357" cy="826391"/>
          </a:xfrm>
        </p:spPr>
        <p:txBody>
          <a:bodyPr anchor="b">
            <a:noAutofit/>
          </a:bodyPr>
          <a:lstStyle>
            <a:lvl1pPr marL="0" indent="0" algn="ctr">
              <a:buNone/>
              <a:defRPr sz="1400">
                <a:solidFill>
                  <a:schemeClr val="accent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Add a Theme, Project or Mission Name (optional)</a:t>
            </a:r>
          </a:p>
        </p:txBody>
      </p:sp>
      <p:sp>
        <p:nvSpPr>
          <p:cNvPr id="15" name="Text Placeholder 13"/>
          <p:cNvSpPr>
            <a:spLocks noGrp="1"/>
          </p:cNvSpPr>
          <p:nvPr>
            <p:ph type="body" sz="quarter" idx="11" hasCustomPrompt="1"/>
          </p:nvPr>
        </p:nvSpPr>
        <p:spPr>
          <a:xfrm>
            <a:off x="5687785" y="1354711"/>
            <a:ext cx="3347357" cy="728089"/>
          </a:xfrm>
        </p:spPr>
        <p:txBody>
          <a:bodyPr anchor="t">
            <a:noAutofit/>
          </a:bodyPr>
          <a:lstStyle>
            <a:lvl1pPr marL="0" indent="0" algn="ctr">
              <a:buNone/>
              <a:defRPr sz="2200" b="1"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Edit Presentation Title</a:t>
            </a:r>
          </a:p>
        </p:txBody>
      </p:sp>
      <p:sp>
        <p:nvSpPr>
          <p:cNvPr id="19" name="Picture Placeholder 18"/>
          <p:cNvSpPr>
            <a:spLocks noGrp="1"/>
          </p:cNvSpPr>
          <p:nvPr>
            <p:ph type="pic" sz="quarter" idx="14"/>
          </p:nvPr>
        </p:nvSpPr>
        <p:spPr>
          <a:xfrm>
            <a:off x="0" y="0"/>
            <a:ext cx="5546725" cy="5143500"/>
          </a:xfrm>
        </p:spPr>
        <p:txBody>
          <a:bodyPr anchor="ctr">
            <a:noAutofit/>
          </a:bodyPr>
          <a:lstStyle>
            <a:lvl1pPr marL="0" indent="0" algn="ctr">
              <a:buNone/>
              <a:defRPr sz="1400"/>
            </a:lvl1pPr>
          </a:lstStyle>
          <a:p>
            <a:r>
              <a:rPr lang="en-US"/>
              <a:t>Drag picture to placeholder or click icon to add</a:t>
            </a:r>
          </a:p>
        </p:txBody>
      </p:sp>
      <p:sp>
        <p:nvSpPr>
          <p:cNvPr id="26" name="Text Placeholder 13"/>
          <p:cNvSpPr>
            <a:spLocks noGrp="1"/>
          </p:cNvSpPr>
          <p:nvPr>
            <p:ph type="body" sz="quarter" idx="15" hasCustomPrompt="1"/>
          </p:nvPr>
        </p:nvSpPr>
        <p:spPr>
          <a:xfrm>
            <a:off x="5687785" y="2164080"/>
            <a:ext cx="3347357" cy="833120"/>
          </a:xfrm>
        </p:spPr>
        <p:txBody>
          <a:bodyPr anchor="t">
            <a:noAutofit/>
          </a:bodyPr>
          <a:lstStyle>
            <a:lvl1pPr marL="0" indent="0" algn="ctr">
              <a:buNone/>
              <a:defRPr sz="1000"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Presented by, Job Title, Date, etc.</a:t>
            </a:r>
          </a:p>
        </p:txBody>
      </p:sp>
      <p:pic>
        <p:nvPicPr>
          <p:cNvPr id="8" name="Picture 7"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878534" y="3921596"/>
            <a:ext cx="2913350" cy="809264"/>
          </a:xfrm>
          <a:prstGeom prst="rect">
            <a:avLst/>
          </a:prstGeom>
        </p:spPr>
      </p:pic>
      <p:sp>
        <p:nvSpPr>
          <p:cNvPr id="3" name="Footer Placeholder 2"/>
          <p:cNvSpPr>
            <a:spLocks noGrp="1"/>
          </p:cNvSpPr>
          <p:nvPr>
            <p:ph type="ftr" sz="quarter" idx="17"/>
          </p:nvPr>
        </p:nvSpPr>
        <p:spPr>
          <a:xfrm>
            <a:off x="5687784" y="4802823"/>
            <a:ext cx="3347357" cy="274637"/>
          </a:xfrm>
        </p:spPr>
        <p:txBody>
          <a:body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642703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_Horz Image">
    <p:spTree>
      <p:nvGrpSpPr>
        <p:cNvPr id="1" name=""/>
        <p:cNvGrpSpPr/>
        <p:nvPr/>
      </p:nvGrpSpPr>
      <p:grpSpPr>
        <a:xfrm>
          <a:off x="0" y="0"/>
          <a:ext cx="0" cy="0"/>
          <a:chOff x="0" y="0"/>
          <a:chExt cx="0" cy="0"/>
        </a:xfrm>
      </p:grpSpPr>
      <p:sp>
        <p:nvSpPr>
          <p:cNvPr id="8" name="Picture Placeholder 18"/>
          <p:cNvSpPr>
            <a:spLocks noGrp="1"/>
          </p:cNvSpPr>
          <p:nvPr>
            <p:ph type="pic" sz="quarter" idx="14"/>
          </p:nvPr>
        </p:nvSpPr>
        <p:spPr>
          <a:xfrm>
            <a:off x="0" y="0"/>
            <a:ext cx="9144000" cy="3417503"/>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14" name="Text Placeholder 13"/>
          <p:cNvSpPr>
            <a:spLocks noGrp="1"/>
          </p:cNvSpPr>
          <p:nvPr>
            <p:ph type="body" sz="quarter" idx="16" hasCustomPrompt="1"/>
          </p:nvPr>
        </p:nvSpPr>
        <p:spPr>
          <a:xfrm>
            <a:off x="369198" y="3773210"/>
            <a:ext cx="7139042" cy="430183"/>
          </a:xfrm>
        </p:spPr>
        <p:txBody>
          <a:bodyPr>
            <a:noAutofit/>
          </a:bodyPr>
          <a:lstStyle>
            <a:lvl1pPr marL="0" indent="0">
              <a:buNone/>
              <a:defRPr sz="2200" b="1">
                <a:latin typeface="+mj-lt"/>
              </a:defRPr>
            </a:lvl1pPr>
            <a:lvl2pPr marL="457200" indent="0">
              <a:buNone/>
              <a:defRPr sz="2200" b="1">
                <a:latin typeface="+mj-lt"/>
              </a:defRPr>
            </a:lvl2pPr>
            <a:lvl3pPr marL="914400" indent="0">
              <a:buNone/>
              <a:defRPr sz="2200" b="1">
                <a:latin typeface="+mj-lt"/>
              </a:defRPr>
            </a:lvl3pPr>
            <a:lvl4pPr marL="1371600" indent="0">
              <a:buNone/>
              <a:defRPr sz="2200" b="1">
                <a:latin typeface="+mj-lt"/>
              </a:defRPr>
            </a:lvl4pPr>
            <a:lvl5pPr marL="1828800" indent="0">
              <a:buNone/>
              <a:defRPr sz="2200" b="1">
                <a:latin typeface="+mj-lt"/>
              </a:defRPr>
            </a:lvl5pPr>
          </a:lstStyle>
          <a:p>
            <a:pPr lvl="0"/>
            <a:r>
              <a:rPr lang="en-US" dirty="0"/>
              <a:t>Click to Edit Presentation Title</a:t>
            </a:r>
          </a:p>
        </p:txBody>
      </p:sp>
      <p:sp>
        <p:nvSpPr>
          <p:cNvPr id="17" name="Text Placeholder 16"/>
          <p:cNvSpPr>
            <a:spLocks noGrp="1"/>
          </p:cNvSpPr>
          <p:nvPr>
            <p:ph type="body" sz="quarter" idx="17" hasCustomPrompt="1"/>
          </p:nvPr>
        </p:nvSpPr>
        <p:spPr>
          <a:xfrm>
            <a:off x="369198" y="4479716"/>
            <a:ext cx="5605049" cy="355600"/>
          </a:xfrm>
        </p:spPr>
        <p:txBody>
          <a:bodyPr anchor="b">
            <a:noAutofit/>
          </a:bodyPr>
          <a:lstStyle>
            <a:lvl1pPr marL="0" indent="0">
              <a:buNone/>
              <a:defRPr sz="1000" baseline="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Presented by, Job Title, Date, etc.</a:t>
            </a:r>
          </a:p>
        </p:txBody>
      </p:sp>
      <p:sp>
        <p:nvSpPr>
          <p:cNvPr id="21" name="Text Placeholder 20"/>
          <p:cNvSpPr>
            <a:spLocks noGrp="1"/>
          </p:cNvSpPr>
          <p:nvPr>
            <p:ph type="body" sz="quarter" idx="19" hasCustomPrompt="1"/>
          </p:nvPr>
        </p:nvSpPr>
        <p:spPr>
          <a:xfrm>
            <a:off x="369196" y="3488175"/>
            <a:ext cx="7139043" cy="285035"/>
          </a:xfrm>
        </p:spPr>
        <p:txBody>
          <a:bodyPr>
            <a:noAutofit/>
          </a:bodyPr>
          <a:lstStyle>
            <a:lvl1pPr marL="0" indent="0">
              <a:buNone/>
              <a:defRPr sz="1400">
                <a:solidFill>
                  <a:schemeClr val="accent1"/>
                </a:solidFill>
              </a:defRPr>
            </a:lvl1pPr>
            <a:lvl2pPr marL="457200" indent="0">
              <a:buNone/>
              <a:defRPr sz="1400">
                <a:solidFill>
                  <a:schemeClr val="accent1"/>
                </a:solidFill>
              </a:defRPr>
            </a:lvl2pPr>
            <a:lvl3pPr marL="914400" indent="0">
              <a:buNone/>
              <a:defRPr sz="1400">
                <a:solidFill>
                  <a:schemeClr val="accent1"/>
                </a:solidFill>
              </a:defRPr>
            </a:lvl3pPr>
            <a:lvl4pPr marL="1371600" indent="0">
              <a:buNone/>
              <a:defRPr sz="1400">
                <a:solidFill>
                  <a:schemeClr val="accent1"/>
                </a:solidFill>
              </a:defRPr>
            </a:lvl4pPr>
            <a:lvl5pPr marL="1828800" indent="0">
              <a:buNone/>
              <a:defRPr sz="1400">
                <a:solidFill>
                  <a:schemeClr val="accent1"/>
                </a:solidFill>
              </a:defRPr>
            </a:lvl5pPr>
          </a:lstStyle>
          <a:p>
            <a:pPr lvl="0"/>
            <a:r>
              <a:rPr lang="en-US" dirty="0"/>
              <a:t>Click to Add a Theme, Project or Mission Name (optional)</a:t>
            </a:r>
          </a:p>
        </p:txBody>
      </p:sp>
      <p:pic>
        <p:nvPicPr>
          <p:cNvPr id="9" name="Picture 8"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74246" y="4219781"/>
            <a:ext cx="2913350" cy="809264"/>
          </a:xfrm>
          <a:prstGeom prst="rect">
            <a:avLst/>
          </a:prstGeom>
        </p:spPr>
      </p:pic>
      <p:sp>
        <p:nvSpPr>
          <p:cNvPr id="3" name="Footer Placeholder 2"/>
          <p:cNvSpPr>
            <a:spLocks noGrp="1"/>
          </p:cNvSpPr>
          <p:nvPr>
            <p:ph type="ftr" sz="quarter" idx="21"/>
          </p:nvPr>
        </p:nvSpPr>
        <p:spPr>
          <a:xfrm>
            <a:off x="369198" y="4802823"/>
            <a:ext cx="5605049"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1120292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0"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E203FD2F-0C17-2C45-9FAD-5C7FD1726BB2}"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8C68ADBD-3616-4318-B5FF-7C1BB362CA5A}" type="slidenum">
              <a:rPr lang="en-US" smtClean="0"/>
              <a:pPr/>
              <a:t>‹#›</a:t>
            </a:fld>
            <a:endParaRPr lang="en-US"/>
          </a:p>
        </p:txBody>
      </p:sp>
      <p:sp>
        <p:nvSpPr>
          <p:cNvPr id="11" name="TextBox 10">
            <a:extLst>
              <a:ext uri="{FF2B5EF4-FFF2-40B4-BE49-F238E27FC236}">
                <a16:creationId xmlns:a16="http://schemas.microsoft.com/office/drawing/2014/main" id="{01C8AF26-85AC-AC49-ADD6-D8A4EEFC108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3915323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p:txBody>
          <a:bodyPr/>
          <a:lstStyle/>
          <a:p>
            <a:fld id="{6BB32E72-57E9-904F-BDF4-4D153324A4A0}" type="datetime4">
              <a:rPr lang="en-US" smtClean="0"/>
              <a:t>December 1, 2021</a:t>
            </a:fld>
            <a:endParaRPr lang="en-US"/>
          </a:p>
        </p:txBody>
      </p:sp>
      <p:sp>
        <p:nvSpPr>
          <p:cNvPr id="3" name="Footer Placeholder 2"/>
          <p:cNvSpPr>
            <a:spLocks noGrp="1"/>
          </p:cNvSpPr>
          <p:nvPr>
            <p:ph type="ftr" sz="quarter" idx="19"/>
          </p:nvPr>
        </p:nvSpPr>
        <p:spPr>
          <a:xfrm>
            <a:off x="2217920" y="4952849"/>
            <a:ext cx="4708160" cy="124611"/>
          </a:xfr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a:xfrm>
            <a:off x="6866230" y="4952849"/>
            <a:ext cx="601370" cy="122071"/>
          </a:xfrm>
        </p:spPr>
        <p:txBody>
          <a:bodyPr/>
          <a:lstStyle/>
          <a:p>
            <a:fld id="{275C533D-D968-4A70-91E2-44C7FEDAA0E0}" type="slidenum">
              <a:rPr lang="en-US" smtClean="0"/>
              <a:pPr/>
              <a:t>‹#›</a:t>
            </a:fld>
            <a:endParaRPr lang="en-US"/>
          </a:p>
        </p:txBody>
      </p:sp>
      <p:sp>
        <p:nvSpPr>
          <p:cNvPr id="10" name="TextBox 9">
            <a:extLst>
              <a:ext uri="{FF2B5EF4-FFF2-40B4-BE49-F238E27FC236}">
                <a16:creationId xmlns:a16="http://schemas.microsoft.com/office/drawing/2014/main" id="{41D9C6F4-80CF-BF45-ABE2-E5D2F123FCD7}"/>
              </a:ext>
            </a:extLst>
          </p:cNvPr>
          <p:cNvSpPr txBox="1"/>
          <p:nvPr userDrawn="1"/>
        </p:nvSpPr>
        <p:spPr>
          <a:xfrm>
            <a:off x="7417658" y="4871803"/>
            <a:ext cx="1626110" cy="271698"/>
          </a:xfrm>
          <a:prstGeom prst="rect">
            <a:avLst/>
          </a:prstGeom>
          <a:noFill/>
        </p:spPr>
        <p:txBody>
          <a:bodyPr wrap="square" rtlCol="0" anchor="ctr">
            <a:noAutofit/>
          </a:bodyPr>
          <a:lstStyle/>
          <a:p>
            <a:pPr algn="r"/>
            <a:r>
              <a:rPr lang="en-US" sz="1000" b="1" kern="0" spc="70" dirty="0" err="1">
                <a:solidFill>
                  <a:srgbClr val="3E556E"/>
                </a:solidFill>
              </a:rPr>
              <a:t>exoplanets.nasa.gov</a:t>
            </a:r>
            <a:endParaRPr lang="en-US" sz="1000" b="1" kern="0" spc="70" dirty="0">
              <a:solidFill>
                <a:srgbClr val="3E556E"/>
              </a:solidFill>
            </a:endParaRPr>
          </a:p>
        </p:txBody>
      </p:sp>
    </p:spTree>
    <p:extLst>
      <p:ext uri="{BB962C8B-B14F-4D97-AF65-F5344CB8AC3E}">
        <p14:creationId xmlns:p14="http://schemas.microsoft.com/office/powerpoint/2010/main" val="416787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6988700B-4B93-6E45-BB0D-ED32E3874A97}"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F9DDD08E-B43C-483A-B1DD-9BEB0BDDDDA3}" type="slidenum">
              <a:rPr lang="en-US" smtClean="0"/>
              <a:pPr/>
              <a:t>‹#›</a:t>
            </a:fld>
            <a:endParaRPr lang="en-US"/>
          </a:p>
        </p:txBody>
      </p:sp>
      <p:sp>
        <p:nvSpPr>
          <p:cNvPr id="11" name="TextBox 10">
            <a:extLst>
              <a:ext uri="{FF2B5EF4-FFF2-40B4-BE49-F238E27FC236}">
                <a16:creationId xmlns:a16="http://schemas.microsoft.com/office/drawing/2014/main" id="{88BE1F44-AAA6-AF40-A279-341106F7A5C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4316584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lstStyle/>
          <a:p>
            <a:r>
              <a:rPr lang="en-US" dirty="0"/>
              <a:t>Click to edit Master title style</a:t>
            </a:r>
          </a:p>
        </p:txBody>
      </p:sp>
      <p:sp>
        <p:nvSpPr>
          <p:cNvPr id="2" name="Date Placeholder 1"/>
          <p:cNvSpPr>
            <a:spLocks noGrp="1"/>
          </p:cNvSpPr>
          <p:nvPr>
            <p:ph type="dt" sz="half" idx="18"/>
          </p:nvPr>
        </p:nvSpPr>
        <p:spPr/>
        <p:txBody>
          <a:bodyPr/>
          <a:lstStyle/>
          <a:p>
            <a:fld id="{6949C04D-0BAE-D44F-B701-D686311A5E87}"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C20F9084-C4B8-47CC-A340-731237DBDB58}" type="slidenum">
              <a:rPr lang="en-US" smtClean="0"/>
              <a:pPr/>
              <a:t>‹#›</a:t>
            </a:fld>
            <a:endParaRPr lang="en-US"/>
          </a:p>
        </p:txBody>
      </p:sp>
      <p:sp>
        <p:nvSpPr>
          <p:cNvPr id="11" name="TextBox 10">
            <a:extLst>
              <a:ext uri="{FF2B5EF4-FFF2-40B4-BE49-F238E27FC236}">
                <a16:creationId xmlns:a16="http://schemas.microsoft.com/office/drawing/2014/main" id="{E7D51A59-8029-7544-98E9-3C34B04DD47D}"/>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3E556E"/>
                </a:solidFill>
              </a:rPr>
              <a:t>jpl.nasa.gov</a:t>
            </a:r>
          </a:p>
        </p:txBody>
      </p:sp>
    </p:spTree>
    <p:extLst>
      <p:ext uri="{BB962C8B-B14F-4D97-AF65-F5344CB8AC3E}">
        <p14:creationId xmlns:p14="http://schemas.microsoft.com/office/powerpoint/2010/main" val="235957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FEB873CA-9406-6242-928F-D9BDDA5D96AE}"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D53CE28F-B0E6-4C63-A7B8-EB4157A07061}" type="slidenum">
              <a:rPr lang="en-US" smtClean="0"/>
              <a:pPr/>
              <a:t>‹#›</a:t>
            </a:fld>
            <a:endParaRPr lang="en-US"/>
          </a:p>
        </p:txBody>
      </p:sp>
      <p:sp>
        <p:nvSpPr>
          <p:cNvPr id="10" name="TextBox 9"/>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299581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1598613"/>
            <a:ext cx="4216400" cy="27193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1"/>
          <p:cNvSpPr>
            <a:spLocks noGrp="1"/>
          </p:cNvSpPr>
          <p:nvPr>
            <p:ph sz="quarter" idx="20"/>
          </p:nvPr>
        </p:nvSpPr>
        <p:spPr>
          <a:xfrm>
            <a:off x="4675164" y="1598612"/>
            <a:ext cx="4216400" cy="2719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1"/>
          </p:nvPr>
        </p:nvSpPr>
        <p:spPr/>
        <p:txBody>
          <a:bodyPr/>
          <a:lstStyle/>
          <a:p>
            <a:fld id="{6DBD88FE-2F9C-AD40-A196-20D47F6A627C}" type="datetime4">
              <a:rPr lang="en-US" smtClean="0"/>
              <a:t>December 1, 2021</a:t>
            </a:fld>
            <a:endParaRPr lang="en-US"/>
          </a:p>
        </p:txBody>
      </p:sp>
      <p:sp>
        <p:nvSpPr>
          <p:cNvPr id="3" name="Footer Placeholder 2"/>
          <p:cNvSpPr>
            <a:spLocks noGrp="1"/>
          </p:cNvSpPr>
          <p:nvPr>
            <p:ph type="ftr" sz="quarter" idx="22"/>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p:txBody>
          <a:bodyPr/>
          <a:lstStyle/>
          <a:p>
            <a:fld id="{6D81F743-FBF4-4AAB-BF1E-09D0097B96F2}" type="slidenum">
              <a:rPr lang="en-US" smtClean="0"/>
              <a:pPr/>
              <a:t>‹#›</a:t>
            </a:fld>
            <a:endParaRPr lang="en-US"/>
          </a:p>
        </p:txBody>
      </p:sp>
      <p:sp>
        <p:nvSpPr>
          <p:cNvPr id="16" name="TextBox 15">
            <a:extLst>
              <a:ext uri="{FF2B5EF4-FFF2-40B4-BE49-F238E27FC236}">
                <a16:creationId xmlns:a16="http://schemas.microsoft.com/office/drawing/2014/main" id="{29B27338-BBBB-F84C-AE4C-AF436D29F738}"/>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760199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Horz Image">
    <p:spTree>
      <p:nvGrpSpPr>
        <p:cNvPr id="1" name=""/>
        <p:cNvGrpSpPr/>
        <p:nvPr/>
      </p:nvGrpSpPr>
      <p:grpSpPr>
        <a:xfrm>
          <a:off x="0" y="0"/>
          <a:ext cx="0" cy="0"/>
          <a:chOff x="0" y="0"/>
          <a:chExt cx="0" cy="0"/>
        </a:xfrm>
      </p:grpSpPr>
      <p:sp>
        <p:nvSpPr>
          <p:cNvPr id="8" name="Picture Placeholder 18"/>
          <p:cNvSpPr>
            <a:spLocks noGrp="1"/>
          </p:cNvSpPr>
          <p:nvPr>
            <p:ph type="pic" sz="quarter" idx="14"/>
          </p:nvPr>
        </p:nvSpPr>
        <p:spPr>
          <a:xfrm>
            <a:off x="0" y="0"/>
            <a:ext cx="9144000" cy="3417503"/>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14" name="Text Placeholder 13"/>
          <p:cNvSpPr>
            <a:spLocks noGrp="1"/>
          </p:cNvSpPr>
          <p:nvPr>
            <p:ph type="body" sz="quarter" idx="16" hasCustomPrompt="1"/>
          </p:nvPr>
        </p:nvSpPr>
        <p:spPr>
          <a:xfrm>
            <a:off x="369198" y="3773210"/>
            <a:ext cx="8530529" cy="430183"/>
          </a:xfrm>
        </p:spPr>
        <p:txBody>
          <a:bodyPr>
            <a:noAutofit/>
          </a:bodyPr>
          <a:lstStyle>
            <a:lvl1pPr marL="0" indent="0">
              <a:buNone/>
              <a:defRPr sz="2200" b="1">
                <a:latin typeface="+mj-lt"/>
              </a:defRPr>
            </a:lvl1pPr>
            <a:lvl2pPr marL="457200" indent="0">
              <a:buNone/>
              <a:defRPr sz="2200" b="1">
                <a:latin typeface="+mj-lt"/>
              </a:defRPr>
            </a:lvl2pPr>
            <a:lvl3pPr marL="914400" indent="0">
              <a:buNone/>
              <a:defRPr sz="2200" b="1">
                <a:latin typeface="+mj-lt"/>
              </a:defRPr>
            </a:lvl3pPr>
            <a:lvl4pPr marL="1371600" indent="0">
              <a:buNone/>
              <a:defRPr sz="2200" b="1">
                <a:latin typeface="+mj-lt"/>
              </a:defRPr>
            </a:lvl4pPr>
            <a:lvl5pPr marL="1828800" indent="0">
              <a:buNone/>
              <a:defRPr sz="2200" b="1">
                <a:latin typeface="+mj-lt"/>
              </a:defRPr>
            </a:lvl5pPr>
          </a:lstStyle>
          <a:p>
            <a:pPr lvl="0"/>
            <a:r>
              <a:rPr lang="en-US" dirty="0"/>
              <a:t>Click to Edit Presentation Title</a:t>
            </a:r>
          </a:p>
        </p:txBody>
      </p:sp>
      <p:sp>
        <p:nvSpPr>
          <p:cNvPr id="17" name="Text Placeholder 16"/>
          <p:cNvSpPr>
            <a:spLocks noGrp="1"/>
          </p:cNvSpPr>
          <p:nvPr>
            <p:ph type="body" sz="quarter" idx="17" hasCustomPrompt="1"/>
          </p:nvPr>
        </p:nvSpPr>
        <p:spPr>
          <a:xfrm>
            <a:off x="369198" y="4479716"/>
            <a:ext cx="5605047" cy="355600"/>
          </a:xfrm>
        </p:spPr>
        <p:txBody>
          <a:bodyPr anchor="b">
            <a:noAutofit/>
          </a:bodyPr>
          <a:lstStyle>
            <a:lvl1pPr marL="0" indent="0">
              <a:buNone/>
              <a:defRPr sz="1000" baseline="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Presented by, Job Title, Date, etc.</a:t>
            </a:r>
          </a:p>
        </p:txBody>
      </p:sp>
      <p:sp>
        <p:nvSpPr>
          <p:cNvPr id="21" name="Text Placeholder 20"/>
          <p:cNvSpPr>
            <a:spLocks noGrp="1"/>
          </p:cNvSpPr>
          <p:nvPr>
            <p:ph type="body" sz="quarter" idx="19" hasCustomPrompt="1"/>
          </p:nvPr>
        </p:nvSpPr>
        <p:spPr>
          <a:xfrm>
            <a:off x="369197" y="3488175"/>
            <a:ext cx="8530530" cy="285035"/>
          </a:xfrm>
        </p:spPr>
        <p:txBody>
          <a:bodyPr>
            <a:noAutofit/>
          </a:bodyPr>
          <a:lstStyle>
            <a:lvl1pPr marL="0" indent="0">
              <a:buNone/>
              <a:defRPr sz="1400">
                <a:solidFill>
                  <a:schemeClr val="accent1"/>
                </a:solidFill>
              </a:defRPr>
            </a:lvl1pPr>
            <a:lvl2pPr marL="457200" indent="0">
              <a:buNone/>
              <a:defRPr sz="1400">
                <a:solidFill>
                  <a:schemeClr val="accent1"/>
                </a:solidFill>
              </a:defRPr>
            </a:lvl2pPr>
            <a:lvl3pPr marL="914400" indent="0">
              <a:buNone/>
              <a:defRPr sz="1400">
                <a:solidFill>
                  <a:schemeClr val="accent1"/>
                </a:solidFill>
              </a:defRPr>
            </a:lvl3pPr>
            <a:lvl4pPr marL="1371600" indent="0">
              <a:buNone/>
              <a:defRPr sz="1400">
                <a:solidFill>
                  <a:schemeClr val="accent1"/>
                </a:solidFill>
              </a:defRPr>
            </a:lvl4pPr>
            <a:lvl5pPr marL="1828800" indent="0">
              <a:buNone/>
              <a:defRPr sz="1400">
                <a:solidFill>
                  <a:schemeClr val="accent1"/>
                </a:solidFill>
              </a:defRPr>
            </a:lvl5pPr>
          </a:lstStyle>
          <a:p>
            <a:pPr lvl="0"/>
            <a:r>
              <a:rPr lang="en-US" dirty="0"/>
              <a:t>Click to Add a Theme, Project or Mission Name (optional)</a:t>
            </a:r>
          </a:p>
        </p:txBody>
      </p:sp>
      <p:pic>
        <p:nvPicPr>
          <p:cNvPr id="9" name="Picture 8"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74244" y="4219782"/>
            <a:ext cx="2925483" cy="812634"/>
          </a:xfrm>
          <a:prstGeom prst="rect">
            <a:avLst/>
          </a:prstGeom>
        </p:spPr>
      </p:pic>
      <p:sp>
        <p:nvSpPr>
          <p:cNvPr id="3" name="Footer Placeholder 2"/>
          <p:cNvSpPr>
            <a:spLocks noGrp="1"/>
          </p:cNvSpPr>
          <p:nvPr>
            <p:ph type="ftr" sz="quarter" idx="21"/>
          </p:nvPr>
        </p:nvSpPr>
        <p:spPr>
          <a:xfrm>
            <a:off x="369199" y="4802823"/>
            <a:ext cx="5605046"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2079114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2137092"/>
            <a:ext cx="4216400" cy="23841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1"/>
          <p:cNvSpPr>
            <a:spLocks noGrp="1"/>
          </p:cNvSpPr>
          <p:nvPr>
            <p:ph sz="quarter" idx="20"/>
          </p:nvPr>
        </p:nvSpPr>
        <p:spPr>
          <a:xfrm>
            <a:off x="4675164" y="2137092"/>
            <a:ext cx="4216400" cy="23841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2"/>
          <p:cNvSpPr>
            <a:spLocks noGrp="1"/>
          </p:cNvSpPr>
          <p:nvPr>
            <p:ph type="body" idx="1"/>
          </p:nvPr>
        </p:nvSpPr>
        <p:spPr>
          <a:xfrm>
            <a:off x="254000"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4"/>
          <p:cNvSpPr>
            <a:spLocks noGrp="1"/>
          </p:cNvSpPr>
          <p:nvPr>
            <p:ph type="body" sz="quarter" idx="3"/>
          </p:nvPr>
        </p:nvSpPr>
        <p:spPr>
          <a:xfrm>
            <a:off x="4675164"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Date Placeholder 1"/>
          <p:cNvSpPr>
            <a:spLocks noGrp="1"/>
          </p:cNvSpPr>
          <p:nvPr>
            <p:ph type="dt" sz="half" idx="21"/>
          </p:nvPr>
        </p:nvSpPr>
        <p:spPr/>
        <p:txBody>
          <a:bodyPr/>
          <a:lstStyle/>
          <a:p>
            <a:fld id="{C3488F6E-D5B0-8F4D-AECE-EFF21D976E28}" type="datetime4">
              <a:rPr lang="en-US" smtClean="0"/>
              <a:t>December 1, 2021</a:t>
            </a:fld>
            <a:endParaRPr lang="en-US"/>
          </a:p>
        </p:txBody>
      </p:sp>
      <p:sp>
        <p:nvSpPr>
          <p:cNvPr id="3" name="Footer Placeholder 2"/>
          <p:cNvSpPr>
            <a:spLocks noGrp="1"/>
          </p:cNvSpPr>
          <p:nvPr>
            <p:ph type="ftr" sz="quarter" idx="22"/>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p:txBody>
          <a:bodyPr/>
          <a:lstStyle/>
          <a:p>
            <a:fld id="{16356448-7EEE-4D0D-AE32-557A2392817F}" type="slidenum">
              <a:rPr lang="en-US" smtClean="0"/>
              <a:pPr/>
              <a:t>‹#›</a:t>
            </a:fld>
            <a:endParaRPr lang="en-US"/>
          </a:p>
        </p:txBody>
      </p:sp>
      <p:sp>
        <p:nvSpPr>
          <p:cNvPr id="18" name="TextBox 17">
            <a:extLst>
              <a:ext uri="{FF2B5EF4-FFF2-40B4-BE49-F238E27FC236}">
                <a16:creationId xmlns:a16="http://schemas.microsoft.com/office/drawing/2014/main" id="{337F9A79-BD96-CE4C-B5B1-E62062691FD2}"/>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6882145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1" name="Content Placeholder 2"/>
          <p:cNvSpPr>
            <a:spLocks noGrp="1"/>
          </p:cNvSpPr>
          <p:nvPr>
            <p:ph sz="quarter" idx="19"/>
          </p:nvPr>
        </p:nvSpPr>
        <p:spPr>
          <a:xfrm>
            <a:off x="254000"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2"/>
          <p:cNvSpPr>
            <a:spLocks noGrp="1"/>
          </p:cNvSpPr>
          <p:nvPr>
            <p:ph type="body" idx="24" hasCustomPrompt="1"/>
          </p:nvPr>
        </p:nvSpPr>
        <p:spPr>
          <a:xfrm>
            <a:off x="254000"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3" name="Content Placeholder 11"/>
          <p:cNvSpPr>
            <a:spLocks noGrp="1"/>
          </p:cNvSpPr>
          <p:nvPr>
            <p:ph sz="quarter" idx="20"/>
          </p:nvPr>
        </p:nvSpPr>
        <p:spPr>
          <a:xfrm>
            <a:off x="3638844" y="1497329"/>
            <a:ext cx="5129236" cy="3023869"/>
          </a:xfrm>
        </p:spPr>
        <p:txBody>
          <a:bodyPr/>
          <a:lstStyle>
            <a:lvl1pPr>
              <a:defRPr sz="28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5"/>
          </p:nvPr>
        </p:nvSpPr>
        <p:spPr/>
        <p:txBody>
          <a:bodyPr/>
          <a:lstStyle/>
          <a:p>
            <a:fld id="{3713CE4C-465A-BA42-8EAE-49AAA36C4803}" type="datetime4">
              <a:rPr lang="en-US" smtClean="0"/>
              <a:t>December 1, 2021</a:t>
            </a:fld>
            <a:endParaRPr lang="en-US"/>
          </a:p>
        </p:txBody>
      </p:sp>
      <p:sp>
        <p:nvSpPr>
          <p:cNvPr id="3" name="Footer Placeholder 2"/>
          <p:cNvSpPr>
            <a:spLocks noGrp="1"/>
          </p:cNvSpPr>
          <p:nvPr>
            <p:ph type="ftr" sz="quarter" idx="26"/>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p:txBody>
          <a:bodyPr/>
          <a:lstStyle/>
          <a:p>
            <a:fld id="{0A79206F-C929-453C-B7BF-19A540401EF1}" type="slidenum">
              <a:rPr lang="en-US" smtClean="0"/>
              <a:pPr/>
              <a:t>‹#›</a:t>
            </a:fld>
            <a:endParaRPr lang="en-US"/>
          </a:p>
        </p:txBody>
      </p:sp>
      <p:sp>
        <p:nvSpPr>
          <p:cNvPr id="14" name="TextBox 13">
            <a:extLst>
              <a:ext uri="{FF2B5EF4-FFF2-40B4-BE49-F238E27FC236}">
                <a16:creationId xmlns:a16="http://schemas.microsoft.com/office/drawing/2014/main" id="{0D3B01F5-E2D5-BE4C-84A8-76FAAC75F573}"/>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5931241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Picture Placeholder 2"/>
          <p:cNvSpPr>
            <a:spLocks noGrp="1"/>
          </p:cNvSpPr>
          <p:nvPr>
            <p:ph type="pic" idx="1"/>
          </p:nvPr>
        </p:nvSpPr>
        <p:spPr>
          <a:xfrm>
            <a:off x="254000" y="1497330"/>
            <a:ext cx="5129236" cy="302386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Content Placeholder 2"/>
          <p:cNvSpPr>
            <a:spLocks noGrp="1"/>
          </p:cNvSpPr>
          <p:nvPr>
            <p:ph sz="quarter" idx="19"/>
          </p:nvPr>
        </p:nvSpPr>
        <p:spPr>
          <a:xfrm>
            <a:off x="5556567"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6" name="Text Placeholder 2"/>
          <p:cNvSpPr>
            <a:spLocks noGrp="1"/>
          </p:cNvSpPr>
          <p:nvPr>
            <p:ph type="body" idx="24" hasCustomPrompt="1"/>
          </p:nvPr>
        </p:nvSpPr>
        <p:spPr>
          <a:xfrm>
            <a:off x="5556567"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 name="Date Placeholder 1"/>
          <p:cNvSpPr>
            <a:spLocks noGrp="1"/>
          </p:cNvSpPr>
          <p:nvPr>
            <p:ph type="dt" sz="half" idx="25"/>
          </p:nvPr>
        </p:nvSpPr>
        <p:spPr/>
        <p:txBody>
          <a:bodyPr/>
          <a:lstStyle/>
          <a:p>
            <a:fld id="{2FE71C32-122E-ED4B-BAB2-7BE1310DDB75}" type="datetime4">
              <a:rPr lang="en-US" smtClean="0"/>
              <a:t>December 1, 2021</a:t>
            </a:fld>
            <a:endParaRPr lang="en-US"/>
          </a:p>
        </p:txBody>
      </p:sp>
      <p:sp>
        <p:nvSpPr>
          <p:cNvPr id="3" name="Footer Placeholder 2"/>
          <p:cNvSpPr>
            <a:spLocks noGrp="1"/>
          </p:cNvSpPr>
          <p:nvPr>
            <p:ph type="ftr" sz="quarter" idx="26"/>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p:txBody>
          <a:bodyPr/>
          <a:lstStyle/>
          <a:p>
            <a:fld id="{7C3E947D-4126-44FB-8EC6-F80A3BAA18D4}" type="slidenum">
              <a:rPr lang="en-US" smtClean="0"/>
              <a:pPr/>
              <a:t>‹#›</a:t>
            </a:fld>
            <a:endParaRPr lang="en-US"/>
          </a:p>
        </p:txBody>
      </p:sp>
      <p:sp>
        <p:nvSpPr>
          <p:cNvPr id="18" name="TextBox 17">
            <a:extLst>
              <a:ext uri="{FF2B5EF4-FFF2-40B4-BE49-F238E27FC236}">
                <a16:creationId xmlns:a16="http://schemas.microsoft.com/office/drawing/2014/main" id="{06A9D93F-D571-3A49-AC59-764791EAA1D2}"/>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326211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ubtitle and White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p:txBody>
          <a:bodyPr/>
          <a:lstStyle/>
          <a:p>
            <a:fld id="{AFFF86D5-D9E4-E642-85CF-BB4EDA6D4655}"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F45B3F8F-DC85-41EB-9D22-D06541A0ACDE}" type="slidenum">
              <a:rPr lang="en-US" smtClean="0"/>
              <a:pPr/>
              <a:t>‹#›</a:t>
            </a:fld>
            <a:endParaRPr lang="en-US"/>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1903406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ubtitle and Dark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 name="Date Placeholder 1"/>
          <p:cNvSpPr>
            <a:spLocks noGrp="1"/>
          </p:cNvSpPr>
          <p:nvPr>
            <p:ph type="dt" sz="half" idx="18"/>
          </p:nvPr>
        </p:nvSpPr>
        <p:spPr/>
        <p:txBody>
          <a:bodyPr/>
          <a:lstStyle/>
          <a:p>
            <a:fld id="{FE066264-7DA7-DA4C-BF50-C494F2495631}"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7F015878-4578-4C49-BC72-FE830FC5A6D7}" type="slidenum">
              <a:rPr lang="en-US" smtClean="0"/>
              <a:pPr/>
              <a:t>‹#›</a:t>
            </a:fld>
            <a:endParaRPr lang="en-US"/>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1208053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3B560E-FD7C-D74D-AAFF-7D62B21FEC9F}"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72306A69-C78D-46AD-9B4E-1E66EF195C51}" type="slidenum">
              <a:rPr lang="en-US" smtClean="0"/>
              <a:pPr/>
              <a:t>‹#›</a:t>
            </a:fld>
            <a:endParaRPr lang="en-US"/>
          </a:p>
        </p:txBody>
      </p:sp>
      <p:sp>
        <p:nvSpPr>
          <p:cNvPr id="7" name="TextBox 6">
            <a:extLst>
              <a:ext uri="{FF2B5EF4-FFF2-40B4-BE49-F238E27FC236}">
                <a16:creationId xmlns:a16="http://schemas.microsoft.com/office/drawing/2014/main" id="{CC9955F3-B473-7245-9FCE-DAD54EA01D06}"/>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19212782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lvl1pPr>
          </a:lstStyle>
          <a:p>
            <a:pPr lvl="0"/>
            <a:r>
              <a:rPr lang="en-US" dirty="0"/>
              <a:t>Click to add section header</a:t>
            </a:r>
          </a:p>
        </p:txBody>
      </p:sp>
      <p:sp>
        <p:nvSpPr>
          <p:cNvPr id="2" name="Date Placeholder 1"/>
          <p:cNvSpPr>
            <a:spLocks noGrp="1"/>
          </p:cNvSpPr>
          <p:nvPr>
            <p:ph type="dt" sz="half" idx="14"/>
          </p:nvPr>
        </p:nvSpPr>
        <p:spPr/>
        <p:txBody>
          <a:bodyPr/>
          <a:lstStyle/>
          <a:p>
            <a:fld id="{C3360B8B-BA8D-E847-8BA8-7C40F61EB756}"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11C0F2E9-13F1-4B54-979A-5E00D7D5723C}" type="slidenum">
              <a:rPr lang="en-US" smtClean="0"/>
              <a:pPr/>
              <a:t>‹#›</a:t>
            </a:fld>
            <a:endParaRPr lang="en-US"/>
          </a:p>
        </p:txBody>
      </p:sp>
      <p:sp>
        <p:nvSpPr>
          <p:cNvPr id="7" name="TextBox 6">
            <a:extLst>
              <a:ext uri="{FF2B5EF4-FFF2-40B4-BE49-F238E27FC236}">
                <a16:creationId xmlns:a16="http://schemas.microsoft.com/office/drawing/2014/main" id="{B5625018-5CD0-954D-9C36-5B32DE9AF52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3E556E"/>
                </a:solidFill>
              </a:rPr>
              <a:t>jpl.nasa.gov</a:t>
            </a:r>
          </a:p>
        </p:txBody>
      </p:sp>
    </p:spTree>
    <p:extLst>
      <p:ext uri="{BB962C8B-B14F-4D97-AF65-F5344CB8AC3E}">
        <p14:creationId xmlns:p14="http://schemas.microsoft.com/office/powerpoint/2010/main" val="38025828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_Dark Gray">
    <p:bg>
      <p:bgPr>
        <a:solidFill>
          <a:schemeClr val="tx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solidFill>
                  <a:schemeClr val="bg1"/>
                </a:solidFill>
              </a:defRPr>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3FF06D9B-51D2-AB4D-AC62-E1945DC995AA}"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25567511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6FBFC-720D-FE4A-A276-6AA8A4CE775C}"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37414141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3" name="Straight Connector 2"/>
          <p:cNvCxnSpPr/>
          <p:nvPr userDrawn="1"/>
        </p:nvCxnSpPr>
        <p:spPr>
          <a:xfrm>
            <a:off x="2538518" y="2571750"/>
            <a:ext cx="4057288" cy="0"/>
          </a:xfrm>
          <a:prstGeom prst="line">
            <a:avLst/>
          </a:prstGeom>
          <a:ln w="635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1" y="2790066"/>
            <a:ext cx="9144000" cy="400153"/>
          </a:xfrm>
          <a:prstGeom prst="rect">
            <a:avLst/>
          </a:prstGeom>
          <a:noFill/>
        </p:spPr>
        <p:txBody>
          <a:bodyPr wrap="square" rtlCol="0" anchor="ctr">
            <a:noAutofit/>
          </a:bodyPr>
          <a:lstStyle/>
          <a:p>
            <a:pPr algn="ctr"/>
            <a:r>
              <a:rPr lang="en-US" sz="2000" kern="0" spc="70">
                <a:solidFill>
                  <a:schemeClr val="accent1"/>
                </a:solidFill>
              </a:rPr>
              <a:t>jpl.nasa.gov</a:t>
            </a:r>
          </a:p>
        </p:txBody>
      </p:sp>
      <p:pic>
        <p:nvPicPr>
          <p:cNvPr id="6" name="Picture 5"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1381408"/>
            <a:ext cx="4057288" cy="1127025"/>
          </a:xfrm>
          <a:prstGeom prst="rect">
            <a:avLst/>
          </a:prstGeom>
        </p:spPr>
      </p:pic>
      <p:sp>
        <p:nvSpPr>
          <p:cNvPr id="2" name="Date Placeholder 1"/>
          <p:cNvSpPr>
            <a:spLocks noGrp="1"/>
          </p:cNvSpPr>
          <p:nvPr>
            <p:ph type="dt" sz="half" idx="10"/>
          </p:nvPr>
        </p:nvSpPr>
        <p:spPr/>
        <p:txBody>
          <a:bodyPr/>
          <a:lstStyle/>
          <a:p>
            <a:fld id="{3BE4D9C8-EF51-1949-832F-F267BACE0BFD}" type="datetime4">
              <a:rPr lang="en-US" smtClean="0"/>
              <a:t>December 1, 2021</a:t>
            </a:fld>
            <a:endParaRPr lang="en-US"/>
          </a:p>
        </p:txBody>
      </p:sp>
      <p:sp>
        <p:nvSpPr>
          <p:cNvPr id="5" name="Footer Placeholder 4"/>
          <p:cNvSpPr>
            <a:spLocks noGrp="1"/>
          </p:cNvSpPr>
          <p:nvPr>
            <p:ph type="ftr" sz="quarter" idx="11"/>
          </p:nvPr>
        </p:nvSpPr>
        <p:spPr/>
        <p:txBody>
          <a:bodyPr/>
          <a:lstStyle/>
          <a:p>
            <a:r>
              <a:rPr lang="en-US"/>
              <a:t>This document has been reviewed and determined not to contain export controlled technical data.</a:t>
            </a:r>
          </a:p>
        </p:txBody>
      </p:sp>
      <p:sp>
        <p:nvSpPr>
          <p:cNvPr id="7" name="Slide Number Placeholder 6"/>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79673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0"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4A111507-B672-374D-98F3-FA5D17E5A61A}"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002924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pic>
        <p:nvPicPr>
          <p:cNvPr id="6" name="Picture 5"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2008238"/>
            <a:ext cx="4057288" cy="1127025"/>
          </a:xfrm>
          <a:prstGeom prst="rect">
            <a:avLst/>
          </a:prstGeom>
        </p:spPr>
      </p:pic>
      <p:sp>
        <p:nvSpPr>
          <p:cNvPr id="2" name="Date Placeholder 1"/>
          <p:cNvSpPr>
            <a:spLocks noGrp="1"/>
          </p:cNvSpPr>
          <p:nvPr>
            <p:ph type="dt" sz="half" idx="10"/>
          </p:nvPr>
        </p:nvSpPr>
        <p:spPr/>
        <p:txBody>
          <a:bodyPr/>
          <a:lstStyle/>
          <a:p>
            <a:fld id="{F7D82D30-55AD-2640-9D6F-5E4AC53ED99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3952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TextBox 12"/>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8"/>
          </p:nvPr>
        </p:nvSpPr>
        <p:spPr/>
        <p:txBody>
          <a:bodyPr/>
          <a:lstStyle/>
          <a:p>
            <a:fld id="{8F01EBEF-DF64-4A44-98AB-714D2F4ED88E}"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4317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F154232B-FDB3-4540-AC0B-619D296AEA23}"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43170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lstStyle/>
          <a:p>
            <a:r>
              <a:rPr lang="en-US" dirty="0"/>
              <a:t>Click to edit Master title style</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18"/>
          </p:nvPr>
        </p:nvSpPr>
        <p:spPr/>
        <p:txBody>
          <a:bodyPr/>
          <a:lstStyle/>
          <a:p>
            <a:fld id="{84CB780C-4595-F543-A264-C45E8D504E6A}" type="datetime4">
              <a:rPr lang="en-US" smtClean="0"/>
              <a:t>December 1, 2021</a:t>
            </a:fld>
            <a:endParaRPr lang="en-US"/>
          </a:p>
        </p:txBody>
      </p:sp>
      <p:sp>
        <p:nvSpPr>
          <p:cNvPr id="5" name="Footer Placeholder 4"/>
          <p:cNvSpPr>
            <a:spLocks noGrp="1"/>
          </p:cNvSpPr>
          <p:nvPr>
            <p:ph type="ftr" sz="quarter" idx="19"/>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60876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F4A98C58-F1E4-5141-9A70-39686268F850}"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079395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1598613"/>
            <a:ext cx="4216400" cy="27193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1"/>
          <p:cNvSpPr>
            <a:spLocks noGrp="1"/>
          </p:cNvSpPr>
          <p:nvPr>
            <p:ph sz="quarter" idx="20"/>
          </p:nvPr>
        </p:nvSpPr>
        <p:spPr>
          <a:xfrm>
            <a:off x="4675164" y="1598612"/>
            <a:ext cx="4216400" cy="2719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Box 10"/>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1"/>
          </p:nvPr>
        </p:nvSpPr>
        <p:spPr/>
        <p:txBody>
          <a:bodyPr/>
          <a:lstStyle/>
          <a:p>
            <a:fld id="{D57312A6-FE98-614E-B908-923B05A81BB3}" type="datetime4">
              <a:rPr lang="en-US" smtClean="0"/>
              <a:t>December 1, 2021</a:t>
            </a:fld>
            <a:endParaRPr lang="en-US"/>
          </a:p>
        </p:txBody>
      </p:sp>
      <p:sp>
        <p:nvSpPr>
          <p:cNvPr id="5" name="Footer Placeholder 4"/>
          <p:cNvSpPr>
            <a:spLocks noGrp="1"/>
          </p:cNvSpPr>
          <p:nvPr>
            <p:ph type="ftr" sz="quarter" idx="22"/>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3"/>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3227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4000" y="327899"/>
            <a:ext cx="8514080" cy="434101"/>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254000" y="1200150"/>
            <a:ext cx="8432800" cy="339407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53999" y="4802823"/>
            <a:ext cx="1422401" cy="274637"/>
          </a:xfrm>
          <a:prstGeom prst="rect">
            <a:avLst/>
          </a:prstGeom>
        </p:spPr>
        <p:txBody>
          <a:bodyPr vert="horz" lIns="91440" tIns="45720" rIns="91440" bIns="45720" rtlCol="0" anchor="ctr">
            <a:noAutofit/>
          </a:bodyPr>
          <a:lstStyle>
            <a:lvl1pPr algn="l">
              <a:defRPr sz="800">
                <a:solidFill>
                  <a:schemeClr val="bg1">
                    <a:lumMod val="50000"/>
                  </a:schemeClr>
                </a:solidFill>
              </a:defRPr>
            </a:lvl1pPr>
          </a:lstStyle>
          <a:p>
            <a:fld id="{43C5D6AD-A46D-9E4C-BD0C-C8261FDE7AB3}" type="datetime4">
              <a:rPr lang="en-US" smtClean="0"/>
              <a:t>December 1, 2021</a:t>
            </a:fld>
            <a:endParaRPr lang="en-US"/>
          </a:p>
        </p:txBody>
      </p:sp>
      <p:sp>
        <p:nvSpPr>
          <p:cNvPr id="5" name="Footer Placeholder 4"/>
          <p:cNvSpPr>
            <a:spLocks noGrp="1"/>
          </p:cNvSpPr>
          <p:nvPr>
            <p:ph type="ftr" sz="quarter" idx="3"/>
          </p:nvPr>
        </p:nvSpPr>
        <p:spPr>
          <a:xfrm>
            <a:off x="1676401" y="4802823"/>
            <a:ext cx="5791199" cy="274637"/>
          </a:xfrm>
          <a:prstGeom prst="rect">
            <a:avLst/>
          </a:prstGeom>
        </p:spPr>
        <p:txBody>
          <a:bodyPr vert="horz" lIns="91440" tIns="45720" rIns="91440" bIns="45720" rtlCol="0" anchor="ctr">
            <a:noAutofit/>
          </a:bodyPr>
          <a:lstStyle>
            <a:lvl1pPr algn="ctr">
              <a:defRPr sz="800">
                <a:solidFill>
                  <a:schemeClr val="accent4"/>
                </a:solidFill>
              </a:defRPr>
            </a:lvl1pPr>
          </a:lstStyle>
          <a:p>
            <a:r>
              <a:rPr lang="en-US"/>
              <a:t>This document has been reviewed and determined not to contain export controlled technical data.</a:t>
            </a:r>
          </a:p>
        </p:txBody>
      </p:sp>
      <p:sp>
        <p:nvSpPr>
          <p:cNvPr id="6" name="Slide Number Placeholder 5"/>
          <p:cNvSpPr>
            <a:spLocks noGrp="1"/>
          </p:cNvSpPr>
          <p:nvPr>
            <p:ph type="sldNum" sz="quarter" idx="4"/>
          </p:nvPr>
        </p:nvSpPr>
        <p:spPr>
          <a:xfrm>
            <a:off x="7467600" y="4802823"/>
            <a:ext cx="586130" cy="272097"/>
          </a:xfrm>
          <a:prstGeom prst="rect">
            <a:avLst/>
          </a:prstGeom>
        </p:spPr>
        <p:txBody>
          <a:bodyPr vert="horz" lIns="91440" tIns="45720" rIns="91440" bIns="45720" rtlCol="0" anchor="ctr">
            <a:noAutofit/>
          </a:bodyPr>
          <a:lstStyle>
            <a:lvl1pPr algn="r">
              <a:defRPr sz="800">
                <a:solidFill>
                  <a:schemeClr val="bg1">
                    <a:lumMod val="50000"/>
                  </a:schemeClr>
                </a:solidFill>
              </a:defRPr>
            </a:lvl1pPr>
          </a:lstStyle>
          <a:p>
            <a:fld id="{0E0E1749-0B7E-403A-A9A7-95F2ED1F2891}" type="slidenum">
              <a:rPr lang="en-US" smtClean="0"/>
              <a:pPr/>
              <a:t>‹#›</a:t>
            </a:fld>
            <a:endParaRPr lang="en-US"/>
          </a:p>
        </p:txBody>
      </p:sp>
    </p:spTree>
    <p:extLst>
      <p:ext uri="{BB962C8B-B14F-4D97-AF65-F5344CB8AC3E}">
        <p14:creationId xmlns:p14="http://schemas.microsoft.com/office/powerpoint/2010/main" val="58691117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1" r:id="rId5"/>
    <p:sldLayoutId id="2147483662" r:id="rId6"/>
    <p:sldLayoutId id="2147483664" r:id="rId7"/>
    <p:sldLayoutId id="2147483663" r:id="rId8"/>
    <p:sldLayoutId id="2147483669" r:id="rId9"/>
    <p:sldLayoutId id="2147483670" r:id="rId10"/>
    <p:sldLayoutId id="2147483671" r:id="rId11"/>
    <p:sldLayoutId id="2147483672" r:id="rId12"/>
    <p:sldLayoutId id="2147483653" r:id="rId13"/>
    <p:sldLayoutId id="2147483654" r:id="rId14"/>
    <p:sldLayoutId id="2147483656" r:id="rId15"/>
    <p:sldLayoutId id="2147483657" r:id="rId16"/>
    <p:sldLayoutId id="2147483658" r:id="rId17"/>
    <p:sldLayoutId id="2147483659" r:id="rId18"/>
    <p:sldLayoutId id="2147483660" r:id="rId19"/>
    <p:sldLayoutId id="2147483693" r:id="rId20"/>
  </p:sldLayoutIdLst>
  <p:hf hdr="0"/>
  <p:txStyles>
    <p:titleStyle>
      <a:lvl1pPr algn="l" defTabSz="457200" rtl="0" eaLnBrk="1" latinLnBrk="0" hangingPunct="1">
        <a:spcBef>
          <a:spcPct val="0"/>
        </a:spcBef>
        <a:buNone/>
        <a:defRPr sz="2400" b="1" i="0" u="none" kern="1200">
          <a:solidFill>
            <a:schemeClr val="tx1"/>
          </a:solidFill>
          <a:latin typeface="+mj-lt"/>
          <a:ea typeface="+mj-ea"/>
          <a:cs typeface="+mj-cs"/>
        </a:defRPr>
      </a:lvl1pPr>
    </p:titleStyle>
    <p:bodyStyle>
      <a:lvl1pPr marL="233363" indent="-233363" algn="l" defTabSz="457200" rtl="0" eaLnBrk="1" latinLnBrk="0" hangingPunct="1">
        <a:spcBef>
          <a:spcPct val="20000"/>
        </a:spcBef>
        <a:buClr>
          <a:schemeClr val="bg1">
            <a:lumMod val="50000"/>
          </a:schemeClr>
        </a:buClr>
        <a:buFont typeface="Arial"/>
        <a:buChar char="•"/>
        <a:tabLst/>
        <a:defRPr sz="2000" kern="1200">
          <a:solidFill>
            <a:schemeClr val="tx1"/>
          </a:solidFill>
          <a:latin typeface="+mn-lt"/>
          <a:ea typeface="+mn-ea"/>
          <a:cs typeface="+mn-cs"/>
        </a:defRPr>
      </a:lvl1pPr>
      <a:lvl2pPr marL="690563" indent="-233363" algn="l" defTabSz="457200" rtl="0" eaLnBrk="1" latinLnBrk="0" hangingPunct="1">
        <a:spcBef>
          <a:spcPct val="20000"/>
        </a:spcBef>
        <a:buClr>
          <a:schemeClr val="bg1">
            <a:lumMod val="50000"/>
          </a:schemeClr>
        </a:buClr>
        <a:buFont typeface="Arial"/>
        <a:buChar char="•"/>
        <a:defRPr sz="1800" b="0" i="0" u="none" kern="1200">
          <a:solidFill>
            <a:schemeClr val="tx1"/>
          </a:solidFill>
          <a:latin typeface="+mn-lt"/>
          <a:ea typeface="+mn-ea"/>
          <a:cs typeface="+mn-cs"/>
        </a:defRPr>
      </a:lvl2pPr>
      <a:lvl3pPr marL="1147763" indent="-233363" algn="l" defTabSz="457200" rtl="0" eaLnBrk="1" latinLnBrk="0" hangingPunct="1">
        <a:spcBef>
          <a:spcPct val="20000"/>
        </a:spcBef>
        <a:buClr>
          <a:schemeClr val="bg1">
            <a:lumMod val="50000"/>
          </a:schemeClr>
        </a:buClr>
        <a:buFont typeface="Arial"/>
        <a:buChar char="•"/>
        <a:defRPr sz="1600" kern="1200">
          <a:solidFill>
            <a:schemeClr val="tx1"/>
          </a:solidFill>
          <a:latin typeface="+mn-lt"/>
          <a:ea typeface="+mn-ea"/>
          <a:cs typeface="+mn-cs"/>
        </a:defRPr>
      </a:lvl3pPr>
      <a:lvl4pPr marL="1604963" indent="-233363" algn="l" defTabSz="457200" rtl="0" eaLnBrk="1" latinLnBrk="0" hangingPunct="1">
        <a:spcBef>
          <a:spcPct val="20000"/>
        </a:spcBef>
        <a:buClr>
          <a:schemeClr val="bg1">
            <a:lumMod val="50000"/>
          </a:schemeClr>
        </a:buClr>
        <a:buFont typeface="Arial"/>
        <a:buChar char="•"/>
        <a:defRPr sz="1400" kern="1200">
          <a:solidFill>
            <a:schemeClr val="tx1"/>
          </a:solidFill>
          <a:latin typeface="+mn-lt"/>
          <a:ea typeface="+mn-ea"/>
          <a:cs typeface="+mn-cs"/>
        </a:defRPr>
      </a:lvl4pPr>
      <a:lvl5pPr marL="2062163" indent="-233363" algn="l" defTabSz="457200" rtl="0" eaLnBrk="1" latinLnBrk="0" hangingPunct="1">
        <a:spcBef>
          <a:spcPct val="20000"/>
        </a:spcBef>
        <a:buClr>
          <a:schemeClr val="bg1">
            <a:lumMod val="50000"/>
          </a:schemeClr>
        </a:buClr>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4000" y="327899"/>
            <a:ext cx="8514080" cy="434101"/>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254000" y="1200150"/>
            <a:ext cx="8432800" cy="339407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54000" y="4954249"/>
            <a:ext cx="1422400" cy="123211"/>
          </a:xfrm>
          <a:prstGeom prst="rect">
            <a:avLst/>
          </a:prstGeom>
        </p:spPr>
        <p:txBody>
          <a:bodyPr vert="horz" lIns="91440" tIns="45720" rIns="91440" bIns="45720" rtlCol="0" anchor="ctr">
            <a:noAutofit/>
          </a:bodyPr>
          <a:lstStyle>
            <a:lvl1pPr algn="l">
              <a:defRPr sz="800">
                <a:solidFill>
                  <a:schemeClr val="tx1">
                    <a:lumMod val="75000"/>
                    <a:lumOff val="25000"/>
                  </a:schemeClr>
                </a:solidFill>
              </a:defRPr>
            </a:lvl1pPr>
          </a:lstStyle>
          <a:p>
            <a:fld id="{511B2408-D871-8643-8F9E-85C3C1890EC4}" type="datetime4">
              <a:rPr lang="en-US" smtClean="0"/>
              <a:t>December 1, 2021</a:t>
            </a:fld>
            <a:endParaRPr lang="en-US"/>
          </a:p>
        </p:txBody>
      </p:sp>
      <p:sp>
        <p:nvSpPr>
          <p:cNvPr id="5" name="Footer Placeholder 4"/>
          <p:cNvSpPr>
            <a:spLocks noGrp="1"/>
          </p:cNvSpPr>
          <p:nvPr>
            <p:ph type="ftr" sz="quarter" idx="3"/>
          </p:nvPr>
        </p:nvSpPr>
        <p:spPr>
          <a:xfrm>
            <a:off x="1676400" y="4954249"/>
            <a:ext cx="5775960" cy="123211"/>
          </a:xfrm>
          <a:prstGeom prst="rect">
            <a:avLst/>
          </a:prstGeom>
        </p:spPr>
        <p:txBody>
          <a:bodyPr vert="horz" lIns="91440" tIns="45720" rIns="91440" bIns="45720" rtlCol="0" anchor="ctr">
            <a:noAutofit/>
          </a:bodyPr>
          <a:lstStyle>
            <a:lvl1pPr algn="ctr">
              <a:defRPr sz="800">
                <a:solidFill>
                  <a:schemeClr val="tx1">
                    <a:lumMod val="75000"/>
                    <a:lumOff val="25000"/>
                  </a:schemeClr>
                </a:solidFill>
              </a:defRPr>
            </a:lvl1pPr>
          </a:lstStyle>
          <a:p>
            <a:r>
              <a:rPr lang="en-US"/>
              <a:t>This document has been reviewed and determined not to contain export controlled technical data.</a:t>
            </a:r>
          </a:p>
        </p:txBody>
      </p:sp>
      <p:sp>
        <p:nvSpPr>
          <p:cNvPr id="6" name="Slide Number Placeholder 5"/>
          <p:cNvSpPr>
            <a:spLocks noGrp="1"/>
          </p:cNvSpPr>
          <p:nvPr>
            <p:ph type="sldNum" sz="quarter" idx="4"/>
          </p:nvPr>
        </p:nvSpPr>
        <p:spPr>
          <a:xfrm>
            <a:off x="7452360" y="4952849"/>
            <a:ext cx="601370" cy="122071"/>
          </a:xfrm>
          <a:prstGeom prst="rect">
            <a:avLst/>
          </a:prstGeom>
        </p:spPr>
        <p:txBody>
          <a:bodyPr vert="horz" lIns="91440" tIns="45720" rIns="91440" bIns="45720" rtlCol="0" anchor="ctr">
            <a:noAutofit/>
          </a:bodyPr>
          <a:lstStyle>
            <a:lvl1pPr algn="r">
              <a:defRPr sz="800">
                <a:solidFill>
                  <a:schemeClr val="tx1">
                    <a:lumMod val="75000"/>
                    <a:lumOff val="25000"/>
                  </a:schemeClr>
                </a:solidFill>
              </a:defRPr>
            </a:lvl1pPr>
          </a:lstStyle>
          <a:p>
            <a:fld id="{11C0F2E9-13F1-4B54-979A-5E00D7D5723C}" type="slidenum">
              <a:rPr lang="en-US" smtClean="0"/>
              <a:pPr/>
              <a:t>‹#›</a:t>
            </a:fld>
            <a:endParaRPr lang="en-US"/>
          </a:p>
        </p:txBody>
      </p:sp>
    </p:spTree>
    <p:extLst>
      <p:ext uri="{BB962C8B-B14F-4D97-AF65-F5344CB8AC3E}">
        <p14:creationId xmlns:p14="http://schemas.microsoft.com/office/powerpoint/2010/main" val="28160724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4" r:id="rId20"/>
  </p:sldLayoutIdLst>
  <p:hf hdr="0"/>
  <p:txStyles>
    <p:titleStyle>
      <a:lvl1pPr algn="l" defTabSz="457200" rtl="0" eaLnBrk="1" latinLnBrk="0" hangingPunct="1">
        <a:spcBef>
          <a:spcPct val="0"/>
        </a:spcBef>
        <a:buNone/>
        <a:defRPr sz="2400" b="1" kern="1200">
          <a:solidFill>
            <a:schemeClr val="bg1"/>
          </a:solidFill>
          <a:latin typeface="+mj-lt"/>
          <a:ea typeface="+mj-ea"/>
          <a:cs typeface="+mj-cs"/>
        </a:defRPr>
      </a:lvl1pPr>
    </p:titleStyle>
    <p:bodyStyle>
      <a:lvl1pPr marL="233363" indent="-233363" algn="l" defTabSz="457200" rtl="0" eaLnBrk="1" latinLnBrk="0" hangingPunct="1">
        <a:spcBef>
          <a:spcPct val="20000"/>
        </a:spcBef>
        <a:buClr>
          <a:schemeClr val="bg1">
            <a:lumMod val="50000"/>
          </a:schemeClr>
        </a:buClr>
        <a:buFont typeface="Arial"/>
        <a:buChar char="•"/>
        <a:tabLst/>
        <a:defRPr sz="2000" kern="1200">
          <a:solidFill>
            <a:schemeClr val="bg1"/>
          </a:solidFill>
          <a:latin typeface="+mn-lt"/>
          <a:ea typeface="+mn-ea"/>
          <a:cs typeface="+mn-cs"/>
        </a:defRPr>
      </a:lvl1pPr>
      <a:lvl2pPr marL="690563" indent="-233363" algn="l" defTabSz="457200" rtl="0" eaLnBrk="1" latinLnBrk="0" hangingPunct="1">
        <a:spcBef>
          <a:spcPct val="20000"/>
        </a:spcBef>
        <a:buClr>
          <a:schemeClr val="bg1">
            <a:lumMod val="50000"/>
          </a:schemeClr>
        </a:buClr>
        <a:buFont typeface="Arial"/>
        <a:buChar char="•"/>
        <a:defRPr sz="1800" kern="1200">
          <a:solidFill>
            <a:schemeClr val="bg1"/>
          </a:solidFill>
          <a:latin typeface="+mn-lt"/>
          <a:ea typeface="+mn-ea"/>
          <a:cs typeface="+mn-cs"/>
        </a:defRPr>
      </a:lvl2pPr>
      <a:lvl3pPr marL="1147763" indent="-233363" algn="l" defTabSz="457200" rtl="0" eaLnBrk="1" latinLnBrk="0" hangingPunct="1">
        <a:spcBef>
          <a:spcPct val="20000"/>
        </a:spcBef>
        <a:buClr>
          <a:schemeClr val="bg1">
            <a:lumMod val="50000"/>
          </a:schemeClr>
        </a:buClr>
        <a:buFont typeface="Arial"/>
        <a:buChar char="•"/>
        <a:defRPr sz="1600" kern="1200">
          <a:solidFill>
            <a:schemeClr val="bg1"/>
          </a:solidFill>
          <a:latin typeface="+mn-lt"/>
          <a:ea typeface="+mn-ea"/>
          <a:cs typeface="+mn-cs"/>
        </a:defRPr>
      </a:lvl3pPr>
      <a:lvl4pPr marL="1604963" indent="-233363" algn="l" defTabSz="457200" rtl="0" eaLnBrk="1" latinLnBrk="0" hangingPunct="1">
        <a:spcBef>
          <a:spcPct val="20000"/>
        </a:spcBef>
        <a:buClr>
          <a:schemeClr val="bg1">
            <a:lumMod val="50000"/>
          </a:schemeClr>
        </a:buClr>
        <a:buFont typeface="Arial"/>
        <a:buChar char="•"/>
        <a:defRPr sz="1400" kern="1200">
          <a:solidFill>
            <a:schemeClr val="bg1"/>
          </a:solidFill>
          <a:latin typeface="+mn-lt"/>
          <a:ea typeface="+mn-ea"/>
          <a:cs typeface="+mn-cs"/>
        </a:defRPr>
      </a:lvl4pPr>
      <a:lvl5pPr marL="2062163" indent="-233363" algn="l" defTabSz="457200" rtl="0" eaLnBrk="1" latinLnBrk="0" hangingPunct="1">
        <a:spcBef>
          <a:spcPct val="20000"/>
        </a:spcBef>
        <a:buClr>
          <a:schemeClr val="bg1">
            <a:lumMod val="50000"/>
          </a:schemeClr>
        </a:buClr>
        <a:buFont typeface="Arial"/>
        <a:buChar char="•"/>
        <a:defRPr sz="12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B2A6B2CE-6E6C-C940-AC6F-44AB72F27FAF}"/>
              </a:ext>
            </a:extLst>
          </p:cNvPr>
          <p:cNvGrpSpPr/>
          <p:nvPr/>
        </p:nvGrpSpPr>
        <p:grpSpPr>
          <a:xfrm>
            <a:off x="6862520" y="3806637"/>
            <a:ext cx="1171751" cy="878224"/>
            <a:chOff x="6386758" y="-26863"/>
            <a:chExt cx="2274654" cy="1680710"/>
          </a:xfrm>
        </p:grpSpPr>
        <p:sp>
          <p:nvSpPr>
            <p:cNvPr id="78" name="TextBox 77">
              <a:extLst>
                <a:ext uri="{FF2B5EF4-FFF2-40B4-BE49-F238E27FC236}">
                  <a16:creationId xmlns:a16="http://schemas.microsoft.com/office/drawing/2014/main" id="{0977AC88-AA7C-FB42-8687-D3CFA658C633}"/>
                </a:ext>
              </a:extLst>
            </p:cNvPr>
            <p:cNvSpPr txBox="1"/>
            <p:nvPr/>
          </p:nvSpPr>
          <p:spPr>
            <a:xfrm>
              <a:off x="6386758" y="-26863"/>
              <a:ext cx="1015076" cy="574285"/>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Earth</a:t>
              </a:r>
            </a:p>
          </p:txBody>
        </p:sp>
        <p:sp>
          <p:nvSpPr>
            <p:cNvPr id="79" name="TextBox 78">
              <a:extLst>
                <a:ext uri="{FF2B5EF4-FFF2-40B4-BE49-F238E27FC236}">
                  <a16:creationId xmlns:a16="http://schemas.microsoft.com/office/drawing/2014/main" id="{A82097AA-4981-C74E-B330-2E97E2D15327}"/>
                </a:ext>
              </a:extLst>
            </p:cNvPr>
            <p:cNvSpPr txBox="1"/>
            <p:nvPr/>
          </p:nvSpPr>
          <p:spPr>
            <a:xfrm>
              <a:off x="6693872" y="249742"/>
              <a:ext cx="968399" cy="574287"/>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Mars</a:t>
              </a:r>
            </a:p>
          </p:txBody>
        </p:sp>
        <p:sp>
          <p:nvSpPr>
            <p:cNvPr id="80" name="TextBox 79">
              <a:extLst>
                <a:ext uri="{FF2B5EF4-FFF2-40B4-BE49-F238E27FC236}">
                  <a16:creationId xmlns:a16="http://schemas.microsoft.com/office/drawing/2014/main" id="{00731AA2-B3AA-0943-BB69-B763708E4142}"/>
                </a:ext>
              </a:extLst>
            </p:cNvPr>
            <p:cNvSpPr txBox="1"/>
            <p:nvPr/>
          </p:nvSpPr>
          <p:spPr>
            <a:xfrm>
              <a:off x="7292542" y="802957"/>
              <a:ext cx="987070" cy="574287"/>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Pluto</a:t>
              </a:r>
            </a:p>
          </p:txBody>
        </p:sp>
        <p:sp>
          <p:nvSpPr>
            <p:cNvPr id="81" name="TextBox 80">
              <a:extLst>
                <a:ext uri="{FF2B5EF4-FFF2-40B4-BE49-F238E27FC236}">
                  <a16:creationId xmlns:a16="http://schemas.microsoft.com/office/drawing/2014/main" id="{8E42D76F-77FC-E745-857A-7C3150085BDB}"/>
                </a:ext>
              </a:extLst>
            </p:cNvPr>
            <p:cNvSpPr txBox="1"/>
            <p:nvPr/>
          </p:nvSpPr>
          <p:spPr>
            <a:xfrm>
              <a:off x="7571652" y="1079560"/>
              <a:ext cx="1089760" cy="574287"/>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Ceres</a:t>
              </a:r>
            </a:p>
          </p:txBody>
        </p:sp>
        <p:sp>
          <p:nvSpPr>
            <p:cNvPr id="39" name="TextBox 38">
              <a:extLst>
                <a:ext uri="{FF2B5EF4-FFF2-40B4-BE49-F238E27FC236}">
                  <a16:creationId xmlns:a16="http://schemas.microsoft.com/office/drawing/2014/main" id="{A20971D8-6141-304B-BFC0-ADDB89B5B9C7}"/>
                </a:ext>
              </a:extLst>
            </p:cNvPr>
            <p:cNvSpPr txBox="1"/>
            <p:nvPr/>
          </p:nvSpPr>
          <p:spPr>
            <a:xfrm>
              <a:off x="6954310" y="526350"/>
              <a:ext cx="1046194" cy="574287"/>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Moon</a:t>
              </a:r>
            </a:p>
          </p:txBody>
        </p:sp>
      </p:grpSp>
      <p:grpSp>
        <p:nvGrpSpPr>
          <p:cNvPr id="76" name="Group 75">
            <a:extLst>
              <a:ext uri="{FF2B5EF4-FFF2-40B4-BE49-F238E27FC236}">
                <a16:creationId xmlns:a16="http://schemas.microsoft.com/office/drawing/2014/main" id="{5B1F2D16-D12D-5C46-8148-E901DFF36FB3}"/>
              </a:ext>
            </a:extLst>
          </p:cNvPr>
          <p:cNvGrpSpPr/>
          <p:nvPr/>
        </p:nvGrpSpPr>
        <p:grpSpPr>
          <a:xfrm>
            <a:off x="3175815" y="4624337"/>
            <a:ext cx="3798296" cy="300084"/>
            <a:chOff x="4223243" y="6287499"/>
            <a:chExt cx="5064394" cy="400111"/>
          </a:xfrm>
        </p:grpSpPr>
        <p:sp>
          <p:nvSpPr>
            <p:cNvPr id="73" name="TextBox 72">
              <a:extLst>
                <a:ext uri="{FF2B5EF4-FFF2-40B4-BE49-F238E27FC236}">
                  <a16:creationId xmlns:a16="http://schemas.microsoft.com/office/drawing/2014/main" id="{E7BA441F-93B2-0E46-8E91-1708F5570BE5}"/>
                </a:ext>
              </a:extLst>
            </p:cNvPr>
            <p:cNvSpPr txBox="1"/>
            <p:nvPr/>
          </p:nvSpPr>
          <p:spPr>
            <a:xfrm>
              <a:off x="4223243" y="6287502"/>
              <a:ext cx="812616" cy="400108"/>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Jupiter</a:t>
              </a:r>
            </a:p>
          </p:txBody>
        </p:sp>
        <p:sp>
          <p:nvSpPr>
            <p:cNvPr id="74" name="TextBox 73">
              <a:extLst>
                <a:ext uri="{FF2B5EF4-FFF2-40B4-BE49-F238E27FC236}">
                  <a16:creationId xmlns:a16="http://schemas.microsoft.com/office/drawing/2014/main" id="{4AACDE63-E924-E343-BC6F-50075BEC10FC}"/>
                </a:ext>
              </a:extLst>
            </p:cNvPr>
            <p:cNvSpPr txBox="1"/>
            <p:nvPr/>
          </p:nvSpPr>
          <p:spPr>
            <a:xfrm>
              <a:off x="7049829" y="6287499"/>
              <a:ext cx="960093" cy="400108"/>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Neptune</a:t>
              </a:r>
            </a:p>
          </p:txBody>
        </p:sp>
        <p:sp>
          <p:nvSpPr>
            <p:cNvPr id="75" name="TextBox 74">
              <a:extLst>
                <a:ext uri="{FF2B5EF4-FFF2-40B4-BE49-F238E27FC236}">
                  <a16:creationId xmlns:a16="http://schemas.microsoft.com/office/drawing/2014/main" id="{132F67CD-4FFD-844F-BD12-F15E1E18CFF6}"/>
                </a:ext>
              </a:extLst>
            </p:cNvPr>
            <p:cNvSpPr txBox="1"/>
            <p:nvPr/>
          </p:nvSpPr>
          <p:spPr>
            <a:xfrm>
              <a:off x="8026180" y="6287499"/>
              <a:ext cx="1261457" cy="400108"/>
            </a:xfrm>
            <a:prstGeom prst="rect">
              <a:avLst/>
            </a:prstGeom>
            <a:noFill/>
          </p:spPr>
          <p:txBody>
            <a:bodyPr wrap="none" rtlCol="0">
              <a:spAutoFit/>
            </a:bodyPr>
            <a:lstStyle/>
            <a:p>
              <a:pPr algn="ctr"/>
              <a:r>
                <a:rPr lang="en-US" sz="1350" dirty="0">
                  <a:solidFill>
                    <a:schemeClr val="bg1"/>
                  </a:solidFill>
                  <a:latin typeface="Arial Narrow" panose="020B0604020202020204" pitchFamily="34" charset="0"/>
                  <a:cs typeface="Arial Narrow" panose="020B0604020202020204" pitchFamily="34" charset="0"/>
                </a:rPr>
                <a:t>Super-Earth</a:t>
              </a:r>
            </a:p>
          </p:txBody>
        </p:sp>
      </p:grpSp>
      <p:pic>
        <p:nvPicPr>
          <p:cNvPr id="3" name="Picture 2">
            <a:extLst>
              <a:ext uri="{FF2B5EF4-FFF2-40B4-BE49-F238E27FC236}">
                <a16:creationId xmlns:a16="http://schemas.microsoft.com/office/drawing/2014/main" id="{23F91C5A-9976-6544-8104-A94F535C30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5125" y="535195"/>
            <a:ext cx="4306172" cy="4066262"/>
          </a:xfrm>
          <a:prstGeom prst="rect">
            <a:avLst/>
          </a:prstGeom>
        </p:spPr>
      </p:pic>
      <p:pic>
        <p:nvPicPr>
          <p:cNvPr id="7" name="Picture 6">
            <a:extLst>
              <a:ext uri="{FF2B5EF4-FFF2-40B4-BE49-F238E27FC236}">
                <a16:creationId xmlns:a16="http://schemas.microsoft.com/office/drawing/2014/main" id="{CD80AC2C-6278-8949-B4B8-997EBD0FAE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04565" y="3086391"/>
            <a:ext cx="1574281" cy="1574281"/>
          </a:xfrm>
          <a:prstGeom prst="rect">
            <a:avLst/>
          </a:prstGeom>
        </p:spPr>
      </p:pic>
      <p:pic>
        <p:nvPicPr>
          <p:cNvPr id="19" name="Picture 18">
            <a:extLst>
              <a:ext uri="{FF2B5EF4-FFF2-40B4-BE49-F238E27FC236}">
                <a16:creationId xmlns:a16="http://schemas.microsoft.com/office/drawing/2014/main" id="{B2F6456D-EBD5-1B4B-8BE9-7A45DE116CF8}"/>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6208476" y="4018826"/>
            <a:ext cx="598530" cy="598530"/>
          </a:xfrm>
          <a:prstGeom prst="rect">
            <a:avLst/>
          </a:prstGeom>
        </p:spPr>
      </p:pic>
      <p:sp>
        <p:nvSpPr>
          <p:cNvPr id="58" name="Rectangle 57">
            <a:extLst>
              <a:ext uri="{FF2B5EF4-FFF2-40B4-BE49-F238E27FC236}">
                <a16:creationId xmlns:a16="http://schemas.microsoft.com/office/drawing/2014/main" id="{F0ACA70C-C50D-4E40-B14A-02D07287C5CF}"/>
              </a:ext>
            </a:extLst>
          </p:cNvPr>
          <p:cNvSpPr/>
          <p:nvPr/>
        </p:nvSpPr>
        <p:spPr>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6" name="Group 35">
            <a:extLst>
              <a:ext uri="{FF2B5EF4-FFF2-40B4-BE49-F238E27FC236}">
                <a16:creationId xmlns:a16="http://schemas.microsoft.com/office/drawing/2014/main" id="{6E4502BE-4000-C94E-993C-76B8B6E7F7C2}"/>
              </a:ext>
            </a:extLst>
          </p:cNvPr>
          <p:cNvGrpSpPr>
            <a:grpSpLocks noChangeAspect="1"/>
          </p:cNvGrpSpPr>
          <p:nvPr/>
        </p:nvGrpSpPr>
        <p:grpSpPr>
          <a:xfrm>
            <a:off x="458770" y="252673"/>
            <a:ext cx="8105016" cy="4468469"/>
            <a:chOff x="629689" y="450020"/>
            <a:chExt cx="10806689" cy="5957959"/>
          </a:xfrm>
        </p:grpSpPr>
        <p:pic>
          <p:nvPicPr>
            <p:cNvPr id="31" name="Picture 30">
              <a:extLst>
                <a:ext uri="{FF2B5EF4-FFF2-40B4-BE49-F238E27FC236}">
                  <a16:creationId xmlns:a16="http://schemas.microsoft.com/office/drawing/2014/main" id="{163DE2E6-B1BD-AD4F-AB8A-2EDF4D01C08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9689" y="450020"/>
              <a:ext cx="5957959" cy="5957959"/>
            </a:xfrm>
            <a:prstGeom prst="rect">
              <a:avLst/>
            </a:prstGeom>
          </p:spPr>
        </p:pic>
        <p:pic>
          <p:nvPicPr>
            <p:cNvPr id="32" name="Picture 31">
              <a:extLst>
                <a:ext uri="{FF2B5EF4-FFF2-40B4-BE49-F238E27FC236}">
                  <a16:creationId xmlns:a16="http://schemas.microsoft.com/office/drawing/2014/main" id="{B93AD8FA-C615-474B-8855-2111CDC4CCC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861175" y="3221931"/>
              <a:ext cx="3057227" cy="3057226"/>
            </a:xfrm>
            <a:prstGeom prst="rect">
              <a:avLst/>
            </a:prstGeom>
          </p:spPr>
        </p:pic>
        <p:pic>
          <p:nvPicPr>
            <p:cNvPr id="35" name="Picture 34">
              <a:extLst>
                <a:ext uri="{FF2B5EF4-FFF2-40B4-BE49-F238E27FC236}">
                  <a16:creationId xmlns:a16="http://schemas.microsoft.com/office/drawing/2014/main" id="{1D28E541-6334-E948-810C-6865B9D68374}"/>
                </a:ext>
              </a:extLst>
            </p:cNvPr>
            <p:cNvPicPr>
              <a:picLocks noChangeAspect="1"/>
            </p:cNvPicPr>
            <p:nvPr/>
          </p:nvPicPr>
          <p:blipFill>
            <a:blip r:embed="rId8"/>
            <a:srcRect/>
            <a:stretch/>
          </p:blipFill>
          <p:spPr>
            <a:xfrm>
              <a:off x="8532743" y="4674818"/>
              <a:ext cx="1555571" cy="1555571"/>
            </a:xfrm>
            <a:prstGeom prst="rect">
              <a:avLst/>
            </a:prstGeom>
          </p:spPr>
        </p:pic>
        <p:pic>
          <p:nvPicPr>
            <p:cNvPr id="33" name="Picture 32">
              <a:extLst>
                <a:ext uri="{FF2B5EF4-FFF2-40B4-BE49-F238E27FC236}">
                  <a16:creationId xmlns:a16="http://schemas.microsoft.com/office/drawing/2014/main" id="{12C8B7E6-D568-104D-9195-9CBC12171D31}"/>
                </a:ext>
              </a:extLst>
            </p:cNvPr>
            <p:cNvPicPr>
              <a:picLocks noChangeAspect="1"/>
            </p:cNvPicPr>
            <p:nvPr/>
          </p:nvPicPr>
          <p:blipFill>
            <a:blip r:embed="rId9"/>
            <a:srcRect/>
            <a:stretch/>
          </p:blipFill>
          <p:spPr>
            <a:xfrm>
              <a:off x="9815845" y="5128406"/>
              <a:ext cx="1172960" cy="1172957"/>
            </a:xfrm>
            <a:prstGeom prst="rect">
              <a:avLst/>
            </a:prstGeom>
          </p:spPr>
        </p:pic>
        <p:pic>
          <p:nvPicPr>
            <p:cNvPr id="34" name="Picture 33">
              <a:extLst>
                <a:ext uri="{FF2B5EF4-FFF2-40B4-BE49-F238E27FC236}">
                  <a16:creationId xmlns:a16="http://schemas.microsoft.com/office/drawing/2014/main" id="{138FAF56-ABF4-824A-B3EE-8D314479063F}"/>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1022802" y="5828875"/>
              <a:ext cx="413576" cy="427061"/>
            </a:xfrm>
            <a:prstGeom prst="rect">
              <a:avLst/>
            </a:prstGeom>
          </p:spPr>
        </p:pic>
      </p:grpSp>
      <p:grpSp>
        <p:nvGrpSpPr>
          <p:cNvPr id="63" name="Group 62">
            <a:extLst>
              <a:ext uri="{FF2B5EF4-FFF2-40B4-BE49-F238E27FC236}">
                <a16:creationId xmlns:a16="http://schemas.microsoft.com/office/drawing/2014/main" id="{B1235699-0018-A64E-AD68-73DC1278E555}"/>
              </a:ext>
            </a:extLst>
          </p:cNvPr>
          <p:cNvGrpSpPr/>
          <p:nvPr/>
        </p:nvGrpSpPr>
        <p:grpSpPr>
          <a:xfrm>
            <a:off x="2358929" y="4612497"/>
            <a:ext cx="6362980" cy="338554"/>
            <a:chOff x="3145237" y="6287499"/>
            <a:chExt cx="8483975" cy="451404"/>
          </a:xfrm>
        </p:grpSpPr>
        <p:sp>
          <p:nvSpPr>
            <p:cNvPr id="59" name="TextBox 58">
              <a:extLst>
                <a:ext uri="{FF2B5EF4-FFF2-40B4-BE49-F238E27FC236}">
                  <a16:creationId xmlns:a16="http://schemas.microsoft.com/office/drawing/2014/main" id="{3A0D581E-FE68-484B-95AD-1AF00440338D}"/>
                </a:ext>
              </a:extLst>
            </p:cNvPr>
            <p:cNvSpPr txBox="1"/>
            <p:nvPr/>
          </p:nvSpPr>
          <p:spPr>
            <a:xfrm>
              <a:off x="3145237" y="6287499"/>
              <a:ext cx="780557" cy="451404"/>
            </a:xfrm>
            <a:prstGeom prst="rect">
              <a:avLst/>
            </a:prstGeom>
            <a:noFill/>
          </p:spPr>
          <p:txBody>
            <a:bodyPr wrap="none" rtlCol="0">
              <a:spAutoFit/>
            </a:bodyPr>
            <a:lstStyle/>
            <a:p>
              <a:pPr algn="ctr"/>
              <a:r>
                <a:rPr lang="en-US" sz="1600" dirty="0">
                  <a:solidFill>
                    <a:schemeClr val="bg1"/>
                  </a:solidFill>
                  <a:latin typeface="Arial Narrow" panose="020B0604020202020204" pitchFamily="34" charset="0"/>
                  <a:cs typeface="Arial Narrow" panose="020B0604020202020204" pitchFamily="34" charset="0"/>
                </a:rPr>
                <a:t>Earth</a:t>
              </a:r>
            </a:p>
          </p:txBody>
        </p:sp>
        <p:sp>
          <p:nvSpPr>
            <p:cNvPr id="60" name="TextBox 59">
              <a:extLst>
                <a:ext uri="{FF2B5EF4-FFF2-40B4-BE49-F238E27FC236}">
                  <a16:creationId xmlns:a16="http://schemas.microsoft.com/office/drawing/2014/main" id="{5CF4C4D1-C328-F84C-A787-DD39A5C4FF1B}"/>
                </a:ext>
              </a:extLst>
            </p:cNvPr>
            <p:cNvSpPr txBox="1"/>
            <p:nvPr/>
          </p:nvSpPr>
          <p:spPr>
            <a:xfrm>
              <a:off x="7125170" y="6287499"/>
              <a:ext cx="744221" cy="451404"/>
            </a:xfrm>
            <a:prstGeom prst="rect">
              <a:avLst/>
            </a:prstGeom>
            <a:noFill/>
          </p:spPr>
          <p:txBody>
            <a:bodyPr wrap="none" rtlCol="0">
              <a:spAutoFit/>
            </a:bodyPr>
            <a:lstStyle/>
            <a:p>
              <a:pPr algn="ctr"/>
              <a:r>
                <a:rPr lang="en-US" sz="1600" dirty="0">
                  <a:solidFill>
                    <a:schemeClr val="bg1"/>
                  </a:solidFill>
                  <a:latin typeface="Arial Narrow" panose="020B0604020202020204" pitchFamily="34" charset="0"/>
                  <a:cs typeface="Arial Narrow" panose="020B0604020202020204" pitchFamily="34" charset="0"/>
                </a:rPr>
                <a:t>Mars</a:t>
              </a:r>
            </a:p>
          </p:txBody>
        </p:sp>
        <p:sp>
          <p:nvSpPr>
            <p:cNvPr id="61" name="TextBox 60">
              <a:extLst>
                <a:ext uri="{FF2B5EF4-FFF2-40B4-BE49-F238E27FC236}">
                  <a16:creationId xmlns:a16="http://schemas.microsoft.com/office/drawing/2014/main" id="{6F7955F5-A018-584F-BEE9-DBFE083908B3}"/>
                </a:ext>
              </a:extLst>
            </p:cNvPr>
            <p:cNvSpPr txBox="1"/>
            <p:nvPr/>
          </p:nvSpPr>
          <p:spPr>
            <a:xfrm>
              <a:off x="10029421" y="6287499"/>
              <a:ext cx="754909" cy="451404"/>
            </a:xfrm>
            <a:prstGeom prst="rect">
              <a:avLst/>
            </a:prstGeom>
            <a:noFill/>
          </p:spPr>
          <p:txBody>
            <a:bodyPr wrap="none" rtlCol="0">
              <a:spAutoFit/>
            </a:bodyPr>
            <a:lstStyle/>
            <a:p>
              <a:pPr algn="ctr"/>
              <a:r>
                <a:rPr lang="en-US" sz="1600" dirty="0">
                  <a:solidFill>
                    <a:schemeClr val="bg1"/>
                  </a:solidFill>
                  <a:latin typeface="Arial Narrow" panose="020B0604020202020204" pitchFamily="34" charset="0"/>
                  <a:cs typeface="Arial Narrow" panose="020B0604020202020204" pitchFamily="34" charset="0"/>
                </a:rPr>
                <a:t>Pluto</a:t>
              </a:r>
            </a:p>
          </p:txBody>
        </p:sp>
        <p:sp>
          <p:nvSpPr>
            <p:cNvPr id="62" name="TextBox 61">
              <a:extLst>
                <a:ext uri="{FF2B5EF4-FFF2-40B4-BE49-F238E27FC236}">
                  <a16:creationId xmlns:a16="http://schemas.microsoft.com/office/drawing/2014/main" id="{AFFEB7C3-81C1-B047-89F2-DB60283A521D}"/>
                </a:ext>
              </a:extLst>
            </p:cNvPr>
            <p:cNvSpPr txBox="1"/>
            <p:nvPr/>
          </p:nvSpPr>
          <p:spPr>
            <a:xfrm>
              <a:off x="10784536" y="6287499"/>
              <a:ext cx="844676" cy="451404"/>
            </a:xfrm>
            <a:prstGeom prst="rect">
              <a:avLst/>
            </a:prstGeom>
            <a:noFill/>
          </p:spPr>
          <p:txBody>
            <a:bodyPr wrap="none" rtlCol="0">
              <a:spAutoFit/>
            </a:bodyPr>
            <a:lstStyle/>
            <a:p>
              <a:pPr algn="ctr"/>
              <a:r>
                <a:rPr lang="en-US" sz="1600" dirty="0">
                  <a:solidFill>
                    <a:schemeClr val="bg1"/>
                  </a:solidFill>
                  <a:latin typeface="Arial Narrow" panose="020B0604020202020204" pitchFamily="34" charset="0"/>
                  <a:cs typeface="Arial Narrow" panose="020B0604020202020204" pitchFamily="34" charset="0"/>
                </a:rPr>
                <a:t>Ceres</a:t>
              </a:r>
            </a:p>
          </p:txBody>
        </p:sp>
        <p:sp>
          <p:nvSpPr>
            <p:cNvPr id="38" name="TextBox 37">
              <a:extLst>
                <a:ext uri="{FF2B5EF4-FFF2-40B4-BE49-F238E27FC236}">
                  <a16:creationId xmlns:a16="http://schemas.microsoft.com/office/drawing/2014/main" id="{87E8D534-D12F-DA47-AABB-59BE7F5AFC63}"/>
                </a:ext>
              </a:extLst>
            </p:cNvPr>
            <p:cNvSpPr txBox="1"/>
            <p:nvPr/>
          </p:nvSpPr>
          <p:spPr>
            <a:xfrm>
              <a:off x="8914245" y="6287499"/>
              <a:ext cx="804067" cy="451404"/>
            </a:xfrm>
            <a:prstGeom prst="rect">
              <a:avLst/>
            </a:prstGeom>
            <a:noFill/>
          </p:spPr>
          <p:txBody>
            <a:bodyPr wrap="none" rtlCol="0">
              <a:spAutoFit/>
            </a:bodyPr>
            <a:lstStyle/>
            <a:p>
              <a:pPr algn="ctr"/>
              <a:r>
                <a:rPr lang="en-US" sz="1600" dirty="0">
                  <a:solidFill>
                    <a:schemeClr val="bg1"/>
                  </a:solidFill>
                  <a:latin typeface="Arial Narrow" panose="020B0604020202020204" pitchFamily="34" charset="0"/>
                  <a:cs typeface="Arial Narrow" panose="020B0604020202020204" pitchFamily="34" charset="0"/>
                </a:rPr>
                <a:t>Moon</a:t>
              </a:r>
            </a:p>
          </p:txBody>
        </p:sp>
      </p:grpSp>
      <p:sp>
        <p:nvSpPr>
          <p:cNvPr id="5" name="Text Placeholder 4">
            <a:extLst>
              <a:ext uri="{FF2B5EF4-FFF2-40B4-BE49-F238E27FC236}">
                <a16:creationId xmlns:a16="http://schemas.microsoft.com/office/drawing/2014/main" id="{C8A06119-92B9-A545-93AC-A2954A81995D}"/>
              </a:ext>
            </a:extLst>
          </p:cNvPr>
          <p:cNvSpPr>
            <a:spLocks noGrp="1"/>
          </p:cNvSpPr>
          <p:nvPr>
            <p:ph type="body" sz="quarter" idx="17"/>
          </p:nvPr>
        </p:nvSpPr>
        <p:spPr>
          <a:xfrm>
            <a:off x="254000" y="132080"/>
            <a:ext cx="8514080" cy="205979"/>
          </a:xfrm>
        </p:spPr>
        <p:txBody>
          <a:bodyPr/>
          <a:lstStyle/>
          <a:p>
            <a:r>
              <a:rPr lang="en-US" dirty="0"/>
              <a:t>Exoplanet Communications</a:t>
            </a:r>
          </a:p>
        </p:txBody>
      </p:sp>
      <p:sp>
        <p:nvSpPr>
          <p:cNvPr id="2" name="Title 1">
            <a:extLst>
              <a:ext uri="{FF2B5EF4-FFF2-40B4-BE49-F238E27FC236}">
                <a16:creationId xmlns:a16="http://schemas.microsoft.com/office/drawing/2014/main" id="{5E89BD44-5872-BE46-8AC6-75926DA7EA40}"/>
              </a:ext>
            </a:extLst>
          </p:cNvPr>
          <p:cNvSpPr>
            <a:spLocks noGrp="1"/>
          </p:cNvSpPr>
          <p:nvPr>
            <p:ph type="title"/>
          </p:nvPr>
        </p:nvSpPr>
        <p:spPr>
          <a:xfrm>
            <a:off x="254000" y="327899"/>
            <a:ext cx="8514080" cy="434101"/>
          </a:xfrm>
        </p:spPr>
        <p:txBody>
          <a:bodyPr/>
          <a:lstStyle/>
          <a:p>
            <a:r>
              <a:rPr lang="en-US" dirty="0">
                <a:solidFill>
                  <a:schemeClr val="accent1">
                    <a:lumMod val="40000"/>
                    <a:lumOff val="60000"/>
                  </a:schemeClr>
                </a:solidFill>
              </a:rPr>
              <a:t>Comparison of Planet Sizes </a:t>
            </a:r>
            <a:r>
              <a:rPr lang="en-US" sz="1600" dirty="0">
                <a:solidFill>
                  <a:schemeClr val="accent1">
                    <a:lumMod val="40000"/>
                    <a:lumOff val="60000"/>
                  </a:schemeClr>
                </a:solidFill>
              </a:rPr>
              <a:t>– Solar System</a:t>
            </a:r>
            <a:br>
              <a:rPr lang="en-US" dirty="0">
                <a:solidFill>
                  <a:schemeClr val="accent1">
                    <a:lumMod val="40000"/>
                    <a:lumOff val="60000"/>
                  </a:schemeClr>
                </a:solidFill>
              </a:rPr>
            </a:br>
            <a:endParaRPr lang="en-US" dirty="0">
              <a:solidFill>
                <a:schemeClr val="accent1">
                  <a:lumMod val="40000"/>
                  <a:lumOff val="60000"/>
                </a:schemeClr>
              </a:solidFill>
            </a:endParaRPr>
          </a:p>
        </p:txBody>
      </p:sp>
      <p:sp>
        <p:nvSpPr>
          <p:cNvPr id="14" name="Date Placeholder 13">
            <a:extLst>
              <a:ext uri="{FF2B5EF4-FFF2-40B4-BE49-F238E27FC236}">
                <a16:creationId xmlns:a16="http://schemas.microsoft.com/office/drawing/2014/main" id="{B30C59DF-F678-154D-A55E-A94C1E1BAA4C}"/>
              </a:ext>
            </a:extLst>
          </p:cNvPr>
          <p:cNvSpPr>
            <a:spLocks noGrp="1"/>
          </p:cNvSpPr>
          <p:nvPr>
            <p:ph type="dt" sz="half" idx="18"/>
          </p:nvPr>
        </p:nvSpPr>
        <p:spPr/>
        <p:txBody>
          <a:bodyPr/>
          <a:lstStyle/>
          <a:p>
            <a:fld id="{1D888B3B-88B9-C440-8DF2-4389D57B4A78}" type="datetime4">
              <a:rPr lang="en-US" smtClean="0"/>
              <a:t>December 1, 2021</a:t>
            </a:fld>
            <a:endParaRPr lang="en-US" dirty="0"/>
          </a:p>
        </p:txBody>
      </p:sp>
      <p:sp>
        <p:nvSpPr>
          <p:cNvPr id="15" name="Footer Placeholder 14">
            <a:extLst>
              <a:ext uri="{FF2B5EF4-FFF2-40B4-BE49-F238E27FC236}">
                <a16:creationId xmlns:a16="http://schemas.microsoft.com/office/drawing/2014/main" id="{481ABF5F-EE76-584D-92DA-72F797613053}"/>
              </a:ext>
            </a:extLst>
          </p:cNvPr>
          <p:cNvSpPr>
            <a:spLocks noGrp="1"/>
          </p:cNvSpPr>
          <p:nvPr>
            <p:ph type="ftr" sz="quarter" idx="19"/>
          </p:nvPr>
        </p:nvSpPr>
        <p:spPr/>
        <p:txBody>
          <a:bodyPr/>
          <a:lstStyle/>
          <a:p>
            <a:r>
              <a:rPr lang="en-US" dirty="0"/>
              <a:t>This document has been reviewed and determined not to contain export controlled technical data.</a:t>
            </a:r>
          </a:p>
        </p:txBody>
      </p:sp>
      <p:sp>
        <p:nvSpPr>
          <p:cNvPr id="16" name="Slide Number Placeholder 15">
            <a:extLst>
              <a:ext uri="{FF2B5EF4-FFF2-40B4-BE49-F238E27FC236}">
                <a16:creationId xmlns:a16="http://schemas.microsoft.com/office/drawing/2014/main" id="{DF12D92B-78D8-9D4A-8BCB-B216E9524D9D}"/>
              </a:ext>
            </a:extLst>
          </p:cNvPr>
          <p:cNvSpPr>
            <a:spLocks noGrp="1"/>
          </p:cNvSpPr>
          <p:nvPr>
            <p:ph type="sldNum" sz="quarter" idx="20"/>
          </p:nvPr>
        </p:nvSpPr>
        <p:spPr>
          <a:xfrm>
            <a:off x="6872353" y="4952849"/>
            <a:ext cx="601370" cy="122071"/>
          </a:xfrm>
        </p:spPr>
        <p:txBody>
          <a:bodyPr/>
          <a:lstStyle/>
          <a:p>
            <a:fld id="{275C533D-D968-4A70-91E2-44C7FEDAA0E0}" type="slidenum">
              <a:rPr lang="en-US" smtClean="0"/>
              <a:pPr/>
              <a:t>1</a:t>
            </a:fld>
            <a:endParaRPr lang="en-US" dirty="0"/>
          </a:p>
        </p:txBody>
      </p:sp>
      <p:sp>
        <p:nvSpPr>
          <p:cNvPr id="37" name="TextBox 36">
            <a:extLst>
              <a:ext uri="{FF2B5EF4-FFF2-40B4-BE49-F238E27FC236}">
                <a16:creationId xmlns:a16="http://schemas.microsoft.com/office/drawing/2014/main" id="{A6DA9BAE-4726-7D49-9ECD-1F00010D4EF1}"/>
              </a:ext>
            </a:extLst>
          </p:cNvPr>
          <p:cNvSpPr txBox="1"/>
          <p:nvPr/>
        </p:nvSpPr>
        <p:spPr>
          <a:xfrm>
            <a:off x="7417658" y="4871803"/>
            <a:ext cx="1626110" cy="271698"/>
          </a:xfrm>
          <a:prstGeom prst="rect">
            <a:avLst/>
          </a:prstGeom>
          <a:noFill/>
        </p:spPr>
        <p:txBody>
          <a:bodyPr wrap="square" rtlCol="0" anchor="ctr">
            <a:noAutofit/>
          </a:bodyPr>
          <a:lstStyle/>
          <a:p>
            <a:pPr algn="r"/>
            <a:r>
              <a:rPr lang="en-US" sz="1000" b="1" kern="0" spc="70" dirty="0" err="1">
                <a:solidFill>
                  <a:srgbClr val="3E556E"/>
                </a:solidFill>
              </a:rPr>
              <a:t>exoplanets.nasa.gov</a:t>
            </a:r>
            <a:endParaRPr lang="en-US" sz="1000" b="1" kern="0" spc="70" dirty="0">
              <a:solidFill>
                <a:srgbClr val="3E556E"/>
              </a:solidFill>
            </a:endParaRPr>
          </a:p>
        </p:txBody>
      </p:sp>
    </p:spTree>
    <p:extLst>
      <p:ext uri="{BB962C8B-B14F-4D97-AF65-F5344CB8AC3E}">
        <p14:creationId xmlns:p14="http://schemas.microsoft.com/office/powerpoint/2010/main" val="24272568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36"/>
                                        </p:tgtEl>
                                      </p:cBhvr>
                                      <p:by x="9000" y="9000"/>
                                    </p:animScale>
                                  </p:childTnLst>
                                </p:cTn>
                              </p:par>
                              <p:par>
                                <p:cTn id="7" presetID="0" presetClass="path" presetSubtype="0" accel="50000" decel="50000" fill="hold" nodeType="withEffect">
                                  <p:stCondLst>
                                    <p:cond delay="0"/>
                                  </p:stCondLst>
                                  <p:childTnLst>
                                    <p:animMotion origin="layout" path="M -2.77778E-6 -3.33333E-6 L 0.28004 0.37377 " pathEditMode="relative" rAng="0" ptsTypes="AA">
                                      <p:cBhvr>
                                        <p:cTn id="8" dur="2000" fill="hold"/>
                                        <p:tgtEl>
                                          <p:spTgt spid="36"/>
                                        </p:tgtEl>
                                        <p:attrNameLst>
                                          <p:attrName>ppt_x</p:attrName>
                                          <p:attrName>ppt_y</p:attrName>
                                        </p:attrNameLst>
                                      </p:cBhvr>
                                      <p:rCtr x="13993" y="18673"/>
                                    </p:animMotion>
                                  </p:childTnLst>
                                </p:cTn>
                              </p:par>
                              <p:par>
                                <p:cTn id="9" presetID="10" presetClass="exit" presetSubtype="0" fill="hold" grpId="0" nodeType="withEffect">
                                  <p:stCondLst>
                                    <p:cond delay="1000"/>
                                  </p:stCondLst>
                                  <p:childTnLst>
                                    <p:animEffect transition="out" filter="fade">
                                      <p:cBhvr>
                                        <p:cTn id="10" dur="1000"/>
                                        <p:tgtEl>
                                          <p:spTgt spid="58"/>
                                        </p:tgtEl>
                                      </p:cBhvr>
                                    </p:animEffect>
                                    <p:set>
                                      <p:cBhvr>
                                        <p:cTn id="11" dur="1" fill="hold">
                                          <p:stCondLst>
                                            <p:cond delay="999"/>
                                          </p:stCondLst>
                                        </p:cTn>
                                        <p:tgtEl>
                                          <p:spTgt spid="5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63"/>
                                        </p:tgtEl>
                                      </p:cBhvr>
                                    </p:animEffect>
                                    <p:set>
                                      <p:cBhvr>
                                        <p:cTn id="14" dur="1" fill="hold">
                                          <p:stCondLst>
                                            <p:cond delay="499"/>
                                          </p:stCondLst>
                                        </p:cTn>
                                        <p:tgtEl>
                                          <p:spTgt spid="63"/>
                                        </p:tgtEl>
                                        <p:attrNameLst>
                                          <p:attrName>style.visibility</p:attrName>
                                        </p:attrNameLst>
                                      </p:cBhvr>
                                      <p:to>
                                        <p:strVal val="hidden"/>
                                      </p:to>
                                    </p:set>
                                  </p:childTnLst>
                                </p:cTn>
                              </p:par>
                              <p:par>
                                <p:cTn id="15" presetID="10" presetClass="entr" presetSubtype="0" fill="hold" nodeType="withEffect">
                                  <p:stCondLst>
                                    <p:cond delay="200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childTnLst>
                                </p:cTn>
                              </p:par>
                              <p:par>
                                <p:cTn id="18" presetID="10" presetClass="entr" presetSubtype="0" fill="hold" nodeType="withEffect">
                                  <p:stCondLst>
                                    <p:cond delay="200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522&quot;&gt;&lt;object type=&quot;3&quot; unique_id=&quot;10523&quot;&gt;&lt;property id=&quot;20148&quot; value=&quot;5&quot;/&gt;&lt;property id=&quot;20300&quot; value=&quot;Slide 1&quot;/&gt;&lt;property id=&quot;20307&quot; value=&quot;277&quot;/&gt;&lt;/object&gt;&lt;object type=&quot;3&quot; unique_id=&quot;10524&quot;&gt;&lt;property id=&quot;20148&quot; value=&quot;5&quot;/&gt;&lt;property id=&quot;20300&quot; value=&quot;Slide 2&quot;/&gt;&lt;property id=&quot;20307&quot; value=&quot;281&quot;/&gt;&lt;/object&gt;&lt;object type=&quot;3&quot; unique_id=&quot;10525&quot;&gt;&lt;property id=&quot;20148&quot; value=&quot;5&quot;/&gt;&lt;property id=&quot;20300&quot; value=&quot;Slide 3&quot;/&gt;&lt;property id=&quot;20307&quot; value=&quot;280&quot;/&gt;&lt;/object&gt;&lt;object type=&quot;3&quot; unique_id=&quot;10526&quot;&gt;&lt;property id=&quot;20148&quot; value=&quot;5&quot;/&gt;&lt;property id=&quot;20300&quot; value=&quot;Slide 4&quot;/&gt;&lt;property id=&quot;20307&quot; value=&quot;278&quot;/&gt;&lt;/object&gt;&lt;/object&gt;&lt;object type=&quot;8&quot; unique_id=&quot;10532&quot;&gt;&lt;/object&gt;&lt;/object&gt;&lt;/database&gt;"/>
  <p:tag name="MMPROD_NEXTUNIQUEID" val="10010"/>
  <p:tag name="SECTOMILLISECCONVERTED" val="1"/>
</p:tagLst>
</file>

<file path=ppt/theme/theme1.xml><?xml version="1.0" encoding="utf-8"?>
<a:theme xmlns:a="http://schemas.openxmlformats.org/drawingml/2006/main" name="NASAjpl-White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bg1">
              <a:lumMod val="65000"/>
            </a:schemeClr>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ASAjpl-Black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50000"/>
          </a:schemeClr>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tx2"/>
          </a:solidFill>
          <a:headEnd type="arrow"/>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err="1" smtClean="0">
            <a:solidFill>
              <a:schemeClr val="bg1"/>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21493</TotalTime>
  <Words>346</Words>
  <Application>Microsoft Macintosh PowerPoint</Application>
  <PresentationFormat>On-screen Show (16:9)</PresentationFormat>
  <Paragraphs>39</Paragraphs>
  <Slides>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vt:i4>
      </vt:variant>
    </vt:vector>
  </HeadingPairs>
  <TitlesOfParts>
    <vt:vector size="5" baseType="lpstr">
      <vt:lpstr>Arial</vt:lpstr>
      <vt:lpstr>Arial Narrow</vt:lpstr>
      <vt:lpstr>NASAjpl-WhiteTheme-16x9-vA6</vt:lpstr>
      <vt:lpstr>NASAjpl-BlackTheme-16x9-vA6</vt:lpstr>
      <vt:lpstr>Comparison of Planet Sizes – Solar System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 M Stolze</dc:creator>
  <cp:lastModifiedBy>Microsoft Office User</cp:lastModifiedBy>
  <cp:revision>235</cp:revision>
  <dcterms:created xsi:type="dcterms:W3CDTF">2016-09-08T21:41:17Z</dcterms:created>
  <dcterms:modified xsi:type="dcterms:W3CDTF">2021-12-01T19:13:59Z</dcterms:modified>
</cp:coreProperties>
</file>