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301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1"/>
    <p:restoredTop sz="52863" autoAdjust="0"/>
  </p:normalViewPr>
  <p:slideViewPr>
    <p:cSldViewPr snapToGrid="0" snapToObjects="1">
      <p:cViewPr varScale="1">
        <p:scale>
          <a:sx n="88" d="100"/>
          <a:sy n="88" d="100"/>
        </p:scale>
        <p:origin x="3088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3rd grade and older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first view shows the TRAPPIST-1 system and the Solar System; in the second view, the size of the two systems is compared, revealing that the TRAPPIST-1 system is much more compact.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Key message: "Some exoplanets are in the so-called habitable zone."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pPr rtl="0"/>
            <a:endParaRPr lang="en-US" dirty="0"/>
          </a:p>
          <a:p>
            <a:pPr rtl="0"/>
            <a:endParaRPr lang="en-US" dirty="0"/>
          </a:p>
          <a:p>
            <a:pPr rtl="0"/>
            <a:r>
              <a:rPr lang="en-US" dirty="0"/>
              <a:t>The additional info:</a:t>
            </a:r>
          </a:p>
          <a:p>
            <a:pPr rtl="0"/>
            <a:r>
              <a:rPr lang="en-US" dirty="0"/>
              <a:t>Adapted from existing image.</a:t>
            </a:r>
          </a:p>
          <a:p>
            <a:pPr rtl="0"/>
            <a:r>
              <a:rPr lang="en-US"/>
              <a:t>– Cutout TRAPPIST-1 section and created left hand section of orbits (not in original image).</a:t>
            </a:r>
          </a:p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6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6C5545C-56BE-1D44-980A-EC6432ED08C8}"/>
              </a:ext>
            </a:extLst>
          </p:cNvPr>
          <p:cNvGrpSpPr/>
          <p:nvPr/>
        </p:nvGrpSpPr>
        <p:grpSpPr>
          <a:xfrm>
            <a:off x="5626876" y="5469736"/>
            <a:ext cx="377190" cy="771563"/>
            <a:chOff x="11254480" y="7357145"/>
            <a:chExt cx="502920" cy="1028750"/>
          </a:xfrm>
        </p:grpSpPr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54CC9DCC-316C-394D-86AC-BCC00FB74F85}"/>
                </a:ext>
              </a:extLst>
            </p:cNvPr>
            <p:cNvGrpSpPr/>
            <p:nvPr/>
          </p:nvGrpSpPr>
          <p:grpSpPr>
            <a:xfrm>
              <a:off x="11254480" y="7357145"/>
              <a:ext cx="502920" cy="502920"/>
              <a:chOff x="6674633" y="-2444496"/>
              <a:chExt cx="1005840" cy="1005840"/>
            </a:xfrm>
          </p:grpSpPr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4FA869A5-9112-B24C-A50D-0CA6E315FDE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A4B8153E-B9FA-1A45-8D2C-2F46FC433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A4FA23E5-4259-964D-A73E-4343678BF122}"/>
                </a:ext>
              </a:extLst>
            </p:cNvPr>
            <p:cNvGrpSpPr/>
            <p:nvPr/>
          </p:nvGrpSpPr>
          <p:grpSpPr>
            <a:xfrm>
              <a:off x="11254480" y="7882975"/>
              <a:ext cx="502920" cy="502920"/>
              <a:chOff x="6674633" y="-2444496"/>
              <a:chExt cx="1005840" cy="1005840"/>
            </a:xfrm>
          </p:grpSpPr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25590473-521B-E34A-B3FA-4BA0C1C310E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9309E6F7-70C3-4D4B-8E6A-E878DDE81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A61A737-8EA4-A041-A164-E83D731BCF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4"/>
          <a:stretch/>
        </p:blipFill>
        <p:spPr>
          <a:xfrm>
            <a:off x="0" y="279214"/>
            <a:ext cx="9144000" cy="4864286"/>
          </a:xfrm>
          <a:prstGeom prst="rect">
            <a:avLst/>
          </a:prstGeom>
        </p:spPr>
      </p:pic>
      <p:sp>
        <p:nvSpPr>
          <p:cNvPr id="303" name="TextBox 302">
            <a:extLst>
              <a:ext uri="{FF2B5EF4-FFF2-40B4-BE49-F238E27FC236}">
                <a16:creationId xmlns:a16="http://schemas.microsoft.com/office/drawing/2014/main" id="{7602CD71-569B-6B47-BB80-BA81DBD81D77}"/>
              </a:ext>
            </a:extLst>
          </p:cNvPr>
          <p:cNvSpPr txBox="1"/>
          <p:nvPr/>
        </p:nvSpPr>
        <p:spPr>
          <a:xfrm>
            <a:off x="689443" y="3035917"/>
            <a:ext cx="2146742" cy="307777"/>
          </a:xfrm>
          <a:prstGeom prst="rect">
            <a:avLst/>
          </a:prstGeom>
          <a:noFill/>
          <a:effectLst>
            <a:outerShdw blurRad="50800" dist="25400" dir="2700000" algn="tl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E699"/>
                </a:solidFill>
              </a:rPr>
              <a:t>Inner Solar System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0C4271-4891-F54A-B1B1-8F631A6CC1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779"/>
          <a:stretch/>
        </p:blipFill>
        <p:spPr>
          <a:xfrm>
            <a:off x="1045376" y="1283874"/>
            <a:ext cx="1447572" cy="41261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F303A0-BF39-1549-9EC9-C210045660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6" r="7014"/>
          <a:stretch/>
        </p:blipFill>
        <p:spPr>
          <a:xfrm>
            <a:off x="-4524580" y="1068699"/>
            <a:ext cx="12594464" cy="186895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10FED5E-AE08-1744-AEC7-A62E97C8D949}"/>
              </a:ext>
            </a:extLst>
          </p:cNvPr>
          <p:cNvSpPr txBox="1"/>
          <p:nvPr/>
        </p:nvSpPr>
        <p:spPr>
          <a:xfrm>
            <a:off x="833037" y="1051394"/>
            <a:ext cx="1859548" cy="307777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9FDBDB"/>
                </a:solidFill>
              </a:rPr>
              <a:t>TRAPPIST-1 System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896B0-0775-FD44-BE63-025F707C56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07AEE2-8745-374B-9CEE-608948C59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TRAPPIST-1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with Inner Solar System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D00108D-7B24-7D4F-BAF8-840300DAF82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6DC02A5-6219-014A-B853-4A3A8F4B9A6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D9C7C1F-9BFE-DF41-82F0-2972EDE9063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F1F6A6F-B854-E446-9DBF-69B5415DBF5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4F90879-0469-A647-89D3-D65AFD0BC394}"/>
              </a:ext>
            </a:extLst>
          </p:cNvPr>
          <p:cNvGrpSpPr/>
          <p:nvPr/>
        </p:nvGrpSpPr>
        <p:grpSpPr>
          <a:xfrm>
            <a:off x="1584057" y="5417344"/>
            <a:ext cx="377190" cy="377190"/>
            <a:chOff x="6674633" y="-2444496"/>
            <a:chExt cx="1005840" cy="100584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8050990-8761-F64E-9B4E-C1DB8C594A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177553" y="-2444496"/>
              <a:ext cx="0" cy="100584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62992BB-FBA7-1A4C-9914-F1F2CAB4110D}"/>
                </a:ext>
              </a:extLst>
            </p:cNvPr>
            <p:cNvCxnSpPr>
              <a:cxnSpLocks/>
            </p:cNvCxnSpPr>
            <p:nvPr/>
          </p:nvCxnSpPr>
          <p:spPr>
            <a:xfrm>
              <a:off x="7177553" y="-2444496"/>
              <a:ext cx="0" cy="100584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6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3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46914E-6 L 2.77556E-17 0.3574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15649</TotalTime>
  <Words>175</Words>
  <Application>Microsoft Macintosh PowerPoint</Application>
  <PresentationFormat>On-screen Show (16:9)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NASAjpl-WhiteTheme-16x9-vA6</vt:lpstr>
      <vt:lpstr>NASAjpl-BlackTheme-16x9-vA6</vt:lpstr>
      <vt:lpstr>Comparison of TRAPPIST-1 – with Inner Solar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210</cp:revision>
  <dcterms:created xsi:type="dcterms:W3CDTF">2016-09-08T21:41:17Z</dcterms:created>
  <dcterms:modified xsi:type="dcterms:W3CDTF">2021-12-01T19:16:51Z</dcterms:modified>
</cp:coreProperties>
</file>