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73" r:id="rId2"/>
  </p:sldMasterIdLst>
  <p:notesMasterIdLst>
    <p:notesMasterId r:id="rId4"/>
  </p:notesMasterIdLst>
  <p:handoutMasterIdLst>
    <p:handoutMasterId r:id="rId5"/>
  </p:handoutMasterIdLst>
  <p:sldIdLst>
    <p:sldId id="264" r:id="rId3"/>
  </p:sldIdLst>
  <p:sldSz cx="9144000" cy="5143500" type="screen16x9"/>
  <p:notesSz cx="6858000" cy="9144000"/>
  <p:custDataLst>
    <p:tags r:id="rId6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699"/>
    <a:srgbClr val="88B5FF"/>
    <a:srgbClr val="9DC3E6"/>
    <a:srgbClr val="B7D2FF"/>
    <a:srgbClr val="3E526D"/>
    <a:srgbClr val="0060A5"/>
    <a:srgbClr val="00233D"/>
    <a:srgbClr val="2F394E"/>
    <a:srgbClr val="5F739C"/>
    <a:srgbClr val="AFA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61"/>
    <p:restoredTop sz="52796" autoAdjust="0"/>
  </p:normalViewPr>
  <p:slideViewPr>
    <p:cSldViewPr snapToGrid="0" snapToObjects="1">
      <p:cViewPr varScale="1">
        <p:scale>
          <a:sx n="87" d="100"/>
          <a:sy n="87" d="100"/>
        </p:scale>
        <p:origin x="3128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767AB6-DDEA-CF4E-A74B-19A554508643}" type="datetimeFigureOut">
              <a:rPr lang="en-US" smtClean="0">
                <a:latin typeface="Arial"/>
              </a:rPr>
              <a:t>12/1/21</a:t>
            </a:fld>
            <a:endParaRPr lang="en-US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300F83-E232-AF4B-BEC0-F9D716239A3F}" type="slidenum">
              <a:rPr lang="en-US" smtClean="0">
                <a:latin typeface="Arial"/>
              </a:rPr>
              <a:t>‹#›</a:t>
            </a:fld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052301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72DD8AEC-B96B-2C4C-86B3-8483D80B216B}" type="datetimeFigureOut">
              <a:rPr lang="en-US" smtClean="0"/>
              <a:pPr/>
              <a:t>12/1/21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4180AB40-CF9C-CB44-AF47-E5E5B00AC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717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1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Audience: 3rd grade and older</a:t>
            </a:r>
            <a:endParaRPr lang="en-US" sz="1200" b="0" i="0" u="none" strike="noStrike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endParaRPr lang="en-US" sz="1200" b="0" i="0" u="none" strike="noStrike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This slide shows the difference in temperature between planets orbiting an M Dwarf star and our Sun. The second view shows their relative distance from their star.</a:t>
            </a: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Key point: Exoplanets orbit in the vicinity of the host star, so they are generally much hotter than planets in the solar system.</a:t>
            </a:r>
          </a:p>
          <a:p>
            <a:endParaRPr lang="en-US" sz="1200" b="1" i="0" u="none" strike="noStrike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r>
              <a:rPr lang="en-US" sz="1200" b="1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NOTE: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 This PowerPoint file has built-in interactive elements. To view them, you must be in "Slide Show" mode; you can then move to the next view either by clicking your mouse, the spacebar, or the arrow keys. This slide will not work in "regular viewing mode."</a:t>
            </a:r>
          </a:p>
          <a:p>
            <a:endParaRPr lang="en-US" sz="1200" b="1" i="0" u="none" strike="noStrike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r>
              <a:rPr lang="en-US" sz="1200" b="1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Credit</a:t>
            </a: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NASA/JPL-Caltech</a:t>
            </a:r>
          </a:p>
          <a:p>
            <a:endParaRPr lang="en-US" sz="1200" b="0" i="0" u="none" strike="noStrike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The additional info:</a:t>
            </a:r>
            <a:endParaRPr lang="en-US" sz="1200" b="1" i="0" u="none" strike="noStrike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pPr rtl="0"/>
            <a:r>
              <a:rPr lang="en-US" sz="1200" b="1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Top: exoplanets around M dwarfs</a:t>
            </a:r>
            <a:endParaRPr lang="en-US" sz="1200" b="0" i="0" u="none" strike="noStrike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pPr rtl="0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exoplanetary systems </a:t>
            </a:r>
          </a:p>
          <a:p>
            <a:pPr rtl="0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the temperature of 340K is 0.05 au,</a:t>
            </a:r>
          </a:p>
          <a:p>
            <a:pPr rtl="0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the temperature of 290K is 0.07 au</a:t>
            </a:r>
          </a:p>
          <a:p>
            <a:pPr rtl="0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the temperature of 210K is 0.13 au</a:t>
            </a:r>
          </a:p>
          <a:p>
            <a:pPr rtl="0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the temperature of 170K is 0.2 au</a:t>
            </a:r>
          </a:p>
          <a:p>
            <a:pPr rtl="0"/>
            <a:b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</a:br>
            <a:r>
              <a:rPr lang="en-US" sz="1200" b="1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Bottom: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 solar system </a:t>
            </a:r>
          </a:p>
          <a:p>
            <a:pPr rtl="0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Mercury: 340K (0.39 au)</a:t>
            </a:r>
          </a:p>
          <a:p>
            <a:pPr rtl="0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Earth: 290K (1 au)</a:t>
            </a:r>
          </a:p>
          <a:p>
            <a:pPr rtl="0"/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Mars: 210 K (1.5 au)</a:t>
            </a:r>
          </a:p>
          <a:p>
            <a:pPr rtl="0"/>
            <a:r>
              <a:rPr lang="en-US" sz="1200" b="0" i="0" u="none" strike="noStrike" kern="120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Jupiter: 170K (5 au) </a:t>
            </a:r>
          </a:p>
          <a:p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E2C2CA-A0ED-D449-BD82-67EA63EA309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661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925513" y="1956377"/>
            <a:ext cx="7483464" cy="294801"/>
          </a:xfrm>
        </p:spPr>
        <p:txBody>
          <a:bodyPr>
            <a:noAutofit/>
          </a:bodyPr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915352" y="2251179"/>
            <a:ext cx="7493625" cy="419202"/>
          </a:xfrm>
        </p:spPr>
        <p:txBody>
          <a:bodyPr>
            <a:noAutofit/>
          </a:bodyPr>
          <a:lstStyle>
            <a:lvl1pPr marL="0" indent="0">
              <a:buNone/>
              <a:defRPr sz="2400" b="1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925512" y="2668678"/>
            <a:ext cx="7483465" cy="826362"/>
          </a:xfrm>
        </p:spPr>
        <p:txBody>
          <a:bodyPr>
            <a:noAutofit/>
          </a:bodyPr>
          <a:lstStyle>
            <a:lvl1pPr marL="0" indent="0">
              <a:buNone/>
              <a:defRPr sz="2000" b="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a Presentation Subtitle</a:t>
            </a:r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18" hasCustomPrompt="1"/>
          </p:nvPr>
        </p:nvSpPr>
        <p:spPr>
          <a:xfrm>
            <a:off x="915352" y="4246880"/>
            <a:ext cx="7493625" cy="497840"/>
          </a:xfrm>
        </p:spPr>
        <p:txBody>
          <a:bodyPr anchor="b">
            <a:noAutofit/>
          </a:bodyPr>
          <a:lstStyle>
            <a:lvl1pPr marL="0" indent="0">
              <a:buNone/>
              <a:defRPr sz="1000" b="0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pic>
        <p:nvPicPr>
          <p:cNvPr id="8" name="Picture 7" descr="Tribrand_ColorBlack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295" y="1184383"/>
            <a:ext cx="2925483" cy="81263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20"/>
          </p:nvPr>
        </p:nvSpPr>
        <p:spPr>
          <a:xfrm>
            <a:off x="915353" y="4802823"/>
            <a:ext cx="7493624" cy="274637"/>
          </a:xfrm>
        </p:spPr>
        <p:txBody>
          <a:bodyPr/>
          <a:lstStyle/>
          <a:p>
            <a:pPr algn="l"/>
            <a:r>
              <a:rPr lang="en-US"/>
              <a:t>This document has been reviewed and determined not to contain export controlled technical data.</a:t>
            </a:r>
          </a:p>
        </p:txBody>
      </p:sp>
    </p:spTree>
    <p:extLst>
      <p:ext uri="{BB962C8B-B14F-4D97-AF65-F5344CB8AC3E}">
        <p14:creationId xmlns:p14="http://schemas.microsoft.com/office/powerpoint/2010/main" val="2565551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2137092"/>
            <a:ext cx="4216400" cy="238410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20"/>
          </p:nvPr>
        </p:nvSpPr>
        <p:spPr>
          <a:xfrm>
            <a:off x="4675164" y="2137092"/>
            <a:ext cx="4216400" cy="23841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254000" y="1497330"/>
            <a:ext cx="421640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75164" y="1497330"/>
            <a:ext cx="421640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4F7BED6E-8BF2-AA4E-9E08-8FB1C9655BB1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700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2137092"/>
            <a:ext cx="3211513" cy="23841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254000" y="1497330"/>
            <a:ext cx="3211513" cy="639762"/>
          </a:xfrm>
        </p:spPr>
        <p:txBody>
          <a:bodyPr anchor="b">
            <a:noAutofit/>
          </a:bodyPr>
          <a:lstStyle>
            <a:lvl1pPr marL="0" indent="0">
              <a:buFont typeface="Arial"/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3" name="Content Placeholder 11"/>
          <p:cNvSpPr>
            <a:spLocks noGrp="1"/>
          </p:cNvSpPr>
          <p:nvPr>
            <p:ph sz="quarter" idx="20"/>
          </p:nvPr>
        </p:nvSpPr>
        <p:spPr>
          <a:xfrm>
            <a:off x="3638844" y="1497329"/>
            <a:ext cx="5129236" cy="302386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7607D4CB-C25A-8E42-B2D3-6E370A42B76F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58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/>
          </p:nvPr>
        </p:nvSpPr>
        <p:spPr>
          <a:xfrm>
            <a:off x="254000" y="1497330"/>
            <a:ext cx="5129236" cy="302386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sz="quarter" idx="19"/>
          </p:nvPr>
        </p:nvSpPr>
        <p:spPr>
          <a:xfrm>
            <a:off x="5556567" y="2137092"/>
            <a:ext cx="3211513" cy="23841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5556567" y="1497330"/>
            <a:ext cx="3211513" cy="639762"/>
          </a:xfrm>
        </p:spPr>
        <p:txBody>
          <a:bodyPr anchor="b">
            <a:noAutofit/>
          </a:bodyPr>
          <a:lstStyle>
            <a:lvl1pPr marL="0" indent="0">
              <a:buFont typeface="Arial"/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79E4DC6E-9D85-3C4A-A781-2874828201CC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11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Black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1161143"/>
            <a:ext cx="9144000" cy="355849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7F5C3F1D-71E8-5A47-88ED-50E3495C21D3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4554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Light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1161143"/>
            <a:ext cx="9144000" cy="355849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9501770B-5A38-6D41-BC4D-14D9D98FBA9A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832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4CD46-810F-CB4A-9B49-52B2FB53930A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1939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1839278"/>
            <a:ext cx="8229600" cy="1462722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aseline="0"/>
            </a:lvl1pPr>
          </a:lstStyle>
          <a:p>
            <a:pPr lvl="0"/>
            <a:r>
              <a:rPr lang="en-US" dirty="0"/>
              <a:t>Click to add section header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54055E9-DD3C-1148-9E7E-CA03599676C5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1171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Gray"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1839278"/>
            <a:ext cx="8229600" cy="1462722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section header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8BBF0-6641-7043-AE06-788C07073F99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6902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42B7A-134C-1747-A5B6-4AF14F3ABB46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7249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538518" y="2571750"/>
            <a:ext cx="4057288" cy="0"/>
          </a:xfrm>
          <a:prstGeom prst="line">
            <a:avLst/>
          </a:prstGeom>
          <a:ln w="635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1" y="2790066"/>
            <a:ext cx="9144000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2000" kern="0" spc="70">
                <a:solidFill>
                  <a:schemeClr val="accent1"/>
                </a:solidFill>
              </a:rPr>
              <a:t>jpl.nasa.gov</a:t>
            </a:r>
          </a:p>
        </p:txBody>
      </p:sp>
      <p:pic>
        <p:nvPicPr>
          <p:cNvPr id="6" name="Picture 5" descr="Tribrand_ColorBlack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8518" y="1381408"/>
            <a:ext cx="4057288" cy="112702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4B188-FFF5-1248-9628-C443F92BF3B6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053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Sq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5687785" y="508000"/>
            <a:ext cx="3347357" cy="826391"/>
          </a:xfrm>
        </p:spPr>
        <p:txBody>
          <a:bodyPr anchor="b">
            <a:no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5687785" y="1354711"/>
            <a:ext cx="3347357" cy="728089"/>
          </a:xfrm>
        </p:spPr>
        <p:txBody>
          <a:bodyPr anchor="t">
            <a:noAutofit/>
          </a:bodyPr>
          <a:lstStyle>
            <a:lvl1pPr marL="0" indent="0" algn="ctr">
              <a:buNone/>
              <a:defRPr sz="2200" b="1" baseline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5546725" cy="5143500"/>
          </a:xfrm>
        </p:spPr>
        <p:txBody>
          <a:bodyPr anchor="ctr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Arial"/>
              <a:buNone/>
              <a:tabLst/>
              <a:defRPr sz="14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2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5687785" y="2164080"/>
            <a:ext cx="3347357" cy="833120"/>
          </a:xfrm>
        </p:spPr>
        <p:txBody>
          <a:bodyPr anchor="t">
            <a:noAutofit/>
          </a:bodyPr>
          <a:lstStyle>
            <a:lvl1pPr marL="0" indent="0" algn="ctr">
              <a:buNone/>
              <a:defRPr sz="1000" baseline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pic>
        <p:nvPicPr>
          <p:cNvPr id="8" name="Picture 7" descr="Tribrand_ColorBlack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0339" y="3918225"/>
            <a:ext cx="2925483" cy="81263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7"/>
          </p:nvPr>
        </p:nvSpPr>
        <p:spPr>
          <a:xfrm>
            <a:off x="5687785" y="4802823"/>
            <a:ext cx="3347357" cy="274637"/>
          </a:xfr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</p:spTree>
    <p:extLst>
      <p:ext uri="{BB962C8B-B14F-4D97-AF65-F5344CB8AC3E}">
        <p14:creationId xmlns:p14="http://schemas.microsoft.com/office/powerpoint/2010/main" val="32079114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ribrand_ColorBlack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3356" y="2008238"/>
            <a:ext cx="4057288" cy="112702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FDAC3-0C26-8645-A80B-69C8D12FE8B8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670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925513" y="1956377"/>
            <a:ext cx="7483464" cy="294801"/>
          </a:xfrm>
        </p:spPr>
        <p:txBody>
          <a:bodyPr>
            <a:noAutofit/>
          </a:bodyPr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915352" y="2251179"/>
            <a:ext cx="7493625" cy="419202"/>
          </a:xfrm>
        </p:spPr>
        <p:txBody>
          <a:bodyPr>
            <a:noAutofit/>
          </a:bodyPr>
          <a:lstStyle>
            <a:lvl1pPr marL="0" indent="0">
              <a:buNone/>
              <a:defRPr sz="2400" b="1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925512" y="2668678"/>
            <a:ext cx="7483465" cy="826362"/>
          </a:xfrm>
        </p:spPr>
        <p:txBody>
          <a:bodyPr>
            <a:noAutofit/>
          </a:bodyPr>
          <a:lstStyle>
            <a:lvl1pPr marL="0" indent="0">
              <a:buNone/>
              <a:defRPr sz="2000" b="0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a Presentation Subtitle</a:t>
            </a:r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18" hasCustomPrompt="1"/>
          </p:nvPr>
        </p:nvSpPr>
        <p:spPr>
          <a:xfrm>
            <a:off x="915352" y="4246880"/>
            <a:ext cx="7493625" cy="497840"/>
          </a:xfrm>
        </p:spPr>
        <p:txBody>
          <a:bodyPr anchor="b">
            <a:noAutofit/>
          </a:bodyPr>
          <a:lstStyle>
            <a:lvl1pPr marL="0" indent="0">
              <a:buNone/>
              <a:defRPr sz="1000" b="0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pic>
        <p:nvPicPr>
          <p:cNvPr id="8" name="Picture 7" descr="Tribrand_ColorWhite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239" y="1184382"/>
            <a:ext cx="2913350" cy="80926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20"/>
          </p:nvPr>
        </p:nvSpPr>
        <p:spPr>
          <a:xfrm>
            <a:off x="915351" y="4802823"/>
            <a:ext cx="7493625" cy="274637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This document has been reviewed and determined not to contain export controlled technical data.</a:t>
            </a:r>
          </a:p>
        </p:txBody>
      </p:sp>
    </p:spTree>
    <p:extLst>
      <p:ext uri="{BB962C8B-B14F-4D97-AF65-F5344CB8AC3E}">
        <p14:creationId xmlns:p14="http://schemas.microsoft.com/office/powerpoint/2010/main" val="6809551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Sq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5687785" y="508000"/>
            <a:ext cx="3347357" cy="826391"/>
          </a:xfrm>
        </p:spPr>
        <p:txBody>
          <a:bodyPr anchor="b">
            <a:no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5687785" y="1354711"/>
            <a:ext cx="3347357" cy="728089"/>
          </a:xfrm>
        </p:spPr>
        <p:txBody>
          <a:bodyPr anchor="t">
            <a:noAutofit/>
          </a:bodyPr>
          <a:lstStyle>
            <a:lvl1pPr marL="0" indent="0" algn="ctr">
              <a:buNone/>
              <a:defRPr sz="2200" b="1" baseline="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5546725" cy="5143500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2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5687785" y="2164080"/>
            <a:ext cx="3347357" cy="833120"/>
          </a:xfrm>
        </p:spPr>
        <p:txBody>
          <a:bodyPr anchor="t">
            <a:noAutofit/>
          </a:bodyPr>
          <a:lstStyle>
            <a:lvl1pPr marL="0" indent="0" algn="ctr">
              <a:buNone/>
              <a:defRPr sz="1000" baseline="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400">
                <a:solidFill>
                  <a:schemeClr val="accent1"/>
                </a:solidFill>
              </a:defRPr>
            </a:lvl3pPr>
            <a:lvl4pPr marL="1371600" indent="0" algn="ctr">
              <a:buNone/>
              <a:defRPr sz="1400">
                <a:solidFill>
                  <a:schemeClr val="accent1"/>
                </a:solidFill>
              </a:defRPr>
            </a:lvl4pPr>
            <a:lvl5pPr marL="1828800" indent="0" algn="ctr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pic>
        <p:nvPicPr>
          <p:cNvPr id="8" name="Picture 7" descr="Tribrand_ColorWhite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8534" y="3921596"/>
            <a:ext cx="2913350" cy="80926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7"/>
          </p:nvPr>
        </p:nvSpPr>
        <p:spPr>
          <a:xfrm>
            <a:off x="5687784" y="4802823"/>
            <a:ext cx="3347357" cy="274637"/>
          </a:xfrm>
        </p:spPr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</p:spTree>
    <p:extLst>
      <p:ext uri="{BB962C8B-B14F-4D97-AF65-F5344CB8AC3E}">
        <p14:creationId xmlns:p14="http://schemas.microsoft.com/office/powerpoint/2010/main" val="36427032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Horz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3417503"/>
          </a:xfrm>
        </p:spPr>
        <p:txBody>
          <a:bodyPr anchor="ctr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Arial"/>
              <a:buNone/>
              <a:tabLst/>
              <a:defRPr sz="14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369198" y="3773210"/>
            <a:ext cx="7139042" cy="430183"/>
          </a:xfrm>
        </p:spPr>
        <p:txBody>
          <a:bodyPr>
            <a:noAutofit/>
          </a:bodyPr>
          <a:lstStyle>
            <a:lvl1pPr marL="0" indent="0">
              <a:buNone/>
              <a:defRPr sz="2200" b="1">
                <a:latin typeface="+mj-lt"/>
              </a:defRPr>
            </a:lvl1pPr>
            <a:lvl2pPr marL="457200" indent="0">
              <a:buNone/>
              <a:defRPr sz="2200" b="1">
                <a:latin typeface="+mj-lt"/>
              </a:defRPr>
            </a:lvl2pPr>
            <a:lvl3pPr marL="914400" indent="0">
              <a:buNone/>
              <a:defRPr sz="2200" b="1">
                <a:latin typeface="+mj-lt"/>
              </a:defRPr>
            </a:lvl3pPr>
            <a:lvl4pPr marL="1371600" indent="0">
              <a:buNone/>
              <a:defRPr sz="2200" b="1">
                <a:latin typeface="+mj-lt"/>
              </a:defRPr>
            </a:lvl4pPr>
            <a:lvl5pPr marL="1828800" indent="0">
              <a:buNone/>
              <a:defRPr sz="2200" b="1">
                <a:latin typeface="+mj-lt"/>
              </a:defRPr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369198" y="4479716"/>
            <a:ext cx="5605049" cy="355600"/>
          </a:xfrm>
        </p:spPr>
        <p:txBody>
          <a:bodyPr anchor="b">
            <a:noAutofit/>
          </a:bodyPr>
          <a:lstStyle>
            <a:lvl1pPr marL="0" indent="0">
              <a:buNone/>
              <a:defRPr sz="1000" baseline="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369196" y="3488175"/>
            <a:ext cx="7139043" cy="28503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400">
                <a:solidFill>
                  <a:schemeClr val="accent1"/>
                </a:solidFill>
              </a:defRPr>
            </a:lvl2pPr>
            <a:lvl3pPr marL="914400" indent="0">
              <a:buNone/>
              <a:defRPr sz="1400">
                <a:solidFill>
                  <a:schemeClr val="accent1"/>
                </a:solidFill>
              </a:defRPr>
            </a:lvl3pPr>
            <a:lvl4pPr marL="1371600" indent="0">
              <a:buNone/>
              <a:defRPr sz="1400">
                <a:solidFill>
                  <a:schemeClr val="accent1"/>
                </a:solidFill>
              </a:defRPr>
            </a:lvl4pPr>
            <a:lvl5pPr marL="1828800" indent="0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pic>
        <p:nvPicPr>
          <p:cNvPr id="9" name="Picture 8" descr="Tribrand_ColorWhite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4246" y="4219781"/>
            <a:ext cx="2913350" cy="80926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>
          <a:xfrm>
            <a:off x="369198" y="4802823"/>
            <a:ext cx="5605049" cy="274637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This document has been reviewed and determined not to contain export controlled technical data.</a:t>
            </a:r>
          </a:p>
        </p:txBody>
      </p:sp>
    </p:spTree>
    <p:extLst>
      <p:ext uri="{BB962C8B-B14F-4D97-AF65-F5344CB8AC3E}">
        <p14:creationId xmlns:p14="http://schemas.microsoft.com/office/powerpoint/2010/main" val="11202921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E203FD2F-0C17-2C45-9FAD-5C7FD1726BB2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8C68ADBD-3616-4318-B5FF-7C1BB362CA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C8AF26-85AC-AC49-ADD6-D8A4EEFC108F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3915323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6BB32E72-57E9-904F-BDF4-4D153324A4A0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275C533D-D968-4A70-91E2-44C7FEDAA0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EFA2B4-D95F-B942-B724-18EC7176596D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3E556E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4167874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6988700B-4B93-6E45-BB0D-ED32E3874A97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F9DDD08E-B43C-483A-B1DD-9BEB0BDDDD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8BE1F44-AAA6-AF40-A279-341106F7A5CF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24316584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6949C04D-0BAE-D44F-B701-D686311A5E87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C20F9084-C4B8-47CC-A340-731237DBDB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D51A59-8029-7544-98E9-3C34B04DD47D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3E556E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2359573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FEB873CA-9406-6242-928F-D9BDDA5D96AE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D53CE28F-B0E6-4C63-A7B8-EB4157A070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22995813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1598613"/>
            <a:ext cx="4216400" cy="27193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20"/>
          </p:nvPr>
        </p:nvSpPr>
        <p:spPr>
          <a:xfrm>
            <a:off x="4675164" y="1598612"/>
            <a:ext cx="4216400" cy="27193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6DBD88FE-2F9C-AD40-A196-20D47F6A627C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6D81F743-FBF4-4AAB-BF1E-09D0097B96F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B27338-BBBB-F84C-AE4C-AF436D29F738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760199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Horz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3417503"/>
          </a:xfrm>
        </p:spPr>
        <p:txBody>
          <a:bodyPr anchor="ctr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Arial"/>
              <a:buNone/>
              <a:tabLst/>
              <a:defRPr sz="14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369198" y="3773210"/>
            <a:ext cx="8530529" cy="430183"/>
          </a:xfrm>
        </p:spPr>
        <p:txBody>
          <a:bodyPr>
            <a:noAutofit/>
          </a:bodyPr>
          <a:lstStyle>
            <a:lvl1pPr marL="0" indent="0">
              <a:buNone/>
              <a:defRPr sz="2200" b="1">
                <a:latin typeface="+mj-lt"/>
              </a:defRPr>
            </a:lvl1pPr>
            <a:lvl2pPr marL="457200" indent="0">
              <a:buNone/>
              <a:defRPr sz="2200" b="1">
                <a:latin typeface="+mj-lt"/>
              </a:defRPr>
            </a:lvl2pPr>
            <a:lvl3pPr marL="914400" indent="0">
              <a:buNone/>
              <a:defRPr sz="2200" b="1">
                <a:latin typeface="+mj-lt"/>
              </a:defRPr>
            </a:lvl3pPr>
            <a:lvl4pPr marL="1371600" indent="0">
              <a:buNone/>
              <a:defRPr sz="2200" b="1">
                <a:latin typeface="+mj-lt"/>
              </a:defRPr>
            </a:lvl4pPr>
            <a:lvl5pPr marL="1828800" indent="0">
              <a:buNone/>
              <a:defRPr sz="2200" b="1">
                <a:latin typeface="+mj-lt"/>
              </a:defRPr>
            </a:lvl5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369198" y="4479716"/>
            <a:ext cx="5605047" cy="355600"/>
          </a:xfrm>
        </p:spPr>
        <p:txBody>
          <a:bodyPr anchor="b">
            <a:noAutofit/>
          </a:bodyPr>
          <a:lstStyle>
            <a:lvl1pPr marL="0" indent="0">
              <a:buNone/>
              <a:defRPr sz="1000" baseline="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369197" y="3488175"/>
            <a:ext cx="8530530" cy="28503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400">
                <a:solidFill>
                  <a:schemeClr val="accent1"/>
                </a:solidFill>
              </a:defRPr>
            </a:lvl2pPr>
            <a:lvl3pPr marL="914400" indent="0">
              <a:buNone/>
              <a:defRPr sz="1400">
                <a:solidFill>
                  <a:schemeClr val="accent1"/>
                </a:solidFill>
              </a:defRPr>
            </a:lvl3pPr>
            <a:lvl4pPr marL="1371600" indent="0">
              <a:buNone/>
              <a:defRPr sz="1400">
                <a:solidFill>
                  <a:schemeClr val="accent1"/>
                </a:solidFill>
              </a:defRPr>
            </a:lvl4pPr>
            <a:lvl5pPr marL="1828800" indent="0">
              <a:buNone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pic>
        <p:nvPicPr>
          <p:cNvPr id="9" name="Picture 8" descr="Tribrand_ColorBlack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4244" y="4219782"/>
            <a:ext cx="2925483" cy="81263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>
          <a:xfrm>
            <a:off x="369199" y="4802823"/>
            <a:ext cx="5605046" cy="274637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This document has been reviewed and determined not to contain export controlled technical data.</a:t>
            </a:r>
          </a:p>
        </p:txBody>
      </p:sp>
    </p:spTree>
    <p:extLst>
      <p:ext uri="{BB962C8B-B14F-4D97-AF65-F5344CB8AC3E}">
        <p14:creationId xmlns:p14="http://schemas.microsoft.com/office/powerpoint/2010/main" val="32079114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2137092"/>
            <a:ext cx="4216400" cy="238410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20"/>
          </p:nvPr>
        </p:nvSpPr>
        <p:spPr>
          <a:xfrm>
            <a:off x="4675164" y="2137092"/>
            <a:ext cx="4216400" cy="23841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254000" y="1497330"/>
            <a:ext cx="421640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75164" y="1497330"/>
            <a:ext cx="421640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C3488F6E-D5B0-8F4D-AECE-EFF21D976E28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16356448-7EEE-4D0D-AE32-557A239281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7F9A79-BD96-CE4C-B5B1-E62062691FD2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6882145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2137092"/>
            <a:ext cx="3211513" cy="23841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254000" y="1497330"/>
            <a:ext cx="3211513" cy="639762"/>
          </a:xfrm>
        </p:spPr>
        <p:txBody>
          <a:bodyPr anchor="b">
            <a:noAutofit/>
          </a:bodyPr>
          <a:lstStyle>
            <a:lvl1pPr marL="0" indent="0">
              <a:buFont typeface="Arial"/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3" name="Content Placeholder 11"/>
          <p:cNvSpPr>
            <a:spLocks noGrp="1"/>
          </p:cNvSpPr>
          <p:nvPr>
            <p:ph sz="quarter" idx="20"/>
          </p:nvPr>
        </p:nvSpPr>
        <p:spPr>
          <a:xfrm>
            <a:off x="3638844" y="1497329"/>
            <a:ext cx="5129236" cy="302386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3713CE4C-465A-BA42-8EAE-49AAA36C4803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0A79206F-C929-453C-B7BF-19A540401E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D3B01F5-E2D5-BE4C-84A8-76FAAC75F573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5931241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/>
          </p:nvPr>
        </p:nvSpPr>
        <p:spPr>
          <a:xfrm>
            <a:off x="254000" y="1497330"/>
            <a:ext cx="5129236" cy="302386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sz="quarter" idx="19"/>
          </p:nvPr>
        </p:nvSpPr>
        <p:spPr>
          <a:xfrm>
            <a:off x="5556567" y="2137092"/>
            <a:ext cx="3211513" cy="23841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5556567" y="1497330"/>
            <a:ext cx="3211513" cy="639762"/>
          </a:xfrm>
        </p:spPr>
        <p:txBody>
          <a:bodyPr anchor="b">
            <a:noAutofit/>
          </a:bodyPr>
          <a:lstStyle>
            <a:lvl1pPr marL="0" indent="0">
              <a:buFont typeface="Arial"/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2FE71C32-122E-ED4B-BAB2-7BE1310DDB75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7C3E947D-4126-44FB-8EC6-F80A3BAA18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6A9D93F-D571-3A49-AC59-764791EAA1D2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326211293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White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1161143"/>
            <a:ext cx="9144000" cy="355849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AFFF86D5-D9E4-E642-85CF-BB4EDA6D4655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F45B3F8F-DC85-41EB-9D22-D06541A0AC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219034064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Dark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1161143"/>
            <a:ext cx="9144000" cy="355849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FFFFFF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FE066264-7DA7-DA4C-BF50-C494F2495631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7F015878-4578-4C49-BC72-FE830FC5A6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12080537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B560E-FD7C-D74D-AAFF-7D62B21FEC9F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06A69-C78D-46AD-9B4E-1E66EF195C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9955F3-B473-7245-9FCE-DAD54EA01D06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192127828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1839278"/>
            <a:ext cx="8229600" cy="1462722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aseline="0"/>
            </a:lvl1pPr>
          </a:lstStyle>
          <a:p>
            <a:pPr lvl="0"/>
            <a:r>
              <a:rPr lang="en-US" dirty="0"/>
              <a:t>Click to add section header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3360B8B-BA8D-E847-8BA8-7C40F61EB756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625018-5CD0-954D-9C36-5B32DE9AF52F}"/>
              </a:ext>
            </a:extLst>
          </p:cNvPr>
          <p:cNvSpPr txBox="1"/>
          <p:nvPr userDrawn="1"/>
        </p:nvSpPr>
        <p:spPr>
          <a:xfrm>
            <a:off x="7810218" y="4871803"/>
            <a:ext cx="1233549" cy="2716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3E556E"/>
                </a:solidFill>
              </a:rPr>
              <a:t>jpl.nasa.gov</a:t>
            </a:r>
          </a:p>
        </p:txBody>
      </p:sp>
    </p:spTree>
    <p:extLst>
      <p:ext uri="{BB962C8B-B14F-4D97-AF65-F5344CB8AC3E}">
        <p14:creationId xmlns:p14="http://schemas.microsoft.com/office/powerpoint/2010/main" val="380258285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Dark Gray"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1839278"/>
            <a:ext cx="8229600" cy="1462722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section header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FF06D9B-51D2-AB4D-AC62-E1945DC995AA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75117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6FBFC-720D-FE4A-A276-6AA8A4CE775C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41417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538518" y="2571750"/>
            <a:ext cx="4057288" cy="0"/>
          </a:xfrm>
          <a:prstGeom prst="line">
            <a:avLst/>
          </a:prstGeom>
          <a:ln w="635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1" y="2790066"/>
            <a:ext cx="9144000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2000" kern="0" spc="70">
                <a:solidFill>
                  <a:schemeClr val="accent1"/>
                </a:solidFill>
              </a:rPr>
              <a:t>jpl.nasa.gov</a:t>
            </a:r>
          </a:p>
        </p:txBody>
      </p:sp>
      <p:pic>
        <p:nvPicPr>
          <p:cNvPr id="6" name="Picture 5" descr="Tribrand_ColorWhite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8518" y="1381408"/>
            <a:ext cx="4057288" cy="112702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4D9C8-EF51-1949-832F-F267BACE0BFD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731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4A111507-B672-374D-98F3-FA5D17E5A61A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92484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ribrand_ColorWhite_rgb_16x3_1606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8518" y="2008238"/>
            <a:ext cx="4057288" cy="112702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82D30-55AD-2640-9D6F-5E4AC53ED996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233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8F01EBEF-DF64-4A44-98AB-714D2F4ED88E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170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F154232B-FDB3-4540-AC0B-619D296AEA23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170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84CB780C-4595-F543-A264-C45E8D504E6A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767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1412240" y="1602106"/>
            <a:ext cx="6319520" cy="271938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F4A98C58-F1E4-5141-9A70-39686268F850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395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54000" y="132080"/>
            <a:ext cx="8514080" cy="20597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8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4000" y="757179"/>
            <a:ext cx="8514080" cy="350262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000" baseline="0">
                <a:solidFill>
                  <a:srgbClr val="000000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quarter" idx="19"/>
          </p:nvPr>
        </p:nvSpPr>
        <p:spPr>
          <a:xfrm>
            <a:off x="254000" y="1598613"/>
            <a:ext cx="4216400" cy="27193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20"/>
          </p:nvPr>
        </p:nvSpPr>
        <p:spPr>
          <a:xfrm>
            <a:off x="4675164" y="1598612"/>
            <a:ext cx="4216400" cy="27193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7810218" y="4719637"/>
            <a:ext cx="1233549" cy="42386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000" b="1" kern="0" spc="70">
                <a:solidFill>
                  <a:srgbClr val="6083AA"/>
                </a:solidFill>
              </a:rPr>
              <a:t>jpl.nasa.gov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D57312A6-FE98-614E-B908-923B05A81BB3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275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1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3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1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36.xml"/><Relationship Id="rId20" Type="http://schemas.openxmlformats.org/officeDocument/2006/relationships/slideLayout" Target="../slideLayouts/slideLayout40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0.xml"/><Relationship Id="rId19" Type="http://schemas.openxmlformats.org/officeDocument/2006/relationships/slideLayout" Target="../slideLayouts/slideLayout39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4000" y="1200150"/>
            <a:ext cx="8432800" cy="33940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3999" y="4802823"/>
            <a:ext cx="1422401" cy="2746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43C5D6AD-A46D-9E4C-BD0C-C8261FDE7AB3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76401" y="4802823"/>
            <a:ext cx="5791199" cy="2746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800">
                <a:solidFill>
                  <a:schemeClr val="accent4"/>
                </a:solidFill>
              </a:defRPr>
            </a:lvl1pPr>
          </a:lstStyle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67600" y="4802823"/>
            <a:ext cx="586130" cy="2720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E0E1749-0B7E-403A-A9A7-95F2ED1F2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911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1" r:id="rId5"/>
    <p:sldLayoutId id="2147483662" r:id="rId6"/>
    <p:sldLayoutId id="2147483664" r:id="rId7"/>
    <p:sldLayoutId id="2147483663" r:id="rId8"/>
    <p:sldLayoutId id="2147483669" r:id="rId9"/>
    <p:sldLayoutId id="2147483670" r:id="rId10"/>
    <p:sldLayoutId id="2147483671" r:id="rId11"/>
    <p:sldLayoutId id="2147483672" r:id="rId12"/>
    <p:sldLayoutId id="2147483653" r:id="rId13"/>
    <p:sldLayoutId id="2147483654" r:id="rId14"/>
    <p:sldLayoutId id="2147483656" r:id="rId15"/>
    <p:sldLayoutId id="2147483657" r:id="rId16"/>
    <p:sldLayoutId id="2147483658" r:id="rId17"/>
    <p:sldLayoutId id="2147483659" r:id="rId18"/>
    <p:sldLayoutId id="2147483660" r:id="rId19"/>
    <p:sldLayoutId id="2147483693" r:id="rId20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b="1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33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905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77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621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4000" y="327899"/>
            <a:ext cx="8514080" cy="4341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4000" y="1200150"/>
            <a:ext cx="8432800" cy="33940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4000" y="4954249"/>
            <a:ext cx="1422400" cy="1232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11B2408-D871-8643-8F9E-85C3C1890EC4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76400" y="4954249"/>
            <a:ext cx="5775960" cy="1232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52360" y="4952849"/>
            <a:ext cx="601370" cy="1220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1C0F2E9-13F1-4B54-979A-5E00D7D572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072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  <p:sldLayoutId id="2147483691" r:id="rId18"/>
    <p:sldLayoutId id="2147483692" r:id="rId19"/>
    <p:sldLayoutId id="2147483694" r:id="rId20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333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tabLst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905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77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3pPr>
      <a:lvl4pPr marL="16049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4pPr>
      <a:lvl5pPr marL="2062163" indent="-233363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/>
        <a:buChar char="•"/>
        <a:defRPr sz="12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2896B0-0775-FD44-BE63-025F707C563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/>
              <a:t>Exoplanet Communications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F07AEE2-8745-374B-9CEE-608948C59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accent1">
                    <a:lumMod val="40000"/>
                    <a:lumOff val="60000"/>
                  </a:schemeClr>
                </a:solidFill>
              </a:rPr>
              <a:t>Comparison of Host stars </a:t>
            </a:r>
            <a:r>
              <a:rPr lang="en-US" sz="1600">
                <a:solidFill>
                  <a:schemeClr val="accent1">
                    <a:lumMod val="40000"/>
                    <a:lumOff val="60000"/>
                  </a:schemeClr>
                </a:solidFill>
              </a:rPr>
              <a:t>– with Solar System Planets</a:t>
            </a:r>
            <a:br>
              <a:rPr lang="en-US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br>
              <a:rPr lang="en-US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endParaRPr lang="en-US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600" name="Group 599">
            <a:extLst>
              <a:ext uri="{FF2B5EF4-FFF2-40B4-BE49-F238E27FC236}">
                <a16:creationId xmlns:a16="http://schemas.microsoft.com/office/drawing/2014/main" id="{59C60543-CDF2-1C42-94E2-0D5905645DFC}"/>
              </a:ext>
            </a:extLst>
          </p:cNvPr>
          <p:cNvGrpSpPr/>
          <p:nvPr/>
        </p:nvGrpSpPr>
        <p:grpSpPr>
          <a:xfrm>
            <a:off x="340409" y="488654"/>
            <a:ext cx="8965120" cy="4511123"/>
            <a:chOff x="453879" y="651539"/>
            <a:chExt cx="11953492" cy="6014831"/>
          </a:xfrm>
        </p:grpSpPr>
        <p:grpSp>
          <p:nvGrpSpPr>
            <p:cNvPr id="593" name="Group 592">
              <a:extLst>
                <a:ext uri="{FF2B5EF4-FFF2-40B4-BE49-F238E27FC236}">
                  <a16:creationId xmlns:a16="http://schemas.microsoft.com/office/drawing/2014/main" id="{7F346CA7-6F72-874E-863B-C0B7E61CD382}"/>
                </a:ext>
              </a:extLst>
            </p:cNvPr>
            <p:cNvGrpSpPr/>
            <p:nvPr/>
          </p:nvGrpSpPr>
          <p:grpSpPr>
            <a:xfrm>
              <a:off x="9320427" y="651539"/>
              <a:ext cx="1577782" cy="4159936"/>
              <a:chOff x="9320427" y="651539"/>
              <a:chExt cx="1577782" cy="4159936"/>
            </a:xfrm>
          </p:grpSpPr>
          <p:sp>
            <p:nvSpPr>
              <p:cNvPr id="594" name="TextBox 593">
                <a:extLst>
                  <a:ext uri="{FF2B5EF4-FFF2-40B4-BE49-F238E27FC236}">
                    <a16:creationId xmlns:a16="http://schemas.microsoft.com/office/drawing/2014/main" id="{1CBFCB94-7BF1-8644-B05B-EF4FB0427E66}"/>
                  </a:ext>
                </a:extLst>
              </p:cNvPr>
              <p:cNvSpPr txBox="1"/>
              <p:nvPr/>
            </p:nvSpPr>
            <p:spPr>
              <a:xfrm>
                <a:off x="9320427" y="651539"/>
                <a:ext cx="1577782" cy="13405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spcAft>
                    <a:spcPts val="375"/>
                  </a:spcAft>
                </a:pPr>
                <a:r>
                  <a:rPr lang="en-US" sz="2000" dirty="0">
                    <a:solidFill>
                      <a:schemeClr val="bg1"/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 </a:t>
                </a:r>
              </a:p>
              <a:p>
                <a:pPr algn="ctr">
                  <a:spcAft>
                    <a:spcPts val="375"/>
                  </a:spcAft>
                </a:pPr>
                <a:r>
                  <a:rPr lang="en-US" sz="2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Distance</a:t>
                </a:r>
                <a:br>
                  <a:rPr lang="en-US" sz="2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sz="1500" dirty="0">
                    <a:solidFill>
                      <a:schemeClr val="accent5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(from star)</a:t>
                </a:r>
              </a:p>
            </p:txBody>
          </p:sp>
          <p:sp>
            <p:nvSpPr>
              <p:cNvPr id="595" name="TextBox 594">
                <a:extLst>
                  <a:ext uri="{FF2B5EF4-FFF2-40B4-BE49-F238E27FC236}">
                    <a16:creationId xmlns:a16="http://schemas.microsoft.com/office/drawing/2014/main" id="{F127D7C0-3553-9C4B-9108-AA3F8687FEA4}"/>
                  </a:ext>
                </a:extLst>
              </p:cNvPr>
              <p:cNvSpPr txBox="1"/>
              <p:nvPr/>
            </p:nvSpPr>
            <p:spPr>
              <a:xfrm>
                <a:off x="9320427" y="3470938"/>
                <a:ext cx="1577781" cy="13405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spcAft>
                    <a:spcPts val="375"/>
                  </a:spcAft>
                </a:pPr>
                <a:r>
                  <a:rPr lang="en-US" sz="2000" dirty="0">
                    <a:solidFill>
                      <a:schemeClr val="bg1"/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 </a:t>
                </a:r>
              </a:p>
              <a:p>
                <a:pPr algn="ctr">
                  <a:spcAft>
                    <a:spcPts val="375"/>
                  </a:spcAft>
                </a:pPr>
                <a:r>
                  <a:rPr lang="en-US" sz="2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Distance</a:t>
                </a:r>
                <a:br>
                  <a:rPr lang="en-US" sz="2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sz="1500" dirty="0">
                    <a:solidFill>
                      <a:schemeClr val="accent5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(from Sun)</a:t>
                </a:r>
              </a:p>
            </p:txBody>
          </p:sp>
        </p:grpSp>
        <p:grpSp>
          <p:nvGrpSpPr>
            <p:cNvPr id="591" name="Group 590">
              <a:extLst>
                <a:ext uri="{FF2B5EF4-FFF2-40B4-BE49-F238E27FC236}">
                  <a16:creationId xmlns:a16="http://schemas.microsoft.com/office/drawing/2014/main" id="{93BB4F2F-3818-9948-A1CB-A54F45767324}"/>
                </a:ext>
              </a:extLst>
            </p:cNvPr>
            <p:cNvGrpSpPr/>
            <p:nvPr/>
          </p:nvGrpSpPr>
          <p:grpSpPr>
            <a:xfrm>
              <a:off x="453879" y="2771254"/>
              <a:ext cx="11953492" cy="3620107"/>
              <a:chOff x="453879" y="2771254"/>
              <a:chExt cx="11953492" cy="3620107"/>
            </a:xfrm>
          </p:grpSpPr>
          <p:grpSp>
            <p:nvGrpSpPr>
              <p:cNvPr id="349" name="Group 348">
                <a:extLst>
                  <a:ext uri="{FF2B5EF4-FFF2-40B4-BE49-F238E27FC236}">
                    <a16:creationId xmlns:a16="http://schemas.microsoft.com/office/drawing/2014/main" id="{BD63C2B6-D398-6D49-B598-A8F86681741B}"/>
                  </a:ext>
                </a:extLst>
              </p:cNvPr>
              <p:cNvGrpSpPr/>
              <p:nvPr/>
            </p:nvGrpSpPr>
            <p:grpSpPr>
              <a:xfrm>
                <a:off x="453879" y="5607951"/>
                <a:ext cx="11953492" cy="783410"/>
                <a:chOff x="453879" y="5895454"/>
                <a:chExt cx="11953492" cy="783410"/>
              </a:xfrm>
            </p:grpSpPr>
            <p:sp>
              <p:nvSpPr>
                <p:cNvPr id="350" name="TextBox 349">
                  <a:extLst>
                    <a:ext uri="{FF2B5EF4-FFF2-40B4-BE49-F238E27FC236}">
                      <a16:creationId xmlns:a16="http://schemas.microsoft.com/office/drawing/2014/main" id="{8C09ABC7-82EF-5640-9C3B-BA2DCA40DE5B}"/>
                    </a:ext>
                  </a:extLst>
                </p:cNvPr>
                <p:cNvSpPr txBox="1"/>
                <p:nvPr/>
              </p:nvSpPr>
              <p:spPr>
                <a:xfrm>
                  <a:off x="914826" y="6247977"/>
                  <a:ext cx="539037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0.1</a:t>
                  </a:r>
                </a:p>
              </p:txBody>
            </p:sp>
            <p:sp>
              <p:nvSpPr>
                <p:cNvPr id="351" name="TextBox 350">
                  <a:extLst>
                    <a:ext uri="{FF2B5EF4-FFF2-40B4-BE49-F238E27FC236}">
                      <a16:creationId xmlns:a16="http://schemas.microsoft.com/office/drawing/2014/main" id="{70B3F9D7-E240-8643-8864-4A176D1689D5}"/>
                    </a:ext>
                  </a:extLst>
                </p:cNvPr>
                <p:cNvSpPr txBox="1"/>
                <p:nvPr/>
              </p:nvSpPr>
              <p:spPr>
                <a:xfrm>
                  <a:off x="1645099" y="6247977"/>
                  <a:ext cx="539037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0.2</a:t>
                  </a:r>
                </a:p>
              </p:txBody>
            </p:sp>
            <p:sp>
              <p:nvSpPr>
                <p:cNvPr id="352" name="TextBox 351">
                  <a:extLst>
                    <a:ext uri="{FF2B5EF4-FFF2-40B4-BE49-F238E27FC236}">
                      <a16:creationId xmlns:a16="http://schemas.microsoft.com/office/drawing/2014/main" id="{33F17DCA-CBFA-B349-A5EB-6D144143BBD9}"/>
                    </a:ext>
                  </a:extLst>
                </p:cNvPr>
                <p:cNvSpPr txBox="1"/>
                <p:nvPr/>
              </p:nvSpPr>
              <p:spPr>
                <a:xfrm>
                  <a:off x="2375373" y="6247977"/>
                  <a:ext cx="539037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0.3</a:t>
                  </a:r>
                </a:p>
              </p:txBody>
            </p:sp>
            <p:sp>
              <p:nvSpPr>
                <p:cNvPr id="353" name="TextBox 352">
                  <a:extLst>
                    <a:ext uri="{FF2B5EF4-FFF2-40B4-BE49-F238E27FC236}">
                      <a16:creationId xmlns:a16="http://schemas.microsoft.com/office/drawing/2014/main" id="{EF6868E5-9778-1C40-BEC0-AF44F7567243}"/>
                    </a:ext>
                  </a:extLst>
                </p:cNvPr>
                <p:cNvSpPr txBox="1"/>
                <p:nvPr/>
              </p:nvSpPr>
              <p:spPr>
                <a:xfrm>
                  <a:off x="7586324" y="6247977"/>
                  <a:ext cx="363776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1</a:t>
                  </a:r>
                </a:p>
              </p:txBody>
            </p:sp>
            <p:sp>
              <p:nvSpPr>
                <p:cNvPr id="354" name="TextBox 353">
                  <a:extLst>
                    <a:ext uri="{FF2B5EF4-FFF2-40B4-BE49-F238E27FC236}">
                      <a16:creationId xmlns:a16="http://schemas.microsoft.com/office/drawing/2014/main" id="{9CE68EBE-C6E5-1048-A116-BB41EA228E03}"/>
                    </a:ext>
                  </a:extLst>
                </p:cNvPr>
                <p:cNvSpPr txBox="1"/>
                <p:nvPr/>
              </p:nvSpPr>
              <p:spPr>
                <a:xfrm>
                  <a:off x="3105647" y="6247977"/>
                  <a:ext cx="539037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0.4</a:t>
                  </a:r>
                </a:p>
              </p:txBody>
            </p:sp>
            <p:sp>
              <p:nvSpPr>
                <p:cNvPr id="355" name="TextBox 354">
                  <a:extLst>
                    <a:ext uri="{FF2B5EF4-FFF2-40B4-BE49-F238E27FC236}">
                      <a16:creationId xmlns:a16="http://schemas.microsoft.com/office/drawing/2014/main" id="{124C2858-5BF5-9D4C-808B-C7A17913276F}"/>
                    </a:ext>
                  </a:extLst>
                </p:cNvPr>
                <p:cNvSpPr txBox="1"/>
                <p:nvPr/>
              </p:nvSpPr>
              <p:spPr>
                <a:xfrm>
                  <a:off x="3835921" y="6247977"/>
                  <a:ext cx="539037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0.5</a:t>
                  </a:r>
                </a:p>
              </p:txBody>
            </p:sp>
            <p:sp>
              <p:nvSpPr>
                <p:cNvPr id="356" name="TextBox 355">
                  <a:extLst>
                    <a:ext uri="{FF2B5EF4-FFF2-40B4-BE49-F238E27FC236}">
                      <a16:creationId xmlns:a16="http://schemas.microsoft.com/office/drawing/2014/main" id="{6B8BDB82-BF45-8741-90A2-6EB03521C257}"/>
                    </a:ext>
                  </a:extLst>
                </p:cNvPr>
                <p:cNvSpPr txBox="1"/>
                <p:nvPr/>
              </p:nvSpPr>
              <p:spPr>
                <a:xfrm>
                  <a:off x="4566197" y="6247977"/>
                  <a:ext cx="539037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0.6</a:t>
                  </a:r>
                </a:p>
              </p:txBody>
            </p:sp>
            <p:sp>
              <p:nvSpPr>
                <p:cNvPr id="357" name="TextBox 356">
                  <a:extLst>
                    <a:ext uri="{FF2B5EF4-FFF2-40B4-BE49-F238E27FC236}">
                      <a16:creationId xmlns:a16="http://schemas.microsoft.com/office/drawing/2014/main" id="{5DBA76E2-FF74-144E-983C-34089FA33207}"/>
                    </a:ext>
                  </a:extLst>
                </p:cNvPr>
                <p:cNvSpPr txBox="1"/>
                <p:nvPr/>
              </p:nvSpPr>
              <p:spPr>
                <a:xfrm>
                  <a:off x="5296469" y="6247977"/>
                  <a:ext cx="539037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0.7</a:t>
                  </a:r>
                </a:p>
              </p:txBody>
            </p:sp>
            <p:sp>
              <p:nvSpPr>
                <p:cNvPr id="358" name="TextBox 357">
                  <a:extLst>
                    <a:ext uri="{FF2B5EF4-FFF2-40B4-BE49-F238E27FC236}">
                      <a16:creationId xmlns:a16="http://schemas.microsoft.com/office/drawing/2014/main" id="{D500FC90-9E56-6B4F-B8CD-24FE953D7E62}"/>
                    </a:ext>
                  </a:extLst>
                </p:cNvPr>
                <p:cNvSpPr txBox="1"/>
                <p:nvPr/>
              </p:nvSpPr>
              <p:spPr>
                <a:xfrm>
                  <a:off x="6026745" y="6247977"/>
                  <a:ext cx="539037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0.8</a:t>
                  </a:r>
                </a:p>
              </p:txBody>
            </p:sp>
            <p:sp>
              <p:nvSpPr>
                <p:cNvPr id="359" name="TextBox 358">
                  <a:extLst>
                    <a:ext uri="{FF2B5EF4-FFF2-40B4-BE49-F238E27FC236}">
                      <a16:creationId xmlns:a16="http://schemas.microsoft.com/office/drawing/2014/main" id="{4F90F1A9-40F8-094D-8B17-49C885B98A87}"/>
                    </a:ext>
                  </a:extLst>
                </p:cNvPr>
                <p:cNvSpPr txBox="1"/>
                <p:nvPr/>
              </p:nvSpPr>
              <p:spPr>
                <a:xfrm>
                  <a:off x="6757017" y="6247977"/>
                  <a:ext cx="539037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0.9</a:t>
                  </a:r>
                </a:p>
              </p:txBody>
            </p:sp>
            <p:sp>
              <p:nvSpPr>
                <p:cNvPr id="360" name="TextBox 359">
                  <a:extLst>
                    <a:ext uri="{FF2B5EF4-FFF2-40B4-BE49-F238E27FC236}">
                      <a16:creationId xmlns:a16="http://schemas.microsoft.com/office/drawing/2014/main" id="{5C2F1A77-1355-4C46-9B4B-51502428E464}"/>
                    </a:ext>
                  </a:extLst>
                </p:cNvPr>
                <p:cNvSpPr txBox="1"/>
                <p:nvPr/>
              </p:nvSpPr>
              <p:spPr>
                <a:xfrm>
                  <a:off x="8216966" y="6247977"/>
                  <a:ext cx="539037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1.1</a:t>
                  </a:r>
                </a:p>
              </p:txBody>
            </p:sp>
            <p:sp>
              <p:nvSpPr>
                <p:cNvPr id="361" name="TextBox 360">
                  <a:extLst>
                    <a:ext uri="{FF2B5EF4-FFF2-40B4-BE49-F238E27FC236}">
                      <a16:creationId xmlns:a16="http://schemas.microsoft.com/office/drawing/2014/main" id="{9038495E-4170-CD47-A0BA-9C7D430B8BC5}"/>
                    </a:ext>
                  </a:extLst>
                </p:cNvPr>
                <p:cNvSpPr txBox="1"/>
                <p:nvPr/>
              </p:nvSpPr>
              <p:spPr>
                <a:xfrm>
                  <a:off x="8947238" y="6247977"/>
                  <a:ext cx="539037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1.2</a:t>
                  </a:r>
                </a:p>
              </p:txBody>
            </p:sp>
            <p:sp>
              <p:nvSpPr>
                <p:cNvPr id="362" name="TextBox 361">
                  <a:extLst>
                    <a:ext uri="{FF2B5EF4-FFF2-40B4-BE49-F238E27FC236}">
                      <a16:creationId xmlns:a16="http://schemas.microsoft.com/office/drawing/2014/main" id="{85497288-6E00-3C48-94C4-C0EC832A3632}"/>
                    </a:ext>
                  </a:extLst>
                </p:cNvPr>
                <p:cNvSpPr txBox="1"/>
                <p:nvPr/>
              </p:nvSpPr>
              <p:spPr>
                <a:xfrm>
                  <a:off x="9677513" y="6247977"/>
                  <a:ext cx="539037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1.3</a:t>
                  </a:r>
                </a:p>
              </p:txBody>
            </p:sp>
            <p:sp>
              <p:nvSpPr>
                <p:cNvPr id="363" name="TextBox 362">
                  <a:extLst>
                    <a:ext uri="{FF2B5EF4-FFF2-40B4-BE49-F238E27FC236}">
                      <a16:creationId xmlns:a16="http://schemas.microsoft.com/office/drawing/2014/main" id="{A5244BE3-FC01-E94D-9A28-F8AC3F2E5B49}"/>
                    </a:ext>
                  </a:extLst>
                </p:cNvPr>
                <p:cNvSpPr txBox="1"/>
                <p:nvPr/>
              </p:nvSpPr>
              <p:spPr>
                <a:xfrm>
                  <a:off x="10407786" y="6247977"/>
                  <a:ext cx="539037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1.4</a:t>
                  </a:r>
                </a:p>
              </p:txBody>
            </p:sp>
            <p:sp>
              <p:nvSpPr>
                <p:cNvPr id="364" name="TextBox 363">
                  <a:extLst>
                    <a:ext uri="{FF2B5EF4-FFF2-40B4-BE49-F238E27FC236}">
                      <a16:creationId xmlns:a16="http://schemas.microsoft.com/office/drawing/2014/main" id="{3C5448C9-0110-AF43-9D7B-B8FC02409D31}"/>
                    </a:ext>
                  </a:extLst>
                </p:cNvPr>
                <p:cNvSpPr txBox="1"/>
                <p:nvPr/>
              </p:nvSpPr>
              <p:spPr>
                <a:xfrm>
                  <a:off x="11138062" y="6247977"/>
                  <a:ext cx="539037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1.5</a:t>
                  </a:r>
                </a:p>
              </p:txBody>
            </p:sp>
            <p:sp>
              <p:nvSpPr>
                <p:cNvPr id="365" name="TextBox 364">
                  <a:extLst>
                    <a:ext uri="{FF2B5EF4-FFF2-40B4-BE49-F238E27FC236}">
                      <a16:creationId xmlns:a16="http://schemas.microsoft.com/office/drawing/2014/main" id="{D7EEF683-CEEF-3E48-8C60-9C1EAA4C6A7A}"/>
                    </a:ext>
                  </a:extLst>
                </p:cNvPr>
                <p:cNvSpPr txBox="1"/>
                <p:nvPr/>
              </p:nvSpPr>
              <p:spPr>
                <a:xfrm>
                  <a:off x="11868334" y="6247977"/>
                  <a:ext cx="539037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1.6</a:t>
                  </a:r>
                </a:p>
              </p:txBody>
            </p:sp>
            <p:grpSp>
              <p:nvGrpSpPr>
                <p:cNvPr id="366" name="Group 365">
                  <a:extLst>
                    <a:ext uri="{FF2B5EF4-FFF2-40B4-BE49-F238E27FC236}">
                      <a16:creationId xmlns:a16="http://schemas.microsoft.com/office/drawing/2014/main" id="{EF77180A-278C-154C-9436-EF5425565CD6}"/>
                    </a:ext>
                  </a:extLst>
                </p:cNvPr>
                <p:cNvGrpSpPr/>
                <p:nvPr/>
              </p:nvGrpSpPr>
              <p:grpSpPr>
                <a:xfrm>
                  <a:off x="457009" y="6033094"/>
                  <a:ext cx="11537814" cy="251458"/>
                  <a:chOff x="457009" y="5934304"/>
                  <a:chExt cx="11537814" cy="350248"/>
                </a:xfrm>
              </p:grpSpPr>
              <p:grpSp>
                <p:nvGrpSpPr>
                  <p:cNvPr id="388" name="Group 387">
                    <a:extLst>
                      <a:ext uri="{FF2B5EF4-FFF2-40B4-BE49-F238E27FC236}">
                        <a16:creationId xmlns:a16="http://schemas.microsoft.com/office/drawing/2014/main" id="{E6100F76-BDF1-9E48-B0B2-0F6E3277E621}"/>
                      </a:ext>
                    </a:extLst>
                  </p:cNvPr>
                  <p:cNvGrpSpPr/>
                  <p:nvPr/>
                </p:nvGrpSpPr>
                <p:grpSpPr>
                  <a:xfrm>
                    <a:off x="457009" y="5934304"/>
                    <a:ext cx="584368" cy="350248"/>
                    <a:chOff x="0" y="0"/>
                    <a:chExt cx="9760280" cy="6858000"/>
                  </a:xfrm>
                </p:grpSpPr>
                <p:cxnSp>
                  <p:nvCxnSpPr>
                    <p:cNvPr id="464" name="Straight Connector 463">
                      <a:extLst>
                        <a:ext uri="{FF2B5EF4-FFF2-40B4-BE49-F238E27FC236}">
                          <a16:creationId xmlns:a16="http://schemas.microsoft.com/office/drawing/2014/main" id="{5522EC4E-7155-DD4F-BA8D-2A4584814C2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5" name="Straight Connector 464">
                      <a:extLst>
                        <a:ext uri="{FF2B5EF4-FFF2-40B4-BE49-F238E27FC236}">
                          <a16:creationId xmlns:a16="http://schemas.microsoft.com/office/drawing/2014/main" id="{163748A3-2CBB-5D4E-ABC6-F98AE8D41A8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6" name="Straight Connector 465">
                      <a:extLst>
                        <a:ext uri="{FF2B5EF4-FFF2-40B4-BE49-F238E27FC236}">
                          <a16:creationId xmlns:a16="http://schemas.microsoft.com/office/drawing/2014/main" id="{2E36E1E0-6FE4-C247-97AC-B063A37F894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7" name="Straight Connector 466">
                      <a:extLst>
                        <a:ext uri="{FF2B5EF4-FFF2-40B4-BE49-F238E27FC236}">
                          <a16:creationId xmlns:a16="http://schemas.microsoft.com/office/drawing/2014/main" id="{F70A9C12-31DD-214B-A6FE-95F6C47DA10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8" name="Straight Connector 467">
                      <a:extLst>
                        <a:ext uri="{FF2B5EF4-FFF2-40B4-BE49-F238E27FC236}">
                          <a16:creationId xmlns:a16="http://schemas.microsoft.com/office/drawing/2014/main" id="{B2CE1BCA-994B-1F4F-AF1E-7E17BD0A92C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89" name="Group 388">
                    <a:extLst>
                      <a:ext uri="{FF2B5EF4-FFF2-40B4-BE49-F238E27FC236}">
                        <a16:creationId xmlns:a16="http://schemas.microsoft.com/office/drawing/2014/main" id="{01F8D73E-8D78-164F-B46C-86150718AA72}"/>
                      </a:ext>
                    </a:extLst>
                  </p:cNvPr>
                  <p:cNvGrpSpPr/>
                  <p:nvPr/>
                </p:nvGrpSpPr>
                <p:grpSpPr>
                  <a:xfrm>
                    <a:off x="1333653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60" name="Straight Connector 459">
                      <a:extLst>
                        <a:ext uri="{FF2B5EF4-FFF2-40B4-BE49-F238E27FC236}">
                          <a16:creationId xmlns:a16="http://schemas.microsoft.com/office/drawing/2014/main" id="{1A5D0301-CF60-0748-9CD9-B5E8B871977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1" name="Straight Connector 460">
                      <a:extLst>
                        <a:ext uri="{FF2B5EF4-FFF2-40B4-BE49-F238E27FC236}">
                          <a16:creationId xmlns:a16="http://schemas.microsoft.com/office/drawing/2014/main" id="{AC86D442-5849-924C-A4D3-1F088439DEC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2" name="Straight Connector 461">
                      <a:extLst>
                        <a:ext uri="{FF2B5EF4-FFF2-40B4-BE49-F238E27FC236}">
                          <a16:creationId xmlns:a16="http://schemas.microsoft.com/office/drawing/2014/main" id="{37DA4318-6A7E-344C-8873-D33C9AFECD4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3" name="Straight Connector 462">
                      <a:extLst>
                        <a:ext uri="{FF2B5EF4-FFF2-40B4-BE49-F238E27FC236}">
                          <a16:creationId xmlns:a16="http://schemas.microsoft.com/office/drawing/2014/main" id="{4B4030FC-3868-BB4C-92B7-432EADBF5F9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90" name="Group 389">
                    <a:extLst>
                      <a:ext uri="{FF2B5EF4-FFF2-40B4-BE49-F238E27FC236}">
                        <a16:creationId xmlns:a16="http://schemas.microsoft.com/office/drawing/2014/main" id="{F497890E-2675-A34C-B5B8-7EEDC16AF4DD}"/>
                      </a:ext>
                    </a:extLst>
                  </p:cNvPr>
                  <p:cNvGrpSpPr/>
                  <p:nvPr/>
                </p:nvGrpSpPr>
                <p:grpSpPr>
                  <a:xfrm>
                    <a:off x="2064205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56" name="Straight Connector 455">
                      <a:extLst>
                        <a:ext uri="{FF2B5EF4-FFF2-40B4-BE49-F238E27FC236}">
                          <a16:creationId xmlns:a16="http://schemas.microsoft.com/office/drawing/2014/main" id="{7D3A08B8-9185-3747-A9FE-2952468EC61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7" name="Straight Connector 456">
                      <a:extLst>
                        <a:ext uri="{FF2B5EF4-FFF2-40B4-BE49-F238E27FC236}">
                          <a16:creationId xmlns:a16="http://schemas.microsoft.com/office/drawing/2014/main" id="{9A9FCC9F-BFD9-D640-B933-68B74904D60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8" name="Straight Connector 457">
                      <a:extLst>
                        <a:ext uri="{FF2B5EF4-FFF2-40B4-BE49-F238E27FC236}">
                          <a16:creationId xmlns:a16="http://schemas.microsoft.com/office/drawing/2014/main" id="{509CCF99-050C-EB49-80C6-D5494F50186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9" name="Straight Connector 458">
                      <a:extLst>
                        <a:ext uri="{FF2B5EF4-FFF2-40B4-BE49-F238E27FC236}">
                          <a16:creationId xmlns:a16="http://schemas.microsoft.com/office/drawing/2014/main" id="{22C26420-40C3-7C4D-A6DC-FA423884E72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91" name="Group 390">
                    <a:extLst>
                      <a:ext uri="{FF2B5EF4-FFF2-40B4-BE49-F238E27FC236}">
                        <a16:creationId xmlns:a16="http://schemas.microsoft.com/office/drawing/2014/main" id="{51558940-CE8F-C249-844C-6761B306E809}"/>
                      </a:ext>
                    </a:extLst>
                  </p:cNvPr>
                  <p:cNvGrpSpPr/>
                  <p:nvPr/>
                </p:nvGrpSpPr>
                <p:grpSpPr>
                  <a:xfrm>
                    <a:off x="2794757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52" name="Straight Connector 451">
                      <a:extLst>
                        <a:ext uri="{FF2B5EF4-FFF2-40B4-BE49-F238E27FC236}">
                          <a16:creationId xmlns:a16="http://schemas.microsoft.com/office/drawing/2014/main" id="{792F38DA-9B1D-FA4A-B2EC-E27FA598BB4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3" name="Straight Connector 452">
                      <a:extLst>
                        <a:ext uri="{FF2B5EF4-FFF2-40B4-BE49-F238E27FC236}">
                          <a16:creationId xmlns:a16="http://schemas.microsoft.com/office/drawing/2014/main" id="{2E37AF15-9150-4B45-A60D-05E6EB13A1B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4" name="Straight Connector 453">
                      <a:extLst>
                        <a:ext uri="{FF2B5EF4-FFF2-40B4-BE49-F238E27FC236}">
                          <a16:creationId xmlns:a16="http://schemas.microsoft.com/office/drawing/2014/main" id="{31C317AA-2663-5349-8DD9-1F085B863C1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5" name="Straight Connector 454">
                      <a:extLst>
                        <a:ext uri="{FF2B5EF4-FFF2-40B4-BE49-F238E27FC236}">
                          <a16:creationId xmlns:a16="http://schemas.microsoft.com/office/drawing/2014/main" id="{AA74F062-B753-FC40-A81A-49ED04C9210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92" name="Group 391">
                    <a:extLst>
                      <a:ext uri="{FF2B5EF4-FFF2-40B4-BE49-F238E27FC236}">
                        <a16:creationId xmlns:a16="http://schemas.microsoft.com/office/drawing/2014/main" id="{7D05A662-23B7-0A4E-A9A7-A88F46CB58C0}"/>
                      </a:ext>
                    </a:extLst>
                  </p:cNvPr>
                  <p:cNvGrpSpPr/>
                  <p:nvPr/>
                </p:nvGrpSpPr>
                <p:grpSpPr>
                  <a:xfrm>
                    <a:off x="3525309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48" name="Straight Connector 447">
                      <a:extLst>
                        <a:ext uri="{FF2B5EF4-FFF2-40B4-BE49-F238E27FC236}">
                          <a16:creationId xmlns:a16="http://schemas.microsoft.com/office/drawing/2014/main" id="{82638014-904B-2840-A0DA-FA44548AABE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9" name="Straight Connector 448">
                      <a:extLst>
                        <a:ext uri="{FF2B5EF4-FFF2-40B4-BE49-F238E27FC236}">
                          <a16:creationId xmlns:a16="http://schemas.microsoft.com/office/drawing/2014/main" id="{F6BB2B39-A56B-8747-AFF8-C231723E34B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0" name="Straight Connector 449">
                      <a:extLst>
                        <a:ext uri="{FF2B5EF4-FFF2-40B4-BE49-F238E27FC236}">
                          <a16:creationId xmlns:a16="http://schemas.microsoft.com/office/drawing/2014/main" id="{5C15090E-3CE5-014E-AD6C-77C85AEFA2B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1" name="Straight Connector 450">
                      <a:extLst>
                        <a:ext uri="{FF2B5EF4-FFF2-40B4-BE49-F238E27FC236}">
                          <a16:creationId xmlns:a16="http://schemas.microsoft.com/office/drawing/2014/main" id="{3A609647-CABA-E24C-8F4B-1BCD46130D9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93" name="Group 392">
                    <a:extLst>
                      <a:ext uri="{FF2B5EF4-FFF2-40B4-BE49-F238E27FC236}">
                        <a16:creationId xmlns:a16="http://schemas.microsoft.com/office/drawing/2014/main" id="{F75F4EC8-E8D6-BE41-8AD6-C120F8B4B259}"/>
                      </a:ext>
                    </a:extLst>
                  </p:cNvPr>
                  <p:cNvGrpSpPr/>
                  <p:nvPr/>
                </p:nvGrpSpPr>
                <p:grpSpPr>
                  <a:xfrm>
                    <a:off x="4255861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44" name="Straight Connector 443">
                      <a:extLst>
                        <a:ext uri="{FF2B5EF4-FFF2-40B4-BE49-F238E27FC236}">
                          <a16:creationId xmlns:a16="http://schemas.microsoft.com/office/drawing/2014/main" id="{7E855B67-9668-3546-9F05-F2851A1ADBF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5" name="Straight Connector 444">
                      <a:extLst>
                        <a:ext uri="{FF2B5EF4-FFF2-40B4-BE49-F238E27FC236}">
                          <a16:creationId xmlns:a16="http://schemas.microsoft.com/office/drawing/2014/main" id="{E77F3905-1320-304E-8F27-8AE3E66C8E6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6" name="Straight Connector 445">
                      <a:extLst>
                        <a:ext uri="{FF2B5EF4-FFF2-40B4-BE49-F238E27FC236}">
                          <a16:creationId xmlns:a16="http://schemas.microsoft.com/office/drawing/2014/main" id="{19BD41DC-44F9-5640-9BFF-3E7E438FBDD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7" name="Straight Connector 446">
                      <a:extLst>
                        <a:ext uri="{FF2B5EF4-FFF2-40B4-BE49-F238E27FC236}">
                          <a16:creationId xmlns:a16="http://schemas.microsoft.com/office/drawing/2014/main" id="{55ACC092-97C9-1545-8D83-DAE51D63EED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94" name="Group 393">
                    <a:extLst>
                      <a:ext uri="{FF2B5EF4-FFF2-40B4-BE49-F238E27FC236}">
                        <a16:creationId xmlns:a16="http://schemas.microsoft.com/office/drawing/2014/main" id="{97E5BB2F-0957-9C46-BBC2-87EA92C0EC41}"/>
                      </a:ext>
                    </a:extLst>
                  </p:cNvPr>
                  <p:cNvGrpSpPr/>
                  <p:nvPr/>
                </p:nvGrpSpPr>
                <p:grpSpPr>
                  <a:xfrm>
                    <a:off x="4986413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40" name="Straight Connector 439">
                      <a:extLst>
                        <a:ext uri="{FF2B5EF4-FFF2-40B4-BE49-F238E27FC236}">
                          <a16:creationId xmlns:a16="http://schemas.microsoft.com/office/drawing/2014/main" id="{1DC99088-4EF3-7646-92DC-840181A9A24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1" name="Straight Connector 440">
                      <a:extLst>
                        <a:ext uri="{FF2B5EF4-FFF2-40B4-BE49-F238E27FC236}">
                          <a16:creationId xmlns:a16="http://schemas.microsoft.com/office/drawing/2014/main" id="{0226386D-4FB6-4741-BB02-3DFFC109B07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2" name="Straight Connector 441">
                      <a:extLst>
                        <a:ext uri="{FF2B5EF4-FFF2-40B4-BE49-F238E27FC236}">
                          <a16:creationId xmlns:a16="http://schemas.microsoft.com/office/drawing/2014/main" id="{5AAB629B-B0AB-9A41-A041-D2F30496198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3" name="Straight Connector 442">
                      <a:extLst>
                        <a:ext uri="{FF2B5EF4-FFF2-40B4-BE49-F238E27FC236}">
                          <a16:creationId xmlns:a16="http://schemas.microsoft.com/office/drawing/2014/main" id="{47C19952-AC12-F047-A868-6A7C7143689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95" name="Group 394">
                    <a:extLst>
                      <a:ext uri="{FF2B5EF4-FFF2-40B4-BE49-F238E27FC236}">
                        <a16:creationId xmlns:a16="http://schemas.microsoft.com/office/drawing/2014/main" id="{F7B72646-0F34-C245-9883-477556A16A7E}"/>
                      </a:ext>
                    </a:extLst>
                  </p:cNvPr>
                  <p:cNvGrpSpPr/>
                  <p:nvPr/>
                </p:nvGrpSpPr>
                <p:grpSpPr>
                  <a:xfrm>
                    <a:off x="5716965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36" name="Straight Connector 435">
                      <a:extLst>
                        <a:ext uri="{FF2B5EF4-FFF2-40B4-BE49-F238E27FC236}">
                          <a16:creationId xmlns:a16="http://schemas.microsoft.com/office/drawing/2014/main" id="{52CFA55E-3D58-5748-99B1-E94A878B45D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7" name="Straight Connector 436">
                      <a:extLst>
                        <a:ext uri="{FF2B5EF4-FFF2-40B4-BE49-F238E27FC236}">
                          <a16:creationId xmlns:a16="http://schemas.microsoft.com/office/drawing/2014/main" id="{63B7B80B-2B8D-DA4E-A60F-0C2BE6939CF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8" name="Straight Connector 437">
                      <a:extLst>
                        <a:ext uri="{FF2B5EF4-FFF2-40B4-BE49-F238E27FC236}">
                          <a16:creationId xmlns:a16="http://schemas.microsoft.com/office/drawing/2014/main" id="{8D515199-4790-8245-ACC0-3F79EBA741E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9" name="Straight Connector 438">
                      <a:extLst>
                        <a:ext uri="{FF2B5EF4-FFF2-40B4-BE49-F238E27FC236}">
                          <a16:creationId xmlns:a16="http://schemas.microsoft.com/office/drawing/2014/main" id="{66F1F809-CEC2-E84D-B72E-E687A2B40E6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96" name="Group 395">
                    <a:extLst>
                      <a:ext uri="{FF2B5EF4-FFF2-40B4-BE49-F238E27FC236}">
                        <a16:creationId xmlns:a16="http://schemas.microsoft.com/office/drawing/2014/main" id="{28B22391-3B7D-6C4C-B74D-946770802819}"/>
                      </a:ext>
                    </a:extLst>
                  </p:cNvPr>
                  <p:cNvGrpSpPr/>
                  <p:nvPr/>
                </p:nvGrpSpPr>
                <p:grpSpPr>
                  <a:xfrm>
                    <a:off x="6447517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32" name="Straight Connector 431">
                      <a:extLst>
                        <a:ext uri="{FF2B5EF4-FFF2-40B4-BE49-F238E27FC236}">
                          <a16:creationId xmlns:a16="http://schemas.microsoft.com/office/drawing/2014/main" id="{3441F5E4-27E1-7247-976D-A1E54C58C28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3" name="Straight Connector 432">
                      <a:extLst>
                        <a:ext uri="{FF2B5EF4-FFF2-40B4-BE49-F238E27FC236}">
                          <a16:creationId xmlns:a16="http://schemas.microsoft.com/office/drawing/2014/main" id="{DF3B86DB-F6CB-494E-907D-3B9B93AA873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4" name="Straight Connector 433">
                      <a:extLst>
                        <a:ext uri="{FF2B5EF4-FFF2-40B4-BE49-F238E27FC236}">
                          <a16:creationId xmlns:a16="http://schemas.microsoft.com/office/drawing/2014/main" id="{A6AC562A-DD05-514E-8FB2-A1866982536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5" name="Straight Connector 434">
                      <a:extLst>
                        <a:ext uri="{FF2B5EF4-FFF2-40B4-BE49-F238E27FC236}">
                          <a16:creationId xmlns:a16="http://schemas.microsoft.com/office/drawing/2014/main" id="{D331A8BC-D9E7-9E44-96BB-AA6924F2FA1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97" name="Group 396">
                    <a:extLst>
                      <a:ext uri="{FF2B5EF4-FFF2-40B4-BE49-F238E27FC236}">
                        <a16:creationId xmlns:a16="http://schemas.microsoft.com/office/drawing/2014/main" id="{CE97B052-9B39-9342-ADFD-3933EAF154BC}"/>
                      </a:ext>
                    </a:extLst>
                  </p:cNvPr>
                  <p:cNvGrpSpPr/>
                  <p:nvPr/>
                </p:nvGrpSpPr>
                <p:grpSpPr>
                  <a:xfrm>
                    <a:off x="7178073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28" name="Straight Connector 427">
                      <a:extLst>
                        <a:ext uri="{FF2B5EF4-FFF2-40B4-BE49-F238E27FC236}">
                          <a16:creationId xmlns:a16="http://schemas.microsoft.com/office/drawing/2014/main" id="{F09FCE48-BC25-3F44-996C-E696C6F93E6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9" name="Straight Connector 428">
                      <a:extLst>
                        <a:ext uri="{FF2B5EF4-FFF2-40B4-BE49-F238E27FC236}">
                          <a16:creationId xmlns:a16="http://schemas.microsoft.com/office/drawing/2014/main" id="{2DA6F12C-7BF2-CC46-A68A-D647AAC9508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0" name="Straight Connector 429">
                      <a:extLst>
                        <a:ext uri="{FF2B5EF4-FFF2-40B4-BE49-F238E27FC236}">
                          <a16:creationId xmlns:a16="http://schemas.microsoft.com/office/drawing/2014/main" id="{FE2B1C34-726E-7F48-89CA-3C769C573FE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1" name="Straight Connector 430">
                      <a:extLst>
                        <a:ext uri="{FF2B5EF4-FFF2-40B4-BE49-F238E27FC236}">
                          <a16:creationId xmlns:a16="http://schemas.microsoft.com/office/drawing/2014/main" id="{59E37A11-EB0A-0544-874F-F4FF8BA1FF7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98" name="Group 397">
                    <a:extLst>
                      <a:ext uri="{FF2B5EF4-FFF2-40B4-BE49-F238E27FC236}">
                        <a16:creationId xmlns:a16="http://schemas.microsoft.com/office/drawing/2014/main" id="{376B7828-784A-8146-9A33-9A601CCA5B5A}"/>
                      </a:ext>
                    </a:extLst>
                  </p:cNvPr>
                  <p:cNvGrpSpPr/>
                  <p:nvPr/>
                </p:nvGrpSpPr>
                <p:grpSpPr>
                  <a:xfrm>
                    <a:off x="7903787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24" name="Straight Connector 423">
                      <a:extLst>
                        <a:ext uri="{FF2B5EF4-FFF2-40B4-BE49-F238E27FC236}">
                          <a16:creationId xmlns:a16="http://schemas.microsoft.com/office/drawing/2014/main" id="{7640831A-0E88-8C46-9CB9-DE4831EAA3E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5" name="Straight Connector 424">
                      <a:extLst>
                        <a:ext uri="{FF2B5EF4-FFF2-40B4-BE49-F238E27FC236}">
                          <a16:creationId xmlns:a16="http://schemas.microsoft.com/office/drawing/2014/main" id="{99697DA0-E382-BD4E-8C8C-F97E8E61B36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6" name="Straight Connector 425">
                      <a:extLst>
                        <a:ext uri="{FF2B5EF4-FFF2-40B4-BE49-F238E27FC236}">
                          <a16:creationId xmlns:a16="http://schemas.microsoft.com/office/drawing/2014/main" id="{0B9E8F77-3642-4347-ACCC-74C625ACCA2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7" name="Straight Connector 426">
                      <a:extLst>
                        <a:ext uri="{FF2B5EF4-FFF2-40B4-BE49-F238E27FC236}">
                          <a16:creationId xmlns:a16="http://schemas.microsoft.com/office/drawing/2014/main" id="{69ADC2BD-974C-6641-A4EE-A49BA056933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99" name="Group 398">
                    <a:extLst>
                      <a:ext uri="{FF2B5EF4-FFF2-40B4-BE49-F238E27FC236}">
                        <a16:creationId xmlns:a16="http://schemas.microsoft.com/office/drawing/2014/main" id="{5240EAEF-15DE-AA46-9CF3-6FFF360638FA}"/>
                      </a:ext>
                    </a:extLst>
                  </p:cNvPr>
                  <p:cNvGrpSpPr/>
                  <p:nvPr/>
                </p:nvGrpSpPr>
                <p:grpSpPr>
                  <a:xfrm>
                    <a:off x="8634339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20" name="Straight Connector 419">
                      <a:extLst>
                        <a:ext uri="{FF2B5EF4-FFF2-40B4-BE49-F238E27FC236}">
                          <a16:creationId xmlns:a16="http://schemas.microsoft.com/office/drawing/2014/main" id="{7B3BF6FE-702A-574D-AE4A-4EA28B4EAE0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1" name="Straight Connector 420">
                      <a:extLst>
                        <a:ext uri="{FF2B5EF4-FFF2-40B4-BE49-F238E27FC236}">
                          <a16:creationId xmlns:a16="http://schemas.microsoft.com/office/drawing/2014/main" id="{02F6E12D-4C77-A84B-96D4-6DBADC786D2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2" name="Straight Connector 421">
                      <a:extLst>
                        <a:ext uri="{FF2B5EF4-FFF2-40B4-BE49-F238E27FC236}">
                          <a16:creationId xmlns:a16="http://schemas.microsoft.com/office/drawing/2014/main" id="{DAECFD5A-A633-9242-978D-AC692C68F2D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3" name="Straight Connector 422">
                      <a:extLst>
                        <a:ext uri="{FF2B5EF4-FFF2-40B4-BE49-F238E27FC236}">
                          <a16:creationId xmlns:a16="http://schemas.microsoft.com/office/drawing/2014/main" id="{34E5CF5A-75EE-BF47-89E1-133EBAD3AB5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00" name="Group 399">
                    <a:extLst>
                      <a:ext uri="{FF2B5EF4-FFF2-40B4-BE49-F238E27FC236}">
                        <a16:creationId xmlns:a16="http://schemas.microsoft.com/office/drawing/2014/main" id="{F65C6B36-003F-D441-8195-7779EC98B71A}"/>
                      </a:ext>
                    </a:extLst>
                  </p:cNvPr>
                  <p:cNvGrpSpPr/>
                  <p:nvPr/>
                </p:nvGrpSpPr>
                <p:grpSpPr>
                  <a:xfrm>
                    <a:off x="9364891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16" name="Straight Connector 415">
                      <a:extLst>
                        <a:ext uri="{FF2B5EF4-FFF2-40B4-BE49-F238E27FC236}">
                          <a16:creationId xmlns:a16="http://schemas.microsoft.com/office/drawing/2014/main" id="{584F7342-B129-EE47-AAA0-DB2E84DDD77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7" name="Straight Connector 416">
                      <a:extLst>
                        <a:ext uri="{FF2B5EF4-FFF2-40B4-BE49-F238E27FC236}">
                          <a16:creationId xmlns:a16="http://schemas.microsoft.com/office/drawing/2014/main" id="{D7608CB4-FE06-A547-9439-2F52F597B30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8" name="Straight Connector 417">
                      <a:extLst>
                        <a:ext uri="{FF2B5EF4-FFF2-40B4-BE49-F238E27FC236}">
                          <a16:creationId xmlns:a16="http://schemas.microsoft.com/office/drawing/2014/main" id="{EEE5E21B-8F7D-5240-9C85-0E966B8BF4C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9" name="Straight Connector 418">
                      <a:extLst>
                        <a:ext uri="{FF2B5EF4-FFF2-40B4-BE49-F238E27FC236}">
                          <a16:creationId xmlns:a16="http://schemas.microsoft.com/office/drawing/2014/main" id="{21BD06AC-DB41-9F46-94E2-80D760D0012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01" name="Group 400">
                    <a:extLst>
                      <a:ext uri="{FF2B5EF4-FFF2-40B4-BE49-F238E27FC236}">
                        <a16:creationId xmlns:a16="http://schemas.microsoft.com/office/drawing/2014/main" id="{EFCCB967-7878-BE41-A5CA-FA366C1E111E}"/>
                      </a:ext>
                    </a:extLst>
                  </p:cNvPr>
                  <p:cNvGrpSpPr/>
                  <p:nvPr/>
                </p:nvGrpSpPr>
                <p:grpSpPr>
                  <a:xfrm>
                    <a:off x="10095443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12" name="Straight Connector 411">
                      <a:extLst>
                        <a:ext uri="{FF2B5EF4-FFF2-40B4-BE49-F238E27FC236}">
                          <a16:creationId xmlns:a16="http://schemas.microsoft.com/office/drawing/2014/main" id="{D7741229-CAFD-3949-8A1B-D3DF8F9EED6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3" name="Straight Connector 412">
                      <a:extLst>
                        <a:ext uri="{FF2B5EF4-FFF2-40B4-BE49-F238E27FC236}">
                          <a16:creationId xmlns:a16="http://schemas.microsoft.com/office/drawing/2014/main" id="{73F3B4B1-6752-214A-A2B8-33F6926A86E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4" name="Straight Connector 413">
                      <a:extLst>
                        <a:ext uri="{FF2B5EF4-FFF2-40B4-BE49-F238E27FC236}">
                          <a16:creationId xmlns:a16="http://schemas.microsoft.com/office/drawing/2014/main" id="{368E8609-C840-CB47-8C43-F897E39086C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5" name="Straight Connector 414">
                      <a:extLst>
                        <a:ext uri="{FF2B5EF4-FFF2-40B4-BE49-F238E27FC236}">
                          <a16:creationId xmlns:a16="http://schemas.microsoft.com/office/drawing/2014/main" id="{A4983825-68D9-C44C-81A1-9206AACC910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02" name="Group 401">
                    <a:extLst>
                      <a:ext uri="{FF2B5EF4-FFF2-40B4-BE49-F238E27FC236}">
                        <a16:creationId xmlns:a16="http://schemas.microsoft.com/office/drawing/2014/main" id="{97BEA13A-4A81-7346-BEBE-007B807F24BE}"/>
                      </a:ext>
                    </a:extLst>
                  </p:cNvPr>
                  <p:cNvGrpSpPr/>
                  <p:nvPr/>
                </p:nvGrpSpPr>
                <p:grpSpPr>
                  <a:xfrm>
                    <a:off x="10825995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08" name="Straight Connector 407">
                      <a:extLst>
                        <a:ext uri="{FF2B5EF4-FFF2-40B4-BE49-F238E27FC236}">
                          <a16:creationId xmlns:a16="http://schemas.microsoft.com/office/drawing/2014/main" id="{B3C71E97-E3C3-F544-9320-AB8D8BB38A0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9" name="Straight Connector 408">
                      <a:extLst>
                        <a:ext uri="{FF2B5EF4-FFF2-40B4-BE49-F238E27FC236}">
                          <a16:creationId xmlns:a16="http://schemas.microsoft.com/office/drawing/2014/main" id="{CEA6A1DF-63E5-AA44-B008-7909839912D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0" name="Straight Connector 409">
                      <a:extLst>
                        <a:ext uri="{FF2B5EF4-FFF2-40B4-BE49-F238E27FC236}">
                          <a16:creationId xmlns:a16="http://schemas.microsoft.com/office/drawing/2014/main" id="{7CFB1BCB-B5C2-CF4B-9FD4-FD27D2D6F78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1" name="Straight Connector 410">
                      <a:extLst>
                        <a:ext uri="{FF2B5EF4-FFF2-40B4-BE49-F238E27FC236}">
                          <a16:creationId xmlns:a16="http://schemas.microsoft.com/office/drawing/2014/main" id="{22819052-106A-254E-B7E7-4159B8450AB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03" name="Group 402">
                    <a:extLst>
                      <a:ext uri="{FF2B5EF4-FFF2-40B4-BE49-F238E27FC236}">
                        <a16:creationId xmlns:a16="http://schemas.microsoft.com/office/drawing/2014/main" id="{9660B422-CD7A-5F45-87BC-1236734823BC}"/>
                      </a:ext>
                    </a:extLst>
                  </p:cNvPr>
                  <p:cNvGrpSpPr/>
                  <p:nvPr/>
                </p:nvGrpSpPr>
                <p:grpSpPr>
                  <a:xfrm>
                    <a:off x="11556547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404" name="Straight Connector 403">
                      <a:extLst>
                        <a:ext uri="{FF2B5EF4-FFF2-40B4-BE49-F238E27FC236}">
                          <a16:creationId xmlns:a16="http://schemas.microsoft.com/office/drawing/2014/main" id="{473620FE-7DE4-8F49-8C47-E29CE8CFDB1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5" name="Straight Connector 404">
                      <a:extLst>
                        <a:ext uri="{FF2B5EF4-FFF2-40B4-BE49-F238E27FC236}">
                          <a16:creationId xmlns:a16="http://schemas.microsoft.com/office/drawing/2014/main" id="{5B0383B2-F6A0-194A-9B69-DE39FCFBE12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6" name="Straight Connector 405">
                      <a:extLst>
                        <a:ext uri="{FF2B5EF4-FFF2-40B4-BE49-F238E27FC236}">
                          <a16:creationId xmlns:a16="http://schemas.microsoft.com/office/drawing/2014/main" id="{A5FDC949-C59D-A74E-B4E0-C7A1A4596FA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7" name="Straight Connector 406">
                      <a:extLst>
                        <a:ext uri="{FF2B5EF4-FFF2-40B4-BE49-F238E27FC236}">
                          <a16:creationId xmlns:a16="http://schemas.microsoft.com/office/drawing/2014/main" id="{2BA582AE-BB33-D346-B945-C9E05A96C76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367" name="Group 366">
                  <a:extLst>
                    <a:ext uri="{FF2B5EF4-FFF2-40B4-BE49-F238E27FC236}">
                      <a16:creationId xmlns:a16="http://schemas.microsoft.com/office/drawing/2014/main" id="{2FB8F305-5F97-D641-9F7F-4A96734BCA37}"/>
                    </a:ext>
                  </a:extLst>
                </p:cNvPr>
                <p:cNvGrpSpPr/>
                <p:nvPr/>
              </p:nvGrpSpPr>
              <p:grpSpPr>
                <a:xfrm>
                  <a:off x="453879" y="6282208"/>
                  <a:ext cx="11738121" cy="328341"/>
                  <a:chOff x="453879" y="6286699"/>
                  <a:chExt cx="14606766" cy="0"/>
                </a:xfrm>
              </p:grpSpPr>
              <p:cxnSp>
                <p:nvCxnSpPr>
                  <p:cNvPr id="386" name="Straight Connector 385">
                    <a:extLst>
                      <a:ext uri="{FF2B5EF4-FFF2-40B4-BE49-F238E27FC236}">
                        <a16:creationId xmlns:a16="http://schemas.microsoft.com/office/drawing/2014/main" id="{AC322689-4C7B-3C4D-8A1A-5842CCD04E5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879" y="6286699"/>
                    <a:ext cx="7304628" cy="0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7" name="Straight Connector 386">
                    <a:extLst>
                      <a:ext uri="{FF2B5EF4-FFF2-40B4-BE49-F238E27FC236}">
                        <a16:creationId xmlns:a16="http://schemas.microsoft.com/office/drawing/2014/main" id="{C8760DDD-B291-3E49-A910-1759D560961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756017" y="6286699"/>
                    <a:ext cx="7304628" cy="0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68" name="Group 367">
                  <a:extLst>
                    <a:ext uri="{FF2B5EF4-FFF2-40B4-BE49-F238E27FC236}">
                      <a16:creationId xmlns:a16="http://schemas.microsoft.com/office/drawing/2014/main" id="{3FF6D3EF-0D03-A044-B210-84D3CAAF4E7D}"/>
                    </a:ext>
                  </a:extLst>
                </p:cNvPr>
                <p:cNvGrpSpPr/>
                <p:nvPr/>
              </p:nvGrpSpPr>
              <p:grpSpPr>
                <a:xfrm>
                  <a:off x="453883" y="5895454"/>
                  <a:ext cx="11684916" cy="391246"/>
                  <a:chOff x="453883" y="5488514"/>
                  <a:chExt cx="11684916" cy="798185"/>
                </a:xfrm>
              </p:grpSpPr>
              <p:cxnSp>
                <p:nvCxnSpPr>
                  <p:cNvPr id="369" name="Straight Connector 368">
                    <a:extLst>
                      <a:ext uri="{FF2B5EF4-FFF2-40B4-BE49-F238E27FC236}">
                        <a16:creationId xmlns:a16="http://schemas.microsoft.com/office/drawing/2014/main" id="{A41D8165-F3E2-5B43-9B03-7BA8D1CA40E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883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0" name="Straight Connector 369">
                    <a:extLst>
                      <a:ext uri="{FF2B5EF4-FFF2-40B4-BE49-F238E27FC236}">
                        <a16:creationId xmlns:a16="http://schemas.microsoft.com/office/drawing/2014/main" id="{2B888336-6F87-0947-89B1-52A6B1963B3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84346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1" name="Straight Connector 370">
                    <a:extLst>
                      <a:ext uri="{FF2B5EF4-FFF2-40B4-BE49-F238E27FC236}">
                        <a16:creationId xmlns:a16="http://schemas.microsoft.com/office/drawing/2014/main" id="{61E9D890-60BC-1948-BE7D-E284EAD4803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914809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2" name="Straight Connector 371">
                    <a:extLst>
                      <a:ext uri="{FF2B5EF4-FFF2-40B4-BE49-F238E27FC236}">
                        <a16:creationId xmlns:a16="http://schemas.microsoft.com/office/drawing/2014/main" id="{746DBEBD-AF52-1740-A8C9-55CA661986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645272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3" name="Straight Connector 372">
                    <a:extLst>
                      <a:ext uri="{FF2B5EF4-FFF2-40B4-BE49-F238E27FC236}">
                        <a16:creationId xmlns:a16="http://schemas.microsoft.com/office/drawing/2014/main" id="{92A96CF0-C2F9-544C-AB38-12ACCFAF257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375735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4" name="Straight Connector 373">
                    <a:extLst>
                      <a:ext uri="{FF2B5EF4-FFF2-40B4-BE49-F238E27FC236}">
                        <a16:creationId xmlns:a16="http://schemas.microsoft.com/office/drawing/2014/main" id="{DBAD9595-2238-8E48-9BBE-3976699523D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106198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5" name="Straight Connector 374">
                    <a:extLst>
                      <a:ext uri="{FF2B5EF4-FFF2-40B4-BE49-F238E27FC236}">
                        <a16:creationId xmlns:a16="http://schemas.microsoft.com/office/drawing/2014/main" id="{C951F0A5-6918-5E40-B7B7-5D7A94F563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836661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6" name="Straight Connector 375">
                    <a:extLst>
                      <a:ext uri="{FF2B5EF4-FFF2-40B4-BE49-F238E27FC236}">
                        <a16:creationId xmlns:a16="http://schemas.microsoft.com/office/drawing/2014/main" id="{A1FFCE91-7B5A-B64E-9A7C-8E7C7E20085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567124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7" name="Straight Connector 376">
                    <a:extLst>
                      <a:ext uri="{FF2B5EF4-FFF2-40B4-BE49-F238E27FC236}">
                        <a16:creationId xmlns:a16="http://schemas.microsoft.com/office/drawing/2014/main" id="{6A9373AB-9DA8-5947-98B8-B290537B906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297587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8" name="Straight Connector 377">
                    <a:extLst>
                      <a:ext uri="{FF2B5EF4-FFF2-40B4-BE49-F238E27FC236}">
                        <a16:creationId xmlns:a16="http://schemas.microsoft.com/office/drawing/2014/main" id="{84770797-E52A-2647-8FEE-AF4E2DFDB48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028049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9" name="Straight Connector 378">
                    <a:extLst>
                      <a:ext uri="{FF2B5EF4-FFF2-40B4-BE49-F238E27FC236}">
                        <a16:creationId xmlns:a16="http://schemas.microsoft.com/office/drawing/2014/main" id="{6A58C5AB-E81F-9B4C-9E30-4BC7171EA53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758513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0" name="Straight Connector 379">
                    <a:extLst>
                      <a:ext uri="{FF2B5EF4-FFF2-40B4-BE49-F238E27FC236}">
                        <a16:creationId xmlns:a16="http://schemas.microsoft.com/office/drawing/2014/main" id="{D1462C8A-106A-8F42-941B-E462B4042B6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486484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1" name="Straight Connector 380">
                    <a:extLst>
                      <a:ext uri="{FF2B5EF4-FFF2-40B4-BE49-F238E27FC236}">
                        <a16:creationId xmlns:a16="http://schemas.microsoft.com/office/drawing/2014/main" id="{36C9A620-5074-6642-BDDD-DB527B6C01A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216947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2" name="Straight Connector 381">
                    <a:extLst>
                      <a:ext uri="{FF2B5EF4-FFF2-40B4-BE49-F238E27FC236}">
                        <a16:creationId xmlns:a16="http://schemas.microsoft.com/office/drawing/2014/main" id="{08135217-B4E6-9B40-AB3F-4B14094A226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947410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3" name="Straight Connector 382">
                    <a:extLst>
                      <a:ext uri="{FF2B5EF4-FFF2-40B4-BE49-F238E27FC236}">
                        <a16:creationId xmlns:a16="http://schemas.microsoft.com/office/drawing/2014/main" id="{86FC2A82-6E52-1749-B0B1-34EBD90A89E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677873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4" name="Straight Connector 383">
                    <a:extLst>
                      <a:ext uri="{FF2B5EF4-FFF2-40B4-BE49-F238E27FC236}">
                        <a16:creationId xmlns:a16="http://schemas.microsoft.com/office/drawing/2014/main" id="{2900034F-8B10-F34C-A471-AFE20D9CDE7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408336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5" name="Straight Connector 384">
                    <a:extLst>
                      <a:ext uri="{FF2B5EF4-FFF2-40B4-BE49-F238E27FC236}">
                        <a16:creationId xmlns:a16="http://schemas.microsoft.com/office/drawing/2014/main" id="{CF731892-F169-C346-8604-FB518AD9252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2138799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469" name="Group 468">
                <a:extLst>
                  <a:ext uri="{FF2B5EF4-FFF2-40B4-BE49-F238E27FC236}">
                    <a16:creationId xmlns:a16="http://schemas.microsoft.com/office/drawing/2014/main" id="{C0BA2398-0581-9947-8FD8-BAB7052C15C6}"/>
                  </a:ext>
                </a:extLst>
              </p:cNvPr>
              <p:cNvGrpSpPr/>
              <p:nvPr/>
            </p:nvGrpSpPr>
            <p:grpSpPr>
              <a:xfrm>
                <a:off x="453879" y="2771254"/>
                <a:ext cx="11953492" cy="783410"/>
                <a:chOff x="453879" y="5895454"/>
                <a:chExt cx="11953492" cy="783410"/>
              </a:xfrm>
            </p:grpSpPr>
            <p:sp>
              <p:nvSpPr>
                <p:cNvPr id="470" name="TextBox 469">
                  <a:extLst>
                    <a:ext uri="{FF2B5EF4-FFF2-40B4-BE49-F238E27FC236}">
                      <a16:creationId xmlns:a16="http://schemas.microsoft.com/office/drawing/2014/main" id="{0CE925BC-21BC-BE40-95BC-D5714D26F7F6}"/>
                    </a:ext>
                  </a:extLst>
                </p:cNvPr>
                <p:cNvSpPr txBox="1"/>
                <p:nvPr/>
              </p:nvSpPr>
              <p:spPr>
                <a:xfrm>
                  <a:off x="914826" y="6247977"/>
                  <a:ext cx="539037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 dirty="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0.1</a:t>
                  </a:r>
                </a:p>
              </p:txBody>
            </p:sp>
            <p:sp>
              <p:nvSpPr>
                <p:cNvPr id="471" name="TextBox 470">
                  <a:extLst>
                    <a:ext uri="{FF2B5EF4-FFF2-40B4-BE49-F238E27FC236}">
                      <a16:creationId xmlns:a16="http://schemas.microsoft.com/office/drawing/2014/main" id="{C2F75B21-80D9-F846-9B0F-43974E2BFD70}"/>
                    </a:ext>
                  </a:extLst>
                </p:cNvPr>
                <p:cNvSpPr txBox="1"/>
                <p:nvPr/>
              </p:nvSpPr>
              <p:spPr>
                <a:xfrm>
                  <a:off x="1645099" y="6247976"/>
                  <a:ext cx="539037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0.2</a:t>
                  </a:r>
                </a:p>
              </p:txBody>
            </p:sp>
            <p:sp>
              <p:nvSpPr>
                <p:cNvPr id="472" name="TextBox 471">
                  <a:extLst>
                    <a:ext uri="{FF2B5EF4-FFF2-40B4-BE49-F238E27FC236}">
                      <a16:creationId xmlns:a16="http://schemas.microsoft.com/office/drawing/2014/main" id="{861FFB64-688E-6C40-9EC8-231425897BAC}"/>
                    </a:ext>
                  </a:extLst>
                </p:cNvPr>
                <p:cNvSpPr txBox="1"/>
                <p:nvPr/>
              </p:nvSpPr>
              <p:spPr>
                <a:xfrm>
                  <a:off x="2375373" y="6247976"/>
                  <a:ext cx="539037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0.3</a:t>
                  </a:r>
                </a:p>
              </p:txBody>
            </p:sp>
            <p:sp>
              <p:nvSpPr>
                <p:cNvPr id="473" name="TextBox 472">
                  <a:extLst>
                    <a:ext uri="{FF2B5EF4-FFF2-40B4-BE49-F238E27FC236}">
                      <a16:creationId xmlns:a16="http://schemas.microsoft.com/office/drawing/2014/main" id="{FEEB4F1A-2B25-D24F-9B3E-182572D5BB7C}"/>
                    </a:ext>
                  </a:extLst>
                </p:cNvPr>
                <p:cNvSpPr txBox="1"/>
                <p:nvPr/>
              </p:nvSpPr>
              <p:spPr>
                <a:xfrm>
                  <a:off x="7586324" y="6247976"/>
                  <a:ext cx="363776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1</a:t>
                  </a:r>
                </a:p>
              </p:txBody>
            </p:sp>
            <p:sp>
              <p:nvSpPr>
                <p:cNvPr id="474" name="TextBox 473">
                  <a:extLst>
                    <a:ext uri="{FF2B5EF4-FFF2-40B4-BE49-F238E27FC236}">
                      <a16:creationId xmlns:a16="http://schemas.microsoft.com/office/drawing/2014/main" id="{5DB327EE-E9EC-6444-A304-65B1F64A2747}"/>
                    </a:ext>
                  </a:extLst>
                </p:cNvPr>
                <p:cNvSpPr txBox="1"/>
                <p:nvPr/>
              </p:nvSpPr>
              <p:spPr>
                <a:xfrm>
                  <a:off x="3105647" y="6247976"/>
                  <a:ext cx="539037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0.4</a:t>
                  </a:r>
                </a:p>
              </p:txBody>
            </p:sp>
            <p:sp>
              <p:nvSpPr>
                <p:cNvPr id="475" name="TextBox 474">
                  <a:extLst>
                    <a:ext uri="{FF2B5EF4-FFF2-40B4-BE49-F238E27FC236}">
                      <a16:creationId xmlns:a16="http://schemas.microsoft.com/office/drawing/2014/main" id="{24DE9112-48A5-4045-90F2-09B2CE60B012}"/>
                    </a:ext>
                  </a:extLst>
                </p:cNvPr>
                <p:cNvSpPr txBox="1"/>
                <p:nvPr/>
              </p:nvSpPr>
              <p:spPr>
                <a:xfrm>
                  <a:off x="3835921" y="6247976"/>
                  <a:ext cx="539037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0.5</a:t>
                  </a:r>
                </a:p>
              </p:txBody>
            </p:sp>
            <p:sp>
              <p:nvSpPr>
                <p:cNvPr id="476" name="TextBox 475">
                  <a:extLst>
                    <a:ext uri="{FF2B5EF4-FFF2-40B4-BE49-F238E27FC236}">
                      <a16:creationId xmlns:a16="http://schemas.microsoft.com/office/drawing/2014/main" id="{6507EBA3-4F09-D746-8EAF-F78B94CA8216}"/>
                    </a:ext>
                  </a:extLst>
                </p:cNvPr>
                <p:cNvSpPr txBox="1"/>
                <p:nvPr/>
              </p:nvSpPr>
              <p:spPr>
                <a:xfrm>
                  <a:off x="4566196" y="6247976"/>
                  <a:ext cx="539037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0.6</a:t>
                  </a:r>
                </a:p>
              </p:txBody>
            </p:sp>
            <p:sp>
              <p:nvSpPr>
                <p:cNvPr id="477" name="TextBox 476">
                  <a:extLst>
                    <a:ext uri="{FF2B5EF4-FFF2-40B4-BE49-F238E27FC236}">
                      <a16:creationId xmlns:a16="http://schemas.microsoft.com/office/drawing/2014/main" id="{07969110-A0E5-CE45-A05A-CC143EC3BB05}"/>
                    </a:ext>
                  </a:extLst>
                </p:cNvPr>
                <p:cNvSpPr txBox="1"/>
                <p:nvPr/>
              </p:nvSpPr>
              <p:spPr>
                <a:xfrm>
                  <a:off x="5296469" y="6247976"/>
                  <a:ext cx="539037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0.7</a:t>
                  </a:r>
                </a:p>
              </p:txBody>
            </p:sp>
            <p:sp>
              <p:nvSpPr>
                <p:cNvPr id="478" name="TextBox 477">
                  <a:extLst>
                    <a:ext uri="{FF2B5EF4-FFF2-40B4-BE49-F238E27FC236}">
                      <a16:creationId xmlns:a16="http://schemas.microsoft.com/office/drawing/2014/main" id="{DD574DC5-47D0-3C48-BEF0-6C932EBF62BC}"/>
                    </a:ext>
                  </a:extLst>
                </p:cNvPr>
                <p:cNvSpPr txBox="1"/>
                <p:nvPr/>
              </p:nvSpPr>
              <p:spPr>
                <a:xfrm>
                  <a:off x="6026744" y="6247976"/>
                  <a:ext cx="539037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0.8</a:t>
                  </a:r>
                </a:p>
              </p:txBody>
            </p:sp>
            <p:sp>
              <p:nvSpPr>
                <p:cNvPr id="479" name="TextBox 478">
                  <a:extLst>
                    <a:ext uri="{FF2B5EF4-FFF2-40B4-BE49-F238E27FC236}">
                      <a16:creationId xmlns:a16="http://schemas.microsoft.com/office/drawing/2014/main" id="{4288379B-44EC-8947-AE78-43DC1DED95D7}"/>
                    </a:ext>
                  </a:extLst>
                </p:cNvPr>
                <p:cNvSpPr txBox="1"/>
                <p:nvPr/>
              </p:nvSpPr>
              <p:spPr>
                <a:xfrm>
                  <a:off x="6757017" y="6247976"/>
                  <a:ext cx="539037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0.9</a:t>
                  </a:r>
                </a:p>
              </p:txBody>
            </p:sp>
            <p:sp>
              <p:nvSpPr>
                <p:cNvPr id="480" name="TextBox 479">
                  <a:extLst>
                    <a:ext uri="{FF2B5EF4-FFF2-40B4-BE49-F238E27FC236}">
                      <a16:creationId xmlns:a16="http://schemas.microsoft.com/office/drawing/2014/main" id="{7FDEBA8A-4040-794E-A0A6-C04EAEC868BB}"/>
                    </a:ext>
                  </a:extLst>
                </p:cNvPr>
                <p:cNvSpPr txBox="1"/>
                <p:nvPr/>
              </p:nvSpPr>
              <p:spPr>
                <a:xfrm>
                  <a:off x="8216965" y="6247976"/>
                  <a:ext cx="539037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1.1</a:t>
                  </a:r>
                </a:p>
              </p:txBody>
            </p:sp>
            <p:sp>
              <p:nvSpPr>
                <p:cNvPr id="481" name="TextBox 480">
                  <a:extLst>
                    <a:ext uri="{FF2B5EF4-FFF2-40B4-BE49-F238E27FC236}">
                      <a16:creationId xmlns:a16="http://schemas.microsoft.com/office/drawing/2014/main" id="{FF60BC9A-15AD-C740-94B7-065C98F89D99}"/>
                    </a:ext>
                  </a:extLst>
                </p:cNvPr>
                <p:cNvSpPr txBox="1"/>
                <p:nvPr/>
              </p:nvSpPr>
              <p:spPr>
                <a:xfrm>
                  <a:off x="8947237" y="6247976"/>
                  <a:ext cx="539037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1.2</a:t>
                  </a:r>
                </a:p>
              </p:txBody>
            </p:sp>
            <p:sp>
              <p:nvSpPr>
                <p:cNvPr id="482" name="TextBox 481">
                  <a:extLst>
                    <a:ext uri="{FF2B5EF4-FFF2-40B4-BE49-F238E27FC236}">
                      <a16:creationId xmlns:a16="http://schemas.microsoft.com/office/drawing/2014/main" id="{085CC849-C98E-D14E-BF3A-8B9F5FDE8505}"/>
                    </a:ext>
                  </a:extLst>
                </p:cNvPr>
                <p:cNvSpPr txBox="1"/>
                <p:nvPr/>
              </p:nvSpPr>
              <p:spPr>
                <a:xfrm>
                  <a:off x="9677513" y="6247976"/>
                  <a:ext cx="539037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1.3</a:t>
                  </a:r>
                </a:p>
              </p:txBody>
            </p:sp>
            <p:sp>
              <p:nvSpPr>
                <p:cNvPr id="483" name="TextBox 482">
                  <a:extLst>
                    <a:ext uri="{FF2B5EF4-FFF2-40B4-BE49-F238E27FC236}">
                      <a16:creationId xmlns:a16="http://schemas.microsoft.com/office/drawing/2014/main" id="{B8335B42-68AB-A545-8730-4D9063414ED4}"/>
                    </a:ext>
                  </a:extLst>
                </p:cNvPr>
                <p:cNvSpPr txBox="1"/>
                <p:nvPr/>
              </p:nvSpPr>
              <p:spPr>
                <a:xfrm>
                  <a:off x="10407785" y="6247976"/>
                  <a:ext cx="539037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1.4</a:t>
                  </a:r>
                </a:p>
              </p:txBody>
            </p:sp>
            <p:sp>
              <p:nvSpPr>
                <p:cNvPr id="484" name="TextBox 483">
                  <a:extLst>
                    <a:ext uri="{FF2B5EF4-FFF2-40B4-BE49-F238E27FC236}">
                      <a16:creationId xmlns:a16="http://schemas.microsoft.com/office/drawing/2014/main" id="{243C8FB4-82DF-6742-81A6-BCC6AF3BD59B}"/>
                    </a:ext>
                  </a:extLst>
                </p:cNvPr>
                <p:cNvSpPr txBox="1"/>
                <p:nvPr/>
              </p:nvSpPr>
              <p:spPr>
                <a:xfrm>
                  <a:off x="11138060" y="6247976"/>
                  <a:ext cx="539037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1.5</a:t>
                  </a:r>
                </a:p>
              </p:txBody>
            </p:sp>
            <p:sp>
              <p:nvSpPr>
                <p:cNvPr id="485" name="TextBox 484">
                  <a:extLst>
                    <a:ext uri="{FF2B5EF4-FFF2-40B4-BE49-F238E27FC236}">
                      <a16:creationId xmlns:a16="http://schemas.microsoft.com/office/drawing/2014/main" id="{027F3063-F6FD-0543-9576-B9104B616603}"/>
                    </a:ext>
                  </a:extLst>
                </p:cNvPr>
                <p:cNvSpPr txBox="1"/>
                <p:nvPr/>
              </p:nvSpPr>
              <p:spPr>
                <a:xfrm>
                  <a:off x="11868334" y="6247976"/>
                  <a:ext cx="539037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500">
                      <a:solidFill>
                        <a:schemeClr val="bg1"/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1.6</a:t>
                  </a:r>
                </a:p>
              </p:txBody>
            </p:sp>
            <p:grpSp>
              <p:nvGrpSpPr>
                <p:cNvPr id="486" name="Group 485">
                  <a:extLst>
                    <a:ext uri="{FF2B5EF4-FFF2-40B4-BE49-F238E27FC236}">
                      <a16:creationId xmlns:a16="http://schemas.microsoft.com/office/drawing/2014/main" id="{6273C65E-D97B-7E4E-9080-14AADCA5260F}"/>
                    </a:ext>
                  </a:extLst>
                </p:cNvPr>
                <p:cNvGrpSpPr/>
                <p:nvPr/>
              </p:nvGrpSpPr>
              <p:grpSpPr>
                <a:xfrm>
                  <a:off x="457009" y="6033094"/>
                  <a:ext cx="11537814" cy="251458"/>
                  <a:chOff x="457009" y="5934304"/>
                  <a:chExt cx="11537814" cy="350248"/>
                </a:xfrm>
              </p:grpSpPr>
              <p:grpSp>
                <p:nvGrpSpPr>
                  <p:cNvPr id="508" name="Group 507">
                    <a:extLst>
                      <a:ext uri="{FF2B5EF4-FFF2-40B4-BE49-F238E27FC236}">
                        <a16:creationId xmlns:a16="http://schemas.microsoft.com/office/drawing/2014/main" id="{B4E539A3-4C32-0943-9B53-88D292796EFA}"/>
                      </a:ext>
                    </a:extLst>
                  </p:cNvPr>
                  <p:cNvGrpSpPr/>
                  <p:nvPr/>
                </p:nvGrpSpPr>
                <p:grpSpPr>
                  <a:xfrm>
                    <a:off x="457009" y="5934304"/>
                    <a:ext cx="584368" cy="350248"/>
                    <a:chOff x="0" y="0"/>
                    <a:chExt cx="9760280" cy="6858000"/>
                  </a:xfrm>
                </p:grpSpPr>
                <p:cxnSp>
                  <p:nvCxnSpPr>
                    <p:cNvPr id="584" name="Straight Connector 583">
                      <a:extLst>
                        <a:ext uri="{FF2B5EF4-FFF2-40B4-BE49-F238E27FC236}">
                          <a16:creationId xmlns:a16="http://schemas.microsoft.com/office/drawing/2014/main" id="{D07F073E-8E9E-0648-B54E-FE3292E429D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5" name="Straight Connector 584">
                      <a:extLst>
                        <a:ext uri="{FF2B5EF4-FFF2-40B4-BE49-F238E27FC236}">
                          <a16:creationId xmlns:a16="http://schemas.microsoft.com/office/drawing/2014/main" id="{43B582DF-A70B-0F46-A6F3-61EFAC75ABB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6" name="Straight Connector 585">
                      <a:extLst>
                        <a:ext uri="{FF2B5EF4-FFF2-40B4-BE49-F238E27FC236}">
                          <a16:creationId xmlns:a16="http://schemas.microsoft.com/office/drawing/2014/main" id="{CA504B82-CD62-7E44-BA55-B36D408CBE5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7" name="Straight Connector 586">
                      <a:extLst>
                        <a:ext uri="{FF2B5EF4-FFF2-40B4-BE49-F238E27FC236}">
                          <a16:creationId xmlns:a16="http://schemas.microsoft.com/office/drawing/2014/main" id="{D42749C0-2165-B146-97F9-9CEED0FEFF5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8" name="Straight Connector 587">
                      <a:extLst>
                        <a:ext uri="{FF2B5EF4-FFF2-40B4-BE49-F238E27FC236}">
                          <a16:creationId xmlns:a16="http://schemas.microsoft.com/office/drawing/2014/main" id="{C125D0C4-96E6-0A4F-9403-3D23BEE5268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09" name="Group 508">
                    <a:extLst>
                      <a:ext uri="{FF2B5EF4-FFF2-40B4-BE49-F238E27FC236}">
                        <a16:creationId xmlns:a16="http://schemas.microsoft.com/office/drawing/2014/main" id="{65AA81DC-DCB3-914D-94F6-48006DE81F0F}"/>
                      </a:ext>
                    </a:extLst>
                  </p:cNvPr>
                  <p:cNvGrpSpPr/>
                  <p:nvPr/>
                </p:nvGrpSpPr>
                <p:grpSpPr>
                  <a:xfrm>
                    <a:off x="1333653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80" name="Straight Connector 579">
                      <a:extLst>
                        <a:ext uri="{FF2B5EF4-FFF2-40B4-BE49-F238E27FC236}">
                          <a16:creationId xmlns:a16="http://schemas.microsoft.com/office/drawing/2014/main" id="{E764D933-0E6E-A14D-96FD-CDE950BFEC0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1" name="Straight Connector 580">
                      <a:extLst>
                        <a:ext uri="{FF2B5EF4-FFF2-40B4-BE49-F238E27FC236}">
                          <a16:creationId xmlns:a16="http://schemas.microsoft.com/office/drawing/2014/main" id="{63A4E1D3-E12A-A04D-9DC1-C3B285F22CA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2" name="Straight Connector 581">
                      <a:extLst>
                        <a:ext uri="{FF2B5EF4-FFF2-40B4-BE49-F238E27FC236}">
                          <a16:creationId xmlns:a16="http://schemas.microsoft.com/office/drawing/2014/main" id="{40A5AB2E-F43C-8741-AD99-EFA1222C1ED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3" name="Straight Connector 582">
                      <a:extLst>
                        <a:ext uri="{FF2B5EF4-FFF2-40B4-BE49-F238E27FC236}">
                          <a16:creationId xmlns:a16="http://schemas.microsoft.com/office/drawing/2014/main" id="{135D4C60-79B0-634D-BC45-1B325D8144F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10" name="Group 509">
                    <a:extLst>
                      <a:ext uri="{FF2B5EF4-FFF2-40B4-BE49-F238E27FC236}">
                        <a16:creationId xmlns:a16="http://schemas.microsoft.com/office/drawing/2014/main" id="{38DC102D-4169-F240-B090-BB32D5935E0D}"/>
                      </a:ext>
                    </a:extLst>
                  </p:cNvPr>
                  <p:cNvGrpSpPr/>
                  <p:nvPr/>
                </p:nvGrpSpPr>
                <p:grpSpPr>
                  <a:xfrm>
                    <a:off x="2064205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76" name="Straight Connector 575">
                      <a:extLst>
                        <a:ext uri="{FF2B5EF4-FFF2-40B4-BE49-F238E27FC236}">
                          <a16:creationId xmlns:a16="http://schemas.microsoft.com/office/drawing/2014/main" id="{5BD55DF1-7583-6244-BBA8-82C19939B65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7" name="Straight Connector 576">
                      <a:extLst>
                        <a:ext uri="{FF2B5EF4-FFF2-40B4-BE49-F238E27FC236}">
                          <a16:creationId xmlns:a16="http://schemas.microsoft.com/office/drawing/2014/main" id="{3DD5DF35-C560-F34F-9676-602D95F34CE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8" name="Straight Connector 577">
                      <a:extLst>
                        <a:ext uri="{FF2B5EF4-FFF2-40B4-BE49-F238E27FC236}">
                          <a16:creationId xmlns:a16="http://schemas.microsoft.com/office/drawing/2014/main" id="{2E48D670-5A5C-974D-8821-BA27D7F0A35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9" name="Straight Connector 578">
                      <a:extLst>
                        <a:ext uri="{FF2B5EF4-FFF2-40B4-BE49-F238E27FC236}">
                          <a16:creationId xmlns:a16="http://schemas.microsoft.com/office/drawing/2014/main" id="{3A5A97E5-39BC-AD45-AD96-0D96A1EA356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11" name="Group 510">
                    <a:extLst>
                      <a:ext uri="{FF2B5EF4-FFF2-40B4-BE49-F238E27FC236}">
                        <a16:creationId xmlns:a16="http://schemas.microsoft.com/office/drawing/2014/main" id="{25B02577-FBBE-0F43-A080-BD40C0E29650}"/>
                      </a:ext>
                    </a:extLst>
                  </p:cNvPr>
                  <p:cNvGrpSpPr/>
                  <p:nvPr/>
                </p:nvGrpSpPr>
                <p:grpSpPr>
                  <a:xfrm>
                    <a:off x="2794757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72" name="Straight Connector 571">
                      <a:extLst>
                        <a:ext uri="{FF2B5EF4-FFF2-40B4-BE49-F238E27FC236}">
                          <a16:creationId xmlns:a16="http://schemas.microsoft.com/office/drawing/2014/main" id="{A2A38CA4-003B-D945-B723-21B547589E6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3" name="Straight Connector 572">
                      <a:extLst>
                        <a:ext uri="{FF2B5EF4-FFF2-40B4-BE49-F238E27FC236}">
                          <a16:creationId xmlns:a16="http://schemas.microsoft.com/office/drawing/2014/main" id="{2E965949-9567-7641-9CB3-3B01A79C66E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4" name="Straight Connector 573">
                      <a:extLst>
                        <a:ext uri="{FF2B5EF4-FFF2-40B4-BE49-F238E27FC236}">
                          <a16:creationId xmlns:a16="http://schemas.microsoft.com/office/drawing/2014/main" id="{749EB6AB-FAF4-7D41-8C04-7CE308AB274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5" name="Straight Connector 574">
                      <a:extLst>
                        <a:ext uri="{FF2B5EF4-FFF2-40B4-BE49-F238E27FC236}">
                          <a16:creationId xmlns:a16="http://schemas.microsoft.com/office/drawing/2014/main" id="{6AC33210-1AAF-684F-A18E-870BB9EF63A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12" name="Group 511">
                    <a:extLst>
                      <a:ext uri="{FF2B5EF4-FFF2-40B4-BE49-F238E27FC236}">
                        <a16:creationId xmlns:a16="http://schemas.microsoft.com/office/drawing/2014/main" id="{86E19223-3E4C-F04B-98C6-A4936AEFA079}"/>
                      </a:ext>
                    </a:extLst>
                  </p:cNvPr>
                  <p:cNvGrpSpPr/>
                  <p:nvPr/>
                </p:nvGrpSpPr>
                <p:grpSpPr>
                  <a:xfrm>
                    <a:off x="3525309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68" name="Straight Connector 567">
                      <a:extLst>
                        <a:ext uri="{FF2B5EF4-FFF2-40B4-BE49-F238E27FC236}">
                          <a16:creationId xmlns:a16="http://schemas.microsoft.com/office/drawing/2014/main" id="{589F5BB8-5542-264C-B948-EC7DB1DE753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9" name="Straight Connector 568">
                      <a:extLst>
                        <a:ext uri="{FF2B5EF4-FFF2-40B4-BE49-F238E27FC236}">
                          <a16:creationId xmlns:a16="http://schemas.microsoft.com/office/drawing/2014/main" id="{292FE1D3-03B9-7343-8428-FC1D15717E9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0" name="Straight Connector 569">
                      <a:extLst>
                        <a:ext uri="{FF2B5EF4-FFF2-40B4-BE49-F238E27FC236}">
                          <a16:creationId xmlns:a16="http://schemas.microsoft.com/office/drawing/2014/main" id="{BC67B367-F617-7A41-9331-81EFFCF0BD5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1" name="Straight Connector 570">
                      <a:extLst>
                        <a:ext uri="{FF2B5EF4-FFF2-40B4-BE49-F238E27FC236}">
                          <a16:creationId xmlns:a16="http://schemas.microsoft.com/office/drawing/2014/main" id="{375E9963-E6F9-3A4A-9D82-238A1C7EE52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13" name="Group 512">
                    <a:extLst>
                      <a:ext uri="{FF2B5EF4-FFF2-40B4-BE49-F238E27FC236}">
                        <a16:creationId xmlns:a16="http://schemas.microsoft.com/office/drawing/2014/main" id="{1F837EA1-A03E-734E-90DA-AAD47EE1ABCA}"/>
                      </a:ext>
                    </a:extLst>
                  </p:cNvPr>
                  <p:cNvGrpSpPr/>
                  <p:nvPr/>
                </p:nvGrpSpPr>
                <p:grpSpPr>
                  <a:xfrm>
                    <a:off x="4255861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64" name="Straight Connector 563">
                      <a:extLst>
                        <a:ext uri="{FF2B5EF4-FFF2-40B4-BE49-F238E27FC236}">
                          <a16:creationId xmlns:a16="http://schemas.microsoft.com/office/drawing/2014/main" id="{270DEA32-36DD-4D4B-983F-8B9BA3D7DA1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5" name="Straight Connector 564">
                      <a:extLst>
                        <a:ext uri="{FF2B5EF4-FFF2-40B4-BE49-F238E27FC236}">
                          <a16:creationId xmlns:a16="http://schemas.microsoft.com/office/drawing/2014/main" id="{A54A1D32-E921-AF46-9307-438212F6593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6" name="Straight Connector 565">
                      <a:extLst>
                        <a:ext uri="{FF2B5EF4-FFF2-40B4-BE49-F238E27FC236}">
                          <a16:creationId xmlns:a16="http://schemas.microsoft.com/office/drawing/2014/main" id="{7BF3C59F-4458-354F-856D-D332342E8FA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7" name="Straight Connector 566">
                      <a:extLst>
                        <a:ext uri="{FF2B5EF4-FFF2-40B4-BE49-F238E27FC236}">
                          <a16:creationId xmlns:a16="http://schemas.microsoft.com/office/drawing/2014/main" id="{F9D2C54C-9FD0-224A-A58C-53985192564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14" name="Group 513">
                    <a:extLst>
                      <a:ext uri="{FF2B5EF4-FFF2-40B4-BE49-F238E27FC236}">
                        <a16:creationId xmlns:a16="http://schemas.microsoft.com/office/drawing/2014/main" id="{C0219A3E-2121-3B40-AA64-EA31FCBD0845}"/>
                      </a:ext>
                    </a:extLst>
                  </p:cNvPr>
                  <p:cNvGrpSpPr/>
                  <p:nvPr/>
                </p:nvGrpSpPr>
                <p:grpSpPr>
                  <a:xfrm>
                    <a:off x="4986413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60" name="Straight Connector 559">
                      <a:extLst>
                        <a:ext uri="{FF2B5EF4-FFF2-40B4-BE49-F238E27FC236}">
                          <a16:creationId xmlns:a16="http://schemas.microsoft.com/office/drawing/2014/main" id="{C2B826C9-EA59-0A4C-A813-4E8E9CA01EA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1" name="Straight Connector 560">
                      <a:extLst>
                        <a:ext uri="{FF2B5EF4-FFF2-40B4-BE49-F238E27FC236}">
                          <a16:creationId xmlns:a16="http://schemas.microsoft.com/office/drawing/2014/main" id="{D6208A4E-7941-6B45-A37D-D30B912A137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2" name="Straight Connector 561">
                      <a:extLst>
                        <a:ext uri="{FF2B5EF4-FFF2-40B4-BE49-F238E27FC236}">
                          <a16:creationId xmlns:a16="http://schemas.microsoft.com/office/drawing/2014/main" id="{29349CF8-91B6-204C-9A3D-77CDD34EA22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3" name="Straight Connector 562">
                      <a:extLst>
                        <a:ext uri="{FF2B5EF4-FFF2-40B4-BE49-F238E27FC236}">
                          <a16:creationId xmlns:a16="http://schemas.microsoft.com/office/drawing/2014/main" id="{F304A56B-A234-2D4E-8EE5-F29442EFF79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15" name="Group 514">
                    <a:extLst>
                      <a:ext uri="{FF2B5EF4-FFF2-40B4-BE49-F238E27FC236}">
                        <a16:creationId xmlns:a16="http://schemas.microsoft.com/office/drawing/2014/main" id="{EE6B674E-9E44-404F-949B-0644BED91B50}"/>
                      </a:ext>
                    </a:extLst>
                  </p:cNvPr>
                  <p:cNvGrpSpPr/>
                  <p:nvPr/>
                </p:nvGrpSpPr>
                <p:grpSpPr>
                  <a:xfrm>
                    <a:off x="5716965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56" name="Straight Connector 555">
                      <a:extLst>
                        <a:ext uri="{FF2B5EF4-FFF2-40B4-BE49-F238E27FC236}">
                          <a16:creationId xmlns:a16="http://schemas.microsoft.com/office/drawing/2014/main" id="{ED32E613-6580-FA43-9DDE-AD490D1B5DF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7" name="Straight Connector 556">
                      <a:extLst>
                        <a:ext uri="{FF2B5EF4-FFF2-40B4-BE49-F238E27FC236}">
                          <a16:creationId xmlns:a16="http://schemas.microsoft.com/office/drawing/2014/main" id="{2FE8AE33-52EE-184A-9D1F-C7A19550169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8" name="Straight Connector 557">
                      <a:extLst>
                        <a:ext uri="{FF2B5EF4-FFF2-40B4-BE49-F238E27FC236}">
                          <a16:creationId xmlns:a16="http://schemas.microsoft.com/office/drawing/2014/main" id="{A0C4554B-D796-524E-BB8A-A9CFEE21E58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9" name="Straight Connector 558">
                      <a:extLst>
                        <a:ext uri="{FF2B5EF4-FFF2-40B4-BE49-F238E27FC236}">
                          <a16:creationId xmlns:a16="http://schemas.microsoft.com/office/drawing/2014/main" id="{803B376D-DB05-BA41-A6BA-D8C4B3C5B5D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16" name="Group 515">
                    <a:extLst>
                      <a:ext uri="{FF2B5EF4-FFF2-40B4-BE49-F238E27FC236}">
                        <a16:creationId xmlns:a16="http://schemas.microsoft.com/office/drawing/2014/main" id="{2BAD96B6-FAB9-0C4E-A672-D473F4CC8748}"/>
                      </a:ext>
                    </a:extLst>
                  </p:cNvPr>
                  <p:cNvGrpSpPr/>
                  <p:nvPr/>
                </p:nvGrpSpPr>
                <p:grpSpPr>
                  <a:xfrm>
                    <a:off x="6447517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52" name="Straight Connector 551">
                      <a:extLst>
                        <a:ext uri="{FF2B5EF4-FFF2-40B4-BE49-F238E27FC236}">
                          <a16:creationId xmlns:a16="http://schemas.microsoft.com/office/drawing/2014/main" id="{13578AB9-80B6-4D43-98D3-448CF0ACCFF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3" name="Straight Connector 552">
                      <a:extLst>
                        <a:ext uri="{FF2B5EF4-FFF2-40B4-BE49-F238E27FC236}">
                          <a16:creationId xmlns:a16="http://schemas.microsoft.com/office/drawing/2014/main" id="{6897862B-1458-6342-806C-BA2092F7AB1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4" name="Straight Connector 553">
                      <a:extLst>
                        <a:ext uri="{FF2B5EF4-FFF2-40B4-BE49-F238E27FC236}">
                          <a16:creationId xmlns:a16="http://schemas.microsoft.com/office/drawing/2014/main" id="{7A36BBAE-E4C3-4445-BFE3-FF491664368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5" name="Straight Connector 554">
                      <a:extLst>
                        <a:ext uri="{FF2B5EF4-FFF2-40B4-BE49-F238E27FC236}">
                          <a16:creationId xmlns:a16="http://schemas.microsoft.com/office/drawing/2014/main" id="{A2327284-3AD8-2E40-92D8-A47991459C1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17" name="Group 516">
                    <a:extLst>
                      <a:ext uri="{FF2B5EF4-FFF2-40B4-BE49-F238E27FC236}">
                        <a16:creationId xmlns:a16="http://schemas.microsoft.com/office/drawing/2014/main" id="{5981DC74-7C09-E840-9EC9-E39CA26C8CB4}"/>
                      </a:ext>
                    </a:extLst>
                  </p:cNvPr>
                  <p:cNvGrpSpPr/>
                  <p:nvPr/>
                </p:nvGrpSpPr>
                <p:grpSpPr>
                  <a:xfrm>
                    <a:off x="7178073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48" name="Straight Connector 547">
                      <a:extLst>
                        <a:ext uri="{FF2B5EF4-FFF2-40B4-BE49-F238E27FC236}">
                          <a16:creationId xmlns:a16="http://schemas.microsoft.com/office/drawing/2014/main" id="{45AA6026-9971-E34D-A0AB-32E973CBE25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9" name="Straight Connector 548">
                      <a:extLst>
                        <a:ext uri="{FF2B5EF4-FFF2-40B4-BE49-F238E27FC236}">
                          <a16:creationId xmlns:a16="http://schemas.microsoft.com/office/drawing/2014/main" id="{AC0A3BF1-DDBE-8E4B-B8B7-28DC47D3E06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0" name="Straight Connector 549">
                      <a:extLst>
                        <a:ext uri="{FF2B5EF4-FFF2-40B4-BE49-F238E27FC236}">
                          <a16:creationId xmlns:a16="http://schemas.microsoft.com/office/drawing/2014/main" id="{74677773-AD31-6C45-AAF5-3545DC8C159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1" name="Straight Connector 550">
                      <a:extLst>
                        <a:ext uri="{FF2B5EF4-FFF2-40B4-BE49-F238E27FC236}">
                          <a16:creationId xmlns:a16="http://schemas.microsoft.com/office/drawing/2014/main" id="{EED531F0-1D33-3C48-AECB-77637F5BE68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18" name="Group 517">
                    <a:extLst>
                      <a:ext uri="{FF2B5EF4-FFF2-40B4-BE49-F238E27FC236}">
                        <a16:creationId xmlns:a16="http://schemas.microsoft.com/office/drawing/2014/main" id="{6A884F62-0354-D546-9BDD-F2ADF5494AEE}"/>
                      </a:ext>
                    </a:extLst>
                  </p:cNvPr>
                  <p:cNvGrpSpPr/>
                  <p:nvPr/>
                </p:nvGrpSpPr>
                <p:grpSpPr>
                  <a:xfrm>
                    <a:off x="7903787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44" name="Straight Connector 543">
                      <a:extLst>
                        <a:ext uri="{FF2B5EF4-FFF2-40B4-BE49-F238E27FC236}">
                          <a16:creationId xmlns:a16="http://schemas.microsoft.com/office/drawing/2014/main" id="{95A90407-9AAB-6541-80FD-E0A81953561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5" name="Straight Connector 544">
                      <a:extLst>
                        <a:ext uri="{FF2B5EF4-FFF2-40B4-BE49-F238E27FC236}">
                          <a16:creationId xmlns:a16="http://schemas.microsoft.com/office/drawing/2014/main" id="{F72C6A55-324F-D843-88AC-9592C9BB53C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6" name="Straight Connector 545">
                      <a:extLst>
                        <a:ext uri="{FF2B5EF4-FFF2-40B4-BE49-F238E27FC236}">
                          <a16:creationId xmlns:a16="http://schemas.microsoft.com/office/drawing/2014/main" id="{B057C2F1-7B13-EE4D-B055-C9C2AA9A1A9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7" name="Straight Connector 546">
                      <a:extLst>
                        <a:ext uri="{FF2B5EF4-FFF2-40B4-BE49-F238E27FC236}">
                          <a16:creationId xmlns:a16="http://schemas.microsoft.com/office/drawing/2014/main" id="{A0D978DD-BF0B-5C40-A690-1151BB5537A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19" name="Group 518">
                    <a:extLst>
                      <a:ext uri="{FF2B5EF4-FFF2-40B4-BE49-F238E27FC236}">
                        <a16:creationId xmlns:a16="http://schemas.microsoft.com/office/drawing/2014/main" id="{61D2E366-DF29-A645-B7C6-239A3940F53C}"/>
                      </a:ext>
                    </a:extLst>
                  </p:cNvPr>
                  <p:cNvGrpSpPr/>
                  <p:nvPr/>
                </p:nvGrpSpPr>
                <p:grpSpPr>
                  <a:xfrm>
                    <a:off x="8634339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40" name="Straight Connector 539">
                      <a:extLst>
                        <a:ext uri="{FF2B5EF4-FFF2-40B4-BE49-F238E27FC236}">
                          <a16:creationId xmlns:a16="http://schemas.microsoft.com/office/drawing/2014/main" id="{23CF443E-8F35-264F-AF0F-7EB8F17B8B7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1" name="Straight Connector 540">
                      <a:extLst>
                        <a:ext uri="{FF2B5EF4-FFF2-40B4-BE49-F238E27FC236}">
                          <a16:creationId xmlns:a16="http://schemas.microsoft.com/office/drawing/2014/main" id="{7DAC1479-69FF-6745-839D-86E69ACFF48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2" name="Straight Connector 541">
                      <a:extLst>
                        <a:ext uri="{FF2B5EF4-FFF2-40B4-BE49-F238E27FC236}">
                          <a16:creationId xmlns:a16="http://schemas.microsoft.com/office/drawing/2014/main" id="{98C9A4F8-7D83-394C-ABA8-9BB4B163FC5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3" name="Straight Connector 542">
                      <a:extLst>
                        <a:ext uri="{FF2B5EF4-FFF2-40B4-BE49-F238E27FC236}">
                          <a16:creationId xmlns:a16="http://schemas.microsoft.com/office/drawing/2014/main" id="{11CC3B97-A71B-0244-92D0-CCBF7EFFB92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20" name="Group 519">
                    <a:extLst>
                      <a:ext uri="{FF2B5EF4-FFF2-40B4-BE49-F238E27FC236}">
                        <a16:creationId xmlns:a16="http://schemas.microsoft.com/office/drawing/2014/main" id="{ECD934A0-EF9C-2447-B700-474BA4B19624}"/>
                      </a:ext>
                    </a:extLst>
                  </p:cNvPr>
                  <p:cNvGrpSpPr/>
                  <p:nvPr/>
                </p:nvGrpSpPr>
                <p:grpSpPr>
                  <a:xfrm>
                    <a:off x="9364891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36" name="Straight Connector 535">
                      <a:extLst>
                        <a:ext uri="{FF2B5EF4-FFF2-40B4-BE49-F238E27FC236}">
                          <a16:creationId xmlns:a16="http://schemas.microsoft.com/office/drawing/2014/main" id="{2D5B8815-5180-734C-B1BF-6616954AB3B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7" name="Straight Connector 536">
                      <a:extLst>
                        <a:ext uri="{FF2B5EF4-FFF2-40B4-BE49-F238E27FC236}">
                          <a16:creationId xmlns:a16="http://schemas.microsoft.com/office/drawing/2014/main" id="{3899931B-FE9A-AB4C-8911-504A701B913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8" name="Straight Connector 537">
                      <a:extLst>
                        <a:ext uri="{FF2B5EF4-FFF2-40B4-BE49-F238E27FC236}">
                          <a16:creationId xmlns:a16="http://schemas.microsoft.com/office/drawing/2014/main" id="{5C93F1C8-62B7-0542-92FB-C2D24EFF9B4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9" name="Straight Connector 538">
                      <a:extLst>
                        <a:ext uri="{FF2B5EF4-FFF2-40B4-BE49-F238E27FC236}">
                          <a16:creationId xmlns:a16="http://schemas.microsoft.com/office/drawing/2014/main" id="{70219D7C-CBA0-8543-A4D0-DE447682523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21" name="Group 520">
                    <a:extLst>
                      <a:ext uri="{FF2B5EF4-FFF2-40B4-BE49-F238E27FC236}">
                        <a16:creationId xmlns:a16="http://schemas.microsoft.com/office/drawing/2014/main" id="{8B9082BC-9F89-3A40-AA78-EAA3D33C472E}"/>
                      </a:ext>
                    </a:extLst>
                  </p:cNvPr>
                  <p:cNvGrpSpPr/>
                  <p:nvPr/>
                </p:nvGrpSpPr>
                <p:grpSpPr>
                  <a:xfrm>
                    <a:off x="10095443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32" name="Straight Connector 531">
                      <a:extLst>
                        <a:ext uri="{FF2B5EF4-FFF2-40B4-BE49-F238E27FC236}">
                          <a16:creationId xmlns:a16="http://schemas.microsoft.com/office/drawing/2014/main" id="{A603630B-A575-E040-A700-0C57E77051E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3" name="Straight Connector 532">
                      <a:extLst>
                        <a:ext uri="{FF2B5EF4-FFF2-40B4-BE49-F238E27FC236}">
                          <a16:creationId xmlns:a16="http://schemas.microsoft.com/office/drawing/2014/main" id="{DE050755-1461-0346-ADEB-0E9362F49F9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4" name="Straight Connector 533">
                      <a:extLst>
                        <a:ext uri="{FF2B5EF4-FFF2-40B4-BE49-F238E27FC236}">
                          <a16:creationId xmlns:a16="http://schemas.microsoft.com/office/drawing/2014/main" id="{0CAB79D6-E61E-F444-9D8E-548121A9F06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5" name="Straight Connector 534">
                      <a:extLst>
                        <a:ext uri="{FF2B5EF4-FFF2-40B4-BE49-F238E27FC236}">
                          <a16:creationId xmlns:a16="http://schemas.microsoft.com/office/drawing/2014/main" id="{8343E344-9E27-8B45-B7C1-50C8BF7B235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22" name="Group 521">
                    <a:extLst>
                      <a:ext uri="{FF2B5EF4-FFF2-40B4-BE49-F238E27FC236}">
                        <a16:creationId xmlns:a16="http://schemas.microsoft.com/office/drawing/2014/main" id="{FF909BEE-2D23-384A-8A04-8C117A18A226}"/>
                      </a:ext>
                    </a:extLst>
                  </p:cNvPr>
                  <p:cNvGrpSpPr/>
                  <p:nvPr/>
                </p:nvGrpSpPr>
                <p:grpSpPr>
                  <a:xfrm>
                    <a:off x="10825995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28" name="Straight Connector 527">
                      <a:extLst>
                        <a:ext uri="{FF2B5EF4-FFF2-40B4-BE49-F238E27FC236}">
                          <a16:creationId xmlns:a16="http://schemas.microsoft.com/office/drawing/2014/main" id="{09FBF3F1-C34D-994F-8C19-7A77D29F0F2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9" name="Straight Connector 528">
                      <a:extLst>
                        <a:ext uri="{FF2B5EF4-FFF2-40B4-BE49-F238E27FC236}">
                          <a16:creationId xmlns:a16="http://schemas.microsoft.com/office/drawing/2014/main" id="{C93EBBED-D73E-8F4B-8B96-D058D94DA92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0" name="Straight Connector 529">
                      <a:extLst>
                        <a:ext uri="{FF2B5EF4-FFF2-40B4-BE49-F238E27FC236}">
                          <a16:creationId xmlns:a16="http://schemas.microsoft.com/office/drawing/2014/main" id="{630FE6E0-C2D1-494B-B72C-83D00F96778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1" name="Straight Connector 530">
                      <a:extLst>
                        <a:ext uri="{FF2B5EF4-FFF2-40B4-BE49-F238E27FC236}">
                          <a16:creationId xmlns:a16="http://schemas.microsoft.com/office/drawing/2014/main" id="{6AB9FED4-E9D2-2646-841F-3E9FC798943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23" name="Group 522">
                    <a:extLst>
                      <a:ext uri="{FF2B5EF4-FFF2-40B4-BE49-F238E27FC236}">
                        <a16:creationId xmlns:a16="http://schemas.microsoft.com/office/drawing/2014/main" id="{EBF8DE34-6D99-D145-ADBE-3812576E11C1}"/>
                      </a:ext>
                    </a:extLst>
                  </p:cNvPr>
                  <p:cNvGrpSpPr/>
                  <p:nvPr/>
                </p:nvGrpSpPr>
                <p:grpSpPr>
                  <a:xfrm>
                    <a:off x="11556547" y="5934304"/>
                    <a:ext cx="438276" cy="350248"/>
                    <a:chOff x="2440070" y="0"/>
                    <a:chExt cx="7320210" cy="6858000"/>
                  </a:xfrm>
                </p:grpSpPr>
                <p:cxnSp>
                  <p:nvCxnSpPr>
                    <p:cNvPr id="524" name="Straight Connector 523">
                      <a:extLst>
                        <a:ext uri="{FF2B5EF4-FFF2-40B4-BE49-F238E27FC236}">
                          <a16:creationId xmlns:a16="http://schemas.microsoft.com/office/drawing/2014/main" id="{7ECA6DAC-061A-FD43-807F-6B535C4BE48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4007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5" name="Straight Connector 524">
                      <a:extLst>
                        <a:ext uri="{FF2B5EF4-FFF2-40B4-BE49-F238E27FC236}">
                          <a16:creationId xmlns:a16="http://schemas.microsoft.com/office/drawing/2014/main" id="{7015CFCA-1457-3D40-9330-6084C7067D0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8014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6" name="Straight Connector 525">
                      <a:extLst>
                        <a:ext uri="{FF2B5EF4-FFF2-40B4-BE49-F238E27FC236}">
                          <a16:creationId xmlns:a16="http://schemas.microsoft.com/office/drawing/2014/main" id="{74972333-75EA-BD41-ABA1-ED429C8095A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2021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7" name="Straight Connector 526">
                      <a:extLst>
                        <a:ext uri="{FF2B5EF4-FFF2-40B4-BE49-F238E27FC236}">
                          <a16:creationId xmlns:a16="http://schemas.microsoft.com/office/drawing/2014/main" id="{8DD9660B-3C5B-F946-AB97-1B514190DC6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760280" y="0"/>
                      <a:ext cx="0" cy="685800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87" name="Group 486">
                  <a:extLst>
                    <a:ext uri="{FF2B5EF4-FFF2-40B4-BE49-F238E27FC236}">
                      <a16:creationId xmlns:a16="http://schemas.microsoft.com/office/drawing/2014/main" id="{184C85F3-1696-944F-9254-29C9A60930EB}"/>
                    </a:ext>
                  </a:extLst>
                </p:cNvPr>
                <p:cNvGrpSpPr/>
                <p:nvPr/>
              </p:nvGrpSpPr>
              <p:grpSpPr>
                <a:xfrm>
                  <a:off x="453879" y="6282208"/>
                  <a:ext cx="11738121" cy="328341"/>
                  <a:chOff x="453879" y="6286699"/>
                  <a:chExt cx="14606766" cy="0"/>
                </a:xfrm>
              </p:grpSpPr>
              <p:cxnSp>
                <p:nvCxnSpPr>
                  <p:cNvPr id="506" name="Straight Connector 505">
                    <a:extLst>
                      <a:ext uri="{FF2B5EF4-FFF2-40B4-BE49-F238E27FC236}">
                        <a16:creationId xmlns:a16="http://schemas.microsoft.com/office/drawing/2014/main" id="{6E9A1BD8-7689-E44A-9164-6C8128F2C5E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879" y="6286699"/>
                    <a:ext cx="7304628" cy="0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7" name="Straight Connector 506">
                    <a:extLst>
                      <a:ext uri="{FF2B5EF4-FFF2-40B4-BE49-F238E27FC236}">
                        <a16:creationId xmlns:a16="http://schemas.microsoft.com/office/drawing/2014/main" id="{3B9F5712-FC5C-894F-9B30-ECD944F7482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756017" y="6286699"/>
                    <a:ext cx="7304628" cy="0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88" name="Group 487">
                  <a:extLst>
                    <a:ext uri="{FF2B5EF4-FFF2-40B4-BE49-F238E27FC236}">
                      <a16:creationId xmlns:a16="http://schemas.microsoft.com/office/drawing/2014/main" id="{C391B16A-557F-2241-B463-844D06A6933B}"/>
                    </a:ext>
                  </a:extLst>
                </p:cNvPr>
                <p:cNvGrpSpPr/>
                <p:nvPr/>
              </p:nvGrpSpPr>
              <p:grpSpPr>
                <a:xfrm>
                  <a:off x="453883" y="5895454"/>
                  <a:ext cx="11684916" cy="391246"/>
                  <a:chOff x="453883" y="5488514"/>
                  <a:chExt cx="11684916" cy="798185"/>
                </a:xfrm>
              </p:grpSpPr>
              <p:cxnSp>
                <p:nvCxnSpPr>
                  <p:cNvPr id="489" name="Straight Connector 488">
                    <a:extLst>
                      <a:ext uri="{FF2B5EF4-FFF2-40B4-BE49-F238E27FC236}">
                        <a16:creationId xmlns:a16="http://schemas.microsoft.com/office/drawing/2014/main" id="{76EF9907-D141-FE42-9A38-678A9A889EC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883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0" name="Straight Connector 489">
                    <a:extLst>
                      <a:ext uri="{FF2B5EF4-FFF2-40B4-BE49-F238E27FC236}">
                        <a16:creationId xmlns:a16="http://schemas.microsoft.com/office/drawing/2014/main" id="{FC8AA650-BB89-004F-ABD2-4416C5C0EDF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84346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1" name="Straight Connector 490">
                    <a:extLst>
                      <a:ext uri="{FF2B5EF4-FFF2-40B4-BE49-F238E27FC236}">
                        <a16:creationId xmlns:a16="http://schemas.microsoft.com/office/drawing/2014/main" id="{D3659F1F-9D95-F04F-BE9E-141135F173A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914809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2" name="Straight Connector 491">
                    <a:extLst>
                      <a:ext uri="{FF2B5EF4-FFF2-40B4-BE49-F238E27FC236}">
                        <a16:creationId xmlns:a16="http://schemas.microsoft.com/office/drawing/2014/main" id="{82D469CB-0E2C-CB42-AA0E-1C97324AACB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645272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3" name="Straight Connector 492">
                    <a:extLst>
                      <a:ext uri="{FF2B5EF4-FFF2-40B4-BE49-F238E27FC236}">
                        <a16:creationId xmlns:a16="http://schemas.microsoft.com/office/drawing/2014/main" id="{9B1C3ED8-D71A-2148-B6C7-E9DD81F9C09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375735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4" name="Straight Connector 493">
                    <a:extLst>
                      <a:ext uri="{FF2B5EF4-FFF2-40B4-BE49-F238E27FC236}">
                        <a16:creationId xmlns:a16="http://schemas.microsoft.com/office/drawing/2014/main" id="{6EA6A60A-DE56-A246-B619-4C89A71917B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106198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5" name="Straight Connector 494">
                    <a:extLst>
                      <a:ext uri="{FF2B5EF4-FFF2-40B4-BE49-F238E27FC236}">
                        <a16:creationId xmlns:a16="http://schemas.microsoft.com/office/drawing/2014/main" id="{CC3E4B6D-1A20-944F-8199-0BE40D39773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836661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6" name="Straight Connector 495">
                    <a:extLst>
                      <a:ext uri="{FF2B5EF4-FFF2-40B4-BE49-F238E27FC236}">
                        <a16:creationId xmlns:a16="http://schemas.microsoft.com/office/drawing/2014/main" id="{B7DC698A-6825-BC46-A118-FA44D2A2A6B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567124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7" name="Straight Connector 496">
                    <a:extLst>
                      <a:ext uri="{FF2B5EF4-FFF2-40B4-BE49-F238E27FC236}">
                        <a16:creationId xmlns:a16="http://schemas.microsoft.com/office/drawing/2014/main" id="{9940C05E-8A5D-D447-A286-4C52ADF3BD7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297587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8" name="Straight Connector 497">
                    <a:extLst>
                      <a:ext uri="{FF2B5EF4-FFF2-40B4-BE49-F238E27FC236}">
                        <a16:creationId xmlns:a16="http://schemas.microsoft.com/office/drawing/2014/main" id="{79338CBD-4A7A-A940-9A97-B4494762BBE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028049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9" name="Straight Connector 498">
                    <a:extLst>
                      <a:ext uri="{FF2B5EF4-FFF2-40B4-BE49-F238E27FC236}">
                        <a16:creationId xmlns:a16="http://schemas.microsoft.com/office/drawing/2014/main" id="{A3EC2F64-5FD5-DC4F-A9BE-F438650166E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758513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0" name="Straight Connector 499">
                    <a:extLst>
                      <a:ext uri="{FF2B5EF4-FFF2-40B4-BE49-F238E27FC236}">
                        <a16:creationId xmlns:a16="http://schemas.microsoft.com/office/drawing/2014/main" id="{6ACA4621-5034-614E-A70C-60741638C6B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486484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1" name="Straight Connector 500">
                    <a:extLst>
                      <a:ext uri="{FF2B5EF4-FFF2-40B4-BE49-F238E27FC236}">
                        <a16:creationId xmlns:a16="http://schemas.microsoft.com/office/drawing/2014/main" id="{08C2AED5-37ED-894F-968D-8E2AFB94E8B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216947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2" name="Straight Connector 501">
                    <a:extLst>
                      <a:ext uri="{FF2B5EF4-FFF2-40B4-BE49-F238E27FC236}">
                        <a16:creationId xmlns:a16="http://schemas.microsoft.com/office/drawing/2014/main" id="{39BC01AA-0DF8-5E4E-BB4E-00C9C96393A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947410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3" name="Straight Connector 502">
                    <a:extLst>
                      <a:ext uri="{FF2B5EF4-FFF2-40B4-BE49-F238E27FC236}">
                        <a16:creationId xmlns:a16="http://schemas.microsoft.com/office/drawing/2014/main" id="{91DD1CB9-1B24-2849-8774-B0B8D26F7AC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677873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4" name="Straight Connector 503">
                    <a:extLst>
                      <a:ext uri="{FF2B5EF4-FFF2-40B4-BE49-F238E27FC236}">
                        <a16:creationId xmlns:a16="http://schemas.microsoft.com/office/drawing/2014/main" id="{86AC4F76-DBE7-3E4D-B001-628F9F870C0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408336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5" name="Straight Connector 504">
                    <a:extLst>
                      <a:ext uri="{FF2B5EF4-FFF2-40B4-BE49-F238E27FC236}">
                        <a16:creationId xmlns:a16="http://schemas.microsoft.com/office/drawing/2014/main" id="{53701A1A-E03E-C64D-AA95-19D0520A0E4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2138799" y="5488514"/>
                    <a:ext cx="0" cy="798185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596" name="Group 595">
              <a:extLst>
                <a:ext uri="{FF2B5EF4-FFF2-40B4-BE49-F238E27FC236}">
                  <a16:creationId xmlns:a16="http://schemas.microsoft.com/office/drawing/2014/main" id="{94154BD4-B68A-C043-88C1-8C4F26E57132}"/>
                </a:ext>
              </a:extLst>
            </p:cNvPr>
            <p:cNvGrpSpPr/>
            <p:nvPr/>
          </p:nvGrpSpPr>
          <p:grpSpPr>
            <a:xfrm>
              <a:off x="4873228" y="3416083"/>
              <a:ext cx="2445544" cy="3250287"/>
              <a:chOff x="9557474" y="1090451"/>
              <a:chExt cx="2445544" cy="3250287"/>
            </a:xfrm>
          </p:grpSpPr>
          <p:sp>
            <p:nvSpPr>
              <p:cNvPr id="597" name="TextBox 596">
                <a:extLst>
                  <a:ext uri="{FF2B5EF4-FFF2-40B4-BE49-F238E27FC236}">
                    <a16:creationId xmlns:a16="http://schemas.microsoft.com/office/drawing/2014/main" id="{AA797032-0A7D-E64A-9265-A951058A1FD4}"/>
                  </a:ext>
                </a:extLst>
              </p:cNvPr>
              <p:cNvSpPr txBox="1"/>
              <p:nvPr/>
            </p:nvSpPr>
            <p:spPr>
              <a:xfrm>
                <a:off x="9557478" y="1090451"/>
                <a:ext cx="2445540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spcAft>
                    <a:spcPts val="375"/>
                  </a:spcAft>
                </a:pPr>
                <a:r>
                  <a:rPr lang="en-US" sz="1500" dirty="0">
                    <a:solidFill>
                      <a:schemeClr val="bg1"/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 </a:t>
                </a:r>
                <a:r>
                  <a:rPr lang="en-US" sz="1500" dirty="0">
                    <a:solidFill>
                      <a:srgbClr val="0082B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Astronomical Units</a:t>
                </a:r>
              </a:p>
            </p:txBody>
          </p:sp>
          <p:sp>
            <p:nvSpPr>
              <p:cNvPr id="598" name="TextBox 597">
                <a:extLst>
                  <a:ext uri="{FF2B5EF4-FFF2-40B4-BE49-F238E27FC236}">
                    <a16:creationId xmlns:a16="http://schemas.microsoft.com/office/drawing/2014/main" id="{E58EF2CC-0A46-C244-987C-E7D4922DA711}"/>
                  </a:ext>
                </a:extLst>
              </p:cNvPr>
              <p:cNvSpPr txBox="1"/>
              <p:nvPr/>
            </p:nvSpPr>
            <p:spPr>
              <a:xfrm>
                <a:off x="9557474" y="3909851"/>
                <a:ext cx="2445541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spcAft>
                    <a:spcPts val="375"/>
                  </a:spcAft>
                </a:pPr>
                <a:r>
                  <a:rPr lang="en-US" sz="1500" dirty="0">
                    <a:solidFill>
                      <a:schemeClr val="bg1"/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 </a:t>
                </a:r>
                <a:r>
                  <a:rPr lang="en-US" sz="1500" dirty="0">
                    <a:solidFill>
                      <a:srgbClr val="0082B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Astronomical Units</a:t>
                </a:r>
              </a:p>
            </p:txBody>
          </p: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F5FF952-9479-9E4C-85D2-AB4DE02E2AD7}"/>
              </a:ext>
            </a:extLst>
          </p:cNvPr>
          <p:cNvGrpSpPr/>
          <p:nvPr/>
        </p:nvGrpSpPr>
        <p:grpSpPr>
          <a:xfrm>
            <a:off x="7831137" y="4668915"/>
            <a:ext cx="1261868" cy="307777"/>
            <a:chOff x="9718242" y="6413323"/>
            <a:chExt cx="1682490" cy="410370"/>
          </a:xfrm>
        </p:grpSpPr>
        <p:sp>
          <p:nvSpPr>
            <p:cNvPr id="290" name="TextBox 289">
              <a:extLst>
                <a:ext uri="{FF2B5EF4-FFF2-40B4-BE49-F238E27FC236}">
                  <a16:creationId xmlns:a16="http://schemas.microsoft.com/office/drawing/2014/main" id="{D89AE486-77B1-3644-9964-A823AD050799}"/>
                </a:ext>
              </a:extLst>
            </p:cNvPr>
            <p:cNvSpPr txBox="1"/>
            <p:nvPr/>
          </p:nvSpPr>
          <p:spPr>
            <a:xfrm>
              <a:off x="9718242" y="6413323"/>
              <a:ext cx="1028486" cy="4103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spcAft>
                  <a:spcPts val="375"/>
                </a:spcAft>
              </a:pPr>
              <a:r>
                <a:rPr lang="en-US" sz="140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Jupiter 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B6F0E053-BF58-1144-9F54-14669FD5DFB2}"/>
                </a:ext>
              </a:extLst>
            </p:cNvPr>
            <p:cNvCxnSpPr>
              <a:cxnSpLocks/>
            </p:cNvCxnSpPr>
            <p:nvPr/>
          </p:nvCxnSpPr>
          <p:spPr>
            <a:xfrm>
              <a:off x="10746728" y="6626937"/>
              <a:ext cx="654004" cy="0"/>
            </a:xfrm>
            <a:prstGeom prst="straightConnector1">
              <a:avLst/>
            </a:prstGeom>
            <a:ln w="19050">
              <a:solidFill>
                <a:schemeClr val="tx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2" name="Group 591">
            <a:extLst>
              <a:ext uri="{FF2B5EF4-FFF2-40B4-BE49-F238E27FC236}">
                <a16:creationId xmlns:a16="http://schemas.microsoft.com/office/drawing/2014/main" id="{EC0EA153-9945-824C-8D1B-89AD80480F65}"/>
              </a:ext>
            </a:extLst>
          </p:cNvPr>
          <p:cNvGrpSpPr/>
          <p:nvPr/>
        </p:nvGrpSpPr>
        <p:grpSpPr>
          <a:xfrm>
            <a:off x="-350520" y="815340"/>
            <a:ext cx="9144000" cy="4018878"/>
            <a:chOff x="-467360" y="1087120"/>
            <a:chExt cx="12192000" cy="5358504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48E8AC41-7DA6-BC4F-BB5B-CB266FA2B734}"/>
                </a:ext>
              </a:extLst>
            </p:cNvPr>
            <p:cNvSpPr/>
            <p:nvPr/>
          </p:nvSpPr>
          <p:spPr>
            <a:xfrm>
              <a:off x="-467360" y="3885304"/>
              <a:ext cx="12192000" cy="2560320"/>
            </a:xfrm>
            <a:prstGeom prst="rect">
              <a:avLst/>
            </a:prstGeom>
            <a:gradFill flip="none" rotWithShape="1">
              <a:gsLst>
                <a:gs pos="0">
                  <a:srgbClr val="FF2E00"/>
                </a:gs>
                <a:gs pos="16000">
                  <a:srgbClr val="C00000"/>
                </a:gs>
                <a:gs pos="89000">
                  <a:srgbClr val="0044B2"/>
                </a:gs>
                <a:gs pos="63000">
                  <a:srgbClr val="0070C0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1B16FF7-FD73-E347-A2E0-8E1421631412}"/>
                </a:ext>
              </a:extLst>
            </p:cNvPr>
            <p:cNvSpPr/>
            <p:nvPr/>
          </p:nvSpPr>
          <p:spPr>
            <a:xfrm>
              <a:off x="-467360" y="1087120"/>
              <a:ext cx="12192000" cy="2560320"/>
            </a:xfrm>
            <a:prstGeom prst="rect">
              <a:avLst/>
            </a:prstGeom>
            <a:gradFill flip="none" rotWithShape="1">
              <a:gsLst>
                <a:gs pos="0">
                  <a:srgbClr val="FF2E00"/>
                </a:gs>
                <a:gs pos="16000">
                  <a:srgbClr val="C00000"/>
                </a:gs>
                <a:gs pos="89000">
                  <a:srgbClr val="0044B2"/>
                </a:gs>
                <a:gs pos="63000">
                  <a:srgbClr val="0070C0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53E5AEBA-A1D3-BB41-8239-881444386FA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16016986">
            <a:off x="-3846485" y="1551802"/>
            <a:ext cx="4732020" cy="473202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B110FDE-EE14-DD40-8DC7-6027BC2C3E3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19974877">
            <a:off x="-955206" y="873812"/>
            <a:ext cx="1474470" cy="14744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1EE3B2C-CE0E-7540-A112-3EA2A3EDBB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54257" y="1171194"/>
            <a:ext cx="850392" cy="8503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9773588-0CEF-0B41-A1EB-44F978BEDB93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3217782" y="1143762"/>
            <a:ext cx="905256" cy="90525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57295B4-FE4F-CF46-AD9C-F212509254D5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4781307" y="1143762"/>
            <a:ext cx="905256" cy="90525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6DEB163A-A28F-2A43-9A45-4B1DE9C66895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1559007" y="3162571"/>
            <a:ext cx="1088693" cy="107204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5041388-908B-2340-B6F7-FC38AA3ABEBE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4713610" y="3156556"/>
            <a:ext cx="1058990" cy="1042797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69DE2A4-F9EA-C248-A4CA-582EB0E03C9F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3151160" y="3156556"/>
            <a:ext cx="1058990" cy="1042797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1524B6BD-4FCB-A54B-BF9A-9E1D39DDCF97}"/>
              </a:ext>
            </a:extLst>
          </p:cNvPr>
          <p:cNvGrpSpPr/>
          <p:nvPr/>
        </p:nvGrpSpPr>
        <p:grpSpPr>
          <a:xfrm>
            <a:off x="1291282" y="488654"/>
            <a:ext cx="7469994" cy="4241176"/>
            <a:chOff x="1721709" y="858803"/>
            <a:chExt cx="9959991" cy="5654898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01942943-ADDA-0242-ABDF-BB37F03F2266}"/>
                </a:ext>
              </a:extLst>
            </p:cNvPr>
            <p:cNvSpPr txBox="1"/>
            <p:nvPr/>
          </p:nvSpPr>
          <p:spPr>
            <a:xfrm>
              <a:off x="1721709" y="5503339"/>
              <a:ext cx="2171962" cy="10103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92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algn="ctr">
                <a:lnSpc>
                  <a:spcPct val="92000"/>
                </a:lnSpc>
              </a:pPr>
              <a:r>
                <a: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800°/-290° F</a:t>
              </a:r>
            </a:p>
            <a:p>
              <a:pPr algn="ctr">
                <a:lnSpc>
                  <a:spcPct val="92000"/>
                </a:lnSpc>
              </a:pPr>
              <a:r>
                <a:rPr lang="en-US" sz="1500" dirty="0">
                  <a:solidFill>
                    <a:srgbClr val="9DC3E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(427°/-180° C)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0EB6EFB-E9AA-B747-A96E-B45BEA1BF44C}"/>
                </a:ext>
              </a:extLst>
            </p:cNvPr>
            <p:cNvSpPr txBox="1"/>
            <p:nvPr/>
          </p:nvSpPr>
          <p:spPr>
            <a:xfrm>
              <a:off x="4374059" y="5503339"/>
              <a:ext cx="1066959" cy="10103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92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algn="ctr">
                <a:lnSpc>
                  <a:spcPct val="92000"/>
                </a:lnSpc>
              </a:pPr>
              <a:r>
                <a: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62° F</a:t>
              </a:r>
            </a:p>
            <a:p>
              <a:pPr algn="ctr">
                <a:lnSpc>
                  <a:spcPct val="92000"/>
                </a:lnSpc>
              </a:pPr>
              <a:r>
                <a:rPr lang="en-US" sz="1500" dirty="0">
                  <a:solidFill>
                    <a:srgbClr val="9DC3E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(17° C)</a:t>
              </a:r>
              <a:endParaRPr lang="en-US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8909B32-964E-EA41-A137-FF2E3D3C107B}"/>
                </a:ext>
              </a:extLst>
            </p:cNvPr>
            <p:cNvSpPr txBox="1"/>
            <p:nvPr/>
          </p:nvSpPr>
          <p:spPr>
            <a:xfrm>
              <a:off x="8360947" y="5503339"/>
              <a:ext cx="1404659" cy="10103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92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algn="ctr">
                <a:lnSpc>
                  <a:spcPct val="92000"/>
                </a:lnSpc>
              </a:pPr>
              <a:r>
                <a:rPr lang="en-US" sz="2000" spc="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154° F</a:t>
              </a:r>
            </a:p>
            <a:p>
              <a:pPr algn="ctr">
                <a:lnSpc>
                  <a:spcPct val="92000"/>
                </a:lnSpc>
              </a:pPr>
              <a:r>
                <a:rPr lang="en-US" sz="1500" spc="200" dirty="0">
                  <a:solidFill>
                    <a:srgbClr val="9DC3E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(-</a:t>
              </a:r>
              <a:r>
                <a:rPr lang="en-US" sz="1500" dirty="0">
                  <a:solidFill>
                    <a:srgbClr val="9DC3E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103° C)</a:t>
              </a:r>
              <a:endParaRPr lang="en-US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3B351492-B738-134D-B6F9-1A12755C4F64}"/>
                </a:ext>
              </a:extLst>
            </p:cNvPr>
            <p:cNvSpPr txBox="1"/>
            <p:nvPr/>
          </p:nvSpPr>
          <p:spPr>
            <a:xfrm>
              <a:off x="1721709" y="2683938"/>
              <a:ext cx="2171962" cy="10103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92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algn="ctr">
                <a:lnSpc>
                  <a:spcPct val="92000"/>
                </a:lnSpc>
              </a:pPr>
              <a:r>
                <a: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800°/-290° F</a:t>
              </a:r>
            </a:p>
            <a:p>
              <a:pPr algn="ctr">
                <a:lnSpc>
                  <a:spcPct val="92000"/>
                </a:lnSpc>
              </a:pPr>
              <a:r>
                <a:rPr lang="en-US" sz="1500" dirty="0">
                  <a:solidFill>
                    <a:srgbClr val="9DC3E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(427°/-180° C)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991CD13E-32BC-1E44-8E04-61A75355D28B}"/>
                </a:ext>
              </a:extLst>
            </p:cNvPr>
            <p:cNvSpPr txBox="1"/>
            <p:nvPr/>
          </p:nvSpPr>
          <p:spPr>
            <a:xfrm>
              <a:off x="4360402" y="2683938"/>
              <a:ext cx="1066959" cy="10103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92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algn="ctr">
                <a:lnSpc>
                  <a:spcPct val="92000"/>
                </a:lnSpc>
              </a:pPr>
              <a:r>
                <a: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62° F</a:t>
              </a:r>
            </a:p>
            <a:p>
              <a:pPr algn="ctr">
                <a:lnSpc>
                  <a:spcPct val="92000"/>
                </a:lnSpc>
              </a:pPr>
              <a:r>
                <a:rPr lang="en-US" sz="1500" dirty="0">
                  <a:solidFill>
                    <a:srgbClr val="9DC3E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(17° C)</a:t>
              </a:r>
              <a:endParaRPr lang="en-US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D8124C1-6379-9446-AD98-00ABF2450500}"/>
                </a:ext>
              </a:extLst>
            </p:cNvPr>
            <p:cNvSpPr txBox="1"/>
            <p:nvPr/>
          </p:nvSpPr>
          <p:spPr>
            <a:xfrm>
              <a:off x="8360948" y="2683938"/>
              <a:ext cx="1404659" cy="10103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92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algn="ctr">
                <a:lnSpc>
                  <a:spcPct val="92000"/>
                </a:lnSpc>
              </a:pPr>
              <a:r>
                <a:rPr lang="en-US" sz="2000" spc="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154° F</a:t>
              </a:r>
            </a:p>
            <a:p>
              <a:pPr algn="ctr">
                <a:lnSpc>
                  <a:spcPct val="92000"/>
                </a:lnSpc>
              </a:pPr>
              <a:r>
                <a:rPr lang="en-US" sz="1500" spc="200" dirty="0">
                  <a:solidFill>
                    <a:srgbClr val="9DC3E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(-</a:t>
              </a:r>
              <a:r>
                <a:rPr lang="en-US" sz="1500" dirty="0">
                  <a:solidFill>
                    <a:srgbClr val="9DC3E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103° C)</a:t>
              </a:r>
              <a:endParaRPr lang="en-US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BE65CA5-94DF-2047-AC4B-80AD138EFA49}"/>
                </a:ext>
              </a:extLst>
            </p:cNvPr>
            <p:cNvSpPr txBox="1"/>
            <p:nvPr/>
          </p:nvSpPr>
          <p:spPr>
            <a:xfrm>
              <a:off x="9458443" y="858803"/>
              <a:ext cx="2223257" cy="13405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spcAft>
                  <a:spcPts val="375"/>
                </a:spcAft>
              </a:pPr>
              <a:r>
                <a:rPr lang="en-US" sz="2000" dirty="0">
                  <a:solidFill>
                    <a:schemeClr val="bg1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 </a:t>
              </a:r>
            </a:p>
            <a:p>
              <a:pPr algn="ctr">
                <a:spcAft>
                  <a:spcPts val="375"/>
                </a:spcAft>
              </a:pPr>
              <a:r>
                <a: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Temperature</a:t>
              </a:r>
              <a:br>
                <a: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500" dirty="0">
                  <a:solidFill>
                    <a:srgbClr val="FFE6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Around M Dwarf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4B239AB-7A40-6743-81C5-02438802CDAA}"/>
                </a:ext>
              </a:extLst>
            </p:cNvPr>
            <p:cNvSpPr txBox="1"/>
            <p:nvPr/>
          </p:nvSpPr>
          <p:spPr>
            <a:xfrm>
              <a:off x="9488067" y="3678203"/>
              <a:ext cx="2164011" cy="13200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spcAft>
                  <a:spcPts val="375"/>
                </a:spcAft>
              </a:pPr>
              <a:r>
                <a:rPr lang="en-US" sz="2000" dirty="0">
                  <a:solidFill>
                    <a:schemeClr val="bg1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 </a:t>
              </a:r>
            </a:p>
            <a:p>
              <a:pPr algn="ctr">
                <a:spcAft>
                  <a:spcPts val="375"/>
                </a:spcAft>
              </a:pPr>
              <a:r>
                <a: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Temperature</a:t>
              </a:r>
              <a:br>
                <a: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500" dirty="0">
                  <a:solidFill>
                    <a:srgbClr val="FFE6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Around Sun</a:t>
              </a:r>
            </a:p>
          </p:txBody>
        </p:sp>
        <p:sp>
          <p:nvSpPr>
            <p:cNvPr id="286" name="TextBox 285">
              <a:extLst>
                <a:ext uri="{FF2B5EF4-FFF2-40B4-BE49-F238E27FC236}">
                  <a16:creationId xmlns:a16="http://schemas.microsoft.com/office/drawing/2014/main" id="{657355C2-91A3-E74B-807A-CC5026823560}"/>
                </a:ext>
              </a:extLst>
            </p:cNvPr>
            <p:cNvSpPr txBox="1"/>
            <p:nvPr/>
          </p:nvSpPr>
          <p:spPr>
            <a:xfrm>
              <a:off x="6370299" y="2683938"/>
              <a:ext cx="1216572" cy="1048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92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algn="ctr">
                <a:lnSpc>
                  <a:spcPct val="92000"/>
                </a:lnSpc>
              </a:pPr>
              <a:r>
                <a:rPr lang="en-US" sz="2000" spc="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82° F</a:t>
              </a:r>
            </a:p>
            <a:p>
              <a:pPr algn="ctr">
                <a:lnSpc>
                  <a:spcPct val="92000"/>
                </a:lnSpc>
              </a:pPr>
              <a:r>
                <a:rPr lang="en-US" sz="1500" spc="200" dirty="0">
                  <a:solidFill>
                    <a:srgbClr val="9DC3E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(-</a:t>
              </a:r>
              <a:r>
                <a:rPr lang="en-US" sz="1500" dirty="0">
                  <a:solidFill>
                    <a:srgbClr val="9DC3E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63° C)</a:t>
              </a:r>
              <a:endParaRPr lang="en-US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7" name="TextBox 286">
              <a:extLst>
                <a:ext uri="{FF2B5EF4-FFF2-40B4-BE49-F238E27FC236}">
                  <a16:creationId xmlns:a16="http://schemas.microsoft.com/office/drawing/2014/main" id="{F2ADDEA5-6F59-A749-9C29-F6CA568A5D9D}"/>
                </a:ext>
              </a:extLst>
            </p:cNvPr>
            <p:cNvSpPr txBox="1"/>
            <p:nvPr/>
          </p:nvSpPr>
          <p:spPr>
            <a:xfrm>
              <a:off x="6382523" y="5503339"/>
              <a:ext cx="1216572" cy="10103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92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algn="ctr">
                <a:lnSpc>
                  <a:spcPct val="92000"/>
                </a:lnSpc>
              </a:pPr>
              <a:r>
                <a:rPr lang="en-US" sz="2000" spc="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82° F</a:t>
              </a:r>
            </a:p>
            <a:p>
              <a:pPr algn="ctr">
                <a:lnSpc>
                  <a:spcPct val="92000"/>
                </a:lnSpc>
              </a:pPr>
              <a:r>
                <a:rPr lang="en-US" sz="1500" spc="200" dirty="0">
                  <a:solidFill>
                    <a:srgbClr val="9DC3E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(-</a:t>
              </a:r>
              <a:r>
                <a:rPr lang="en-US" sz="1500" dirty="0">
                  <a:solidFill>
                    <a:srgbClr val="9DC3E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63° C)</a:t>
              </a:r>
              <a:endParaRPr lang="en-US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4F90879-0469-A647-89D3-D65AFD0BC394}"/>
              </a:ext>
            </a:extLst>
          </p:cNvPr>
          <p:cNvGrpSpPr/>
          <p:nvPr/>
        </p:nvGrpSpPr>
        <p:grpSpPr>
          <a:xfrm>
            <a:off x="1914758" y="5296526"/>
            <a:ext cx="377190" cy="377190"/>
            <a:chOff x="6674633" y="-2444496"/>
            <a:chExt cx="1005840" cy="1005840"/>
          </a:xfrm>
        </p:grpSpPr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C8050990-8761-F64E-9B4E-C1DB8C594A33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7177553" y="-2444496"/>
              <a:ext cx="0" cy="100584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762992BB-FBA7-1A4C-9914-F1F2CAB4110D}"/>
                </a:ext>
              </a:extLst>
            </p:cNvPr>
            <p:cNvCxnSpPr>
              <a:cxnSpLocks/>
            </p:cNvCxnSpPr>
            <p:nvPr/>
          </p:nvCxnSpPr>
          <p:spPr>
            <a:xfrm>
              <a:off x="7177553" y="-2444496"/>
              <a:ext cx="0" cy="100584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6C5545C-56BE-1D44-980A-EC6432ED08C8}"/>
              </a:ext>
            </a:extLst>
          </p:cNvPr>
          <p:cNvGrpSpPr/>
          <p:nvPr/>
        </p:nvGrpSpPr>
        <p:grpSpPr>
          <a:xfrm>
            <a:off x="5626876" y="5469736"/>
            <a:ext cx="377190" cy="771563"/>
            <a:chOff x="11254480" y="7357145"/>
            <a:chExt cx="502920" cy="1028750"/>
          </a:xfrm>
        </p:grpSpPr>
        <p:grpSp>
          <p:nvGrpSpPr>
            <p:cNvPr id="343" name="Group 342">
              <a:extLst>
                <a:ext uri="{FF2B5EF4-FFF2-40B4-BE49-F238E27FC236}">
                  <a16:creationId xmlns:a16="http://schemas.microsoft.com/office/drawing/2014/main" id="{54CC9DCC-316C-394D-86AC-BCC00FB74F85}"/>
                </a:ext>
              </a:extLst>
            </p:cNvPr>
            <p:cNvGrpSpPr/>
            <p:nvPr/>
          </p:nvGrpSpPr>
          <p:grpSpPr>
            <a:xfrm>
              <a:off x="11254480" y="7357145"/>
              <a:ext cx="502920" cy="502920"/>
              <a:chOff x="6674633" y="-2444496"/>
              <a:chExt cx="1005840" cy="1005840"/>
            </a:xfrm>
          </p:grpSpPr>
          <p:cxnSp>
            <p:nvCxnSpPr>
              <p:cNvPr id="344" name="Straight Connector 343">
                <a:extLst>
                  <a:ext uri="{FF2B5EF4-FFF2-40B4-BE49-F238E27FC236}">
                    <a16:creationId xmlns:a16="http://schemas.microsoft.com/office/drawing/2014/main" id="{4FA869A5-9112-B24C-A50D-0CA6E315FDEF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7177553" y="-2444496"/>
                <a:ext cx="0" cy="100584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5" name="Straight Connector 344">
                <a:extLst>
                  <a:ext uri="{FF2B5EF4-FFF2-40B4-BE49-F238E27FC236}">
                    <a16:creationId xmlns:a16="http://schemas.microsoft.com/office/drawing/2014/main" id="{A4B8153E-B9FA-1A45-8D2C-2F46FC433B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77553" y="-2444496"/>
                <a:ext cx="0" cy="100584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6" name="Group 345">
              <a:extLst>
                <a:ext uri="{FF2B5EF4-FFF2-40B4-BE49-F238E27FC236}">
                  <a16:creationId xmlns:a16="http://schemas.microsoft.com/office/drawing/2014/main" id="{A4FA23E5-4259-964D-A73E-4343678BF122}"/>
                </a:ext>
              </a:extLst>
            </p:cNvPr>
            <p:cNvGrpSpPr/>
            <p:nvPr/>
          </p:nvGrpSpPr>
          <p:grpSpPr>
            <a:xfrm>
              <a:off x="11254480" y="7882975"/>
              <a:ext cx="502920" cy="502920"/>
              <a:chOff x="6674633" y="-2444496"/>
              <a:chExt cx="1005840" cy="1005840"/>
            </a:xfrm>
          </p:grpSpPr>
          <p:cxnSp>
            <p:nvCxnSpPr>
              <p:cNvPr id="347" name="Straight Connector 346">
                <a:extLst>
                  <a:ext uri="{FF2B5EF4-FFF2-40B4-BE49-F238E27FC236}">
                    <a16:creationId xmlns:a16="http://schemas.microsoft.com/office/drawing/2014/main" id="{25590473-521B-E34A-B3FA-4BA0C1C310E0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7177553" y="-2444496"/>
                <a:ext cx="0" cy="100584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8" name="Straight Connector 347">
                <a:extLst>
                  <a:ext uri="{FF2B5EF4-FFF2-40B4-BE49-F238E27FC236}">
                    <a16:creationId xmlns:a16="http://schemas.microsoft.com/office/drawing/2014/main" id="{9309E6F7-70C3-4D4B-8E6A-E878DDE816F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77553" y="-2444496"/>
                <a:ext cx="0" cy="100584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85" name="Picture 284">
            <a:extLst>
              <a:ext uri="{FF2B5EF4-FFF2-40B4-BE49-F238E27FC236}">
                <a16:creationId xmlns:a16="http://schemas.microsoft.com/office/drawing/2014/main" id="{C960C364-D4A2-5740-9923-E03BD8F69CD4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6344831" y="1143762"/>
            <a:ext cx="905256" cy="905256"/>
          </a:xfrm>
          <a:prstGeom prst="rect">
            <a:avLst/>
          </a:prstGeom>
        </p:spPr>
      </p:pic>
      <p:pic>
        <p:nvPicPr>
          <p:cNvPr id="289" name="Picture 288">
            <a:extLst>
              <a:ext uri="{FF2B5EF4-FFF2-40B4-BE49-F238E27FC236}">
                <a16:creationId xmlns:a16="http://schemas.microsoft.com/office/drawing/2014/main" id="{BDAE743B-EAA2-0640-9E53-E6B82418E31D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/>
          <a:stretch/>
        </p:blipFill>
        <p:spPr>
          <a:xfrm>
            <a:off x="6280559" y="3156556"/>
            <a:ext cx="1042797" cy="1042797"/>
          </a:xfrm>
          <a:prstGeom prst="rect">
            <a:avLst/>
          </a:prstGeom>
        </p:spPr>
      </p:pic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FD00108D-7B24-7D4F-BAF8-840300DAF82B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A380E0AC-AFDE-7C4B-81C1-C62E91FCEEE6}" type="datetime4">
              <a:rPr lang="en-US" smtClean="0"/>
              <a:t>December 1, 2021</a:t>
            </a:fld>
            <a:endParaRPr lang="en-US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8D9C7C1F-9BFE-DF41-82F0-2972EDE9063D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This document has been reviewed and determined not to contain export controlled technical data.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1F1F6A6F-B854-E446-9DBF-69B5415DBF5D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275C533D-D968-4A70-91E2-44C7FEDAA0E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10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4.81481E-6 L -0.14271 4.81481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53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0.00031 L -0.30417 -0.0003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08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0.00155 L -0.45313 -0.0015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656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0.00155 L -0.57986 -0.0015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993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-0.00069 L 0.04088 -0.00069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1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0.0007 L 0.23347 -0.000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67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3.7037E-6 L 0.36237 3.7037E-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86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3.7037E-6 L 0.53242 3.7037E-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89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11.0&quot;&gt;&lt;object type=&quot;1&quot; unique_id=&quot;10001&quot;&gt;&lt;object type=&quot;2&quot; unique_id=&quot;10522&quot;&gt;&lt;object type=&quot;3&quot; unique_id=&quot;10523&quot;&gt;&lt;property id=&quot;20148&quot; value=&quot;5&quot;/&gt;&lt;property id=&quot;20300&quot; value=&quot;Slide 1&quot;/&gt;&lt;property id=&quot;20307&quot; value=&quot;277&quot;/&gt;&lt;/object&gt;&lt;object type=&quot;3&quot; unique_id=&quot;10524&quot;&gt;&lt;property id=&quot;20148&quot; value=&quot;5&quot;/&gt;&lt;property id=&quot;20300&quot; value=&quot;Slide 2&quot;/&gt;&lt;property id=&quot;20307&quot; value=&quot;281&quot;/&gt;&lt;/object&gt;&lt;object type=&quot;3&quot; unique_id=&quot;10525&quot;&gt;&lt;property id=&quot;20148&quot; value=&quot;5&quot;/&gt;&lt;property id=&quot;20300&quot; value=&quot;Slide 3&quot;/&gt;&lt;property id=&quot;20307&quot; value=&quot;280&quot;/&gt;&lt;/object&gt;&lt;object type=&quot;3&quot; unique_id=&quot;10526&quot;&gt;&lt;property id=&quot;20148&quot; value=&quot;5&quot;/&gt;&lt;property id=&quot;20300&quot; value=&quot;Slide 4&quot;/&gt;&lt;property id=&quot;20307&quot; value=&quot;278&quot;/&gt;&lt;/object&gt;&lt;/object&gt;&lt;object type=&quot;8&quot; unique_id=&quot;10532&quot;&gt;&lt;/object&gt;&lt;/object&gt;&lt;/database&gt;"/>
  <p:tag name="MMPROD_NEXTUNIQUEID" val="10010"/>
  <p:tag name="SECTOMILLISECCONVERTED" val="1"/>
</p:tagLst>
</file>

<file path=ppt/theme/theme1.xml><?xml version="1.0" encoding="utf-8"?>
<a:theme xmlns:a="http://schemas.openxmlformats.org/drawingml/2006/main" name="NASAjpl-WhiteTheme-16x9-vA6">
  <a:themeElements>
    <a:clrScheme name="NASA-JPL - Jan 2017">
      <a:dk1>
        <a:sysClr val="windowText" lastClr="000000"/>
      </a:dk1>
      <a:lt1>
        <a:sysClr val="window" lastClr="FFFFFF"/>
      </a:lt1>
      <a:dk2>
        <a:srgbClr val="5D5D60"/>
      </a:dk2>
      <a:lt2>
        <a:srgbClr val="E4E9EF"/>
      </a:lt2>
      <a:accent1>
        <a:srgbClr val="6083AA"/>
      </a:accent1>
      <a:accent2>
        <a:srgbClr val="94A8C2"/>
      </a:accent2>
      <a:accent3>
        <a:srgbClr val="0B3D91"/>
      </a:accent3>
      <a:accent4>
        <a:srgbClr val="E31937"/>
      </a:accent4>
      <a:accent5>
        <a:srgbClr val="F2A900"/>
      </a:accent5>
      <a:accent6>
        <a:srgbClr val="A4B34C"/>
      </a:accent6>
      <a:hlink>
        <a:srgbClr val="0E7EE0"/>
      </a:hlink>
      <a:folHlink>
        <a:srgbClr val="0E7EE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noFill/>
        </a:ln>
        <a:effectLst/>
      </a:spPr>
      <a:bodyPr rtlCol="0" anchor="ctr"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 cmpd="sng">
          <a:solidFill>
            <a:schemeClr val="bg1">
              <a:lumMod val="65000"/>
            </a:schemeClr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NASAjpl-BlackTheme-16x9-vA6">
  <a:themeElements>
    <a:clrScheme name="NASA-JPL - Jan 2017">
      <a:dk1>
        <a:sysClr val="windowText" lastClr="000000"/>
      </a:dk1>
      <a:lt1>
        <a:sysClr val="window" lastClr="FFFFFF"/>
      </a:lt1>
      <a:dk2>
        <a:srgbClr val="5D5D60"/>
      </a:dk2>
      <a:lt2>
        <a:srgbClr val="E4E9EF"/>
      </a:lt2>
      <a:accent1>
        <a:srgbClr val="6083AA"/>
      </a:accent1>
      <a:accent2>
        <a:srgbClr val="94A8C2"/>
      </a:accent2>
      <a:accent3>
        <a:srgbClr val="0B3D91"/>
      </a:accent3>
      <a:accent4>
        <a:srgbClr val="E31937"/>
      </a:accent4>
      <a:accent5>
        <a:srgbClr val="F2A900"/>
      </a:accent5>
      <a:accent6>
        <a:srgbClr val="A4B34C"/>
      </a:accent6>
      <a:hlink>
        <a:srgbClr val="0E7EE0"/>
      </a:hlink>
      <a:folHlink>
        <a:srgbClr val="0E7EE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50000"/>
          </a:schemeClr>
        </a:solidFill>
        <a:ln>
          <a:noFill/>
        </a:ln>
        <a:effectLst/>
      </a:spPr>
      <a:bodyPr rtlCol="0" anchor="ctr"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 cmpd="sng">
          <a:solidFill>
            <a:schemeClr val="tx2"/>
          </a:solidFill>
          <a:headEnd type="arrow"/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chemeClr val="bg1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15669</TotalTime>
  <Words>378</Words>
  <Application>Microsoft Macintosh PowerPoint</Application>
  <PresentationFormat>On-screen Show (16:9)</PresentationFormat>
  <Paragraphs>96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Narrow</vt:lpstr>
      <vt:lpstr>NASAjpl-WhiteTheme-16x9-vA6</vt:lpstr>
      <vt:lpstr>NASAjpl-BlackTheme-16x9-vA6</vt:lpstr>
      <vt:lpstr>Comparison of Host stars – with Solar System Planets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Carolyn M Stolze</dc:creator>
  <cp:lastModifiedBy>Microsoft Office User</cp:lastModifiedBy>
  <cp:revision>215</cp:revision>
  <dcterms:created xsi:type="dcterms:W3CDTF">2016-09-08T21:41:17Z</dcterms:created>
  <dcterms:modified xsi:type="dcterms:W3CDTF">2021-12-01T19:08:56Z</dcterms:modified>
</cp:coreProperties>
</file>