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  <p:sldMasterId id="2147483669" r:id="rId2"/>
  </p:sldMasterIdLst>
  <p:notesMasterIdLst>
    <p:notesMasterId r:id="rId4"/>
  </p:notesMasterIdLst>
  <p:sldIdLst>
    <p:sldId id="259" r:id="rId3"/>
  </p:sldIdLst>
  <p:sldSz cx="9144000" cy="5143500" type="screen16x9"/>
  <p:notesSz cx="6858000" cy="9144000"/>
  <p:embeddedFontLst>
    <p:embeddedFont>
      <p:font typeface="Calibri" panose="020F0502020204030204" pitchFamily="34" charset="0"/>
      <p:regular r:id="rId5"/>
      <p:bold r:id="rId6"/>
      <p:italic r:id="rId7"/>
      <p:boldItalic r:id="rId8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16" roundtripDataSignature="AMtx7mhe7z3hjHdu6K9Dn+ETf8PW1KKTa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5D5D5"/>
    <a:srgbClr val="A7A0A0"/>
    <a:srgbClr val="D7CAB2"/>
    <a:srgbClr val="D8A54B"/>
    <a:srgbClr val="802540"/>
    <a:srgbClr val="D90C00"/>
    <a:srgbClr val="FF3B00"/>
    <a:srgbClr val="BFCDDC"/>
    <a:srgbClr val="948E82"/>
    <a:srgbClr val="A4A4A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9FFC425-81C5-425B-AE7D-F3ACD9635295}">
  <a:tblStyle styleId="{89FFC425-81C5-425B-AE7D-F3ACD9635295}" styleName="Table_0">
    <a:wholeTbl>
      <a:tcTxStyle b="off" i="off">
        <a:font>
          <a:latin typeface="Arial"/>
          <a:ea typeface="Arial"/>
          <a:cs typeface="Arial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E9ECF1"/>
          </a:solidFill>
        </a:fill>
      </a:tcStyle>
    </a:wholeTbl>
    <a:band1H>
      <a:tcTxStyle/>
      <a:tcStyle>
        <a:tcBdr/>
        <a:fill>
          <a:solidFill>
            <a:srgbClr val="D1D8E2"/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rgbClr val="D1D8E2"/>
          </a:solidFill>
        </a:fill>
      </a:tcStyle>
    </a:band1V>
    <a:band2V>
      <a:tcTxStyle/>
      <a:tcStyle>
        <a:tcBdr/>
      </a:tcStyle>
    </a:band2V>
    <a:lastCol>
      <a:tcTxStyle b="on" i="off">
        <a:font>
          <a:latin typeface="Arial"/>
          <a:ea typeface="Arial"/>
          <a:cs typeface="Arial"/>
        </a:font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 i="off">
        <a:font>
          <a:latin typeface="Arial"/>
          <a:ea typeface="Arial"/>
          <a:cs typeface="Arial"/>
        </a:font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chemeClr val="accent1"/>
          </a:solidFill>
        </a:fill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 b="on" i="off">
        <a:font>
          <a:latin typeface="Arial"/>
          <a:ea typeface="Arial"/>
          <a:cs typeface="Arial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chemeClr val="accent1"/>
          </a:solidFill>
        </a:fill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236"/>
    <p:restoredTop sz="51598"/>
  </p:normalViewPr>
  <p:slideViewPr>
    <p:cSldViewPr snapToGrid="0">
      <p:cViewPr varScale="1">
        <p:scale>
          <a:sx n="85" d="100"/>
          <a:sy n="85" d="100"/>
        </p:scale>
        <p:origin x="2512" y="18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4.fntdata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font" Target="fonts/font3.fntdata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customschemas.google.com/relationships/presentationmetadata" Target="metadata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2.fntdata"/><Relationship Id="rId5" Type="http://schemas.openxmlformats.org/officeDocument/2006/relationships/font" Target="fonts/font1.fntdata"/><Relationship Id="rId19" Type="http://schemas.openxmlformats.org/officeDocument/2006/relationships/theme" Target="theme/theme1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4" name="Google Shape;404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05" name="Google Shape;405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en-US" sz="1200" b="0" i="1" u="none" strike="noStrike" cap="none" dirty="0">
                <a:solidFill>
                  <a:schemeClr val="dk1"/>
                </a:solidFill>
                <a:effectLst/>
                <a:latin typeface="Arial"/>
                <a:ea typeface="Arial"/>
                <a:cs typeface="Arial"/>
                <a:sym typeface="Arial"/>
              </a:rPr>
              <a:t>Audience: 5th grade and older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endParaRPr lang="en-US" sz="1200" b="0" i="1" u="none" strike="noStrike" cap="none" dirty="0">
              <a:solidFill>
                <a:schemeClr val="dk1"/>
              </a:solidFill>
              <a:effectLst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en-US" sz="1200" b="0" i="0" u="none" strike="noStrike" cap="none" dirty="0">
                <a:solidFill>
                  <a:schemeClr val="dk1"/>
                </a:solidFill>
                <a:effectLst/>
                <a:latin typeface="Arial"/>
                <a:ea typeface="Arial"/>
                <a:cs typeface="Arial"/>
                <a:sym typeface="Arial"/>
              </a:rPr>
              <a:t>This slide is designed to interact with the audience: three planets are shown with their average temperatures (in F and C); the second view shows which metal would melt at those temperatures. Key message: Observed exoplanets are very hot, so much so that many common metals would melt.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endParaRPr lang="en-US" sz="1200" b="0" i="0" u="none" strike="noStrike" cap="none" dirty="0">
              <a:solidFill>
                <a:schemeClr val="dk1"/>
              </a:solidFill>
              <a:effectLst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en-US" sz="1200" b="1" i="0" u="none" strike="noStrike" cap="none" dirty="0">
                <a:solidFill>
                  <a:schemeClr val="dk1"/>
                </a:solidFill>
                <a:effectLst/>
                <a:latin typeface="Arial"/>
                <a:ea typeface="Arial"/>
                <a:cs typeface="Arial"/>
                <a:sym typeface="Arial"/>
              </a:rPr>
              <a:t>NOTE:</a:t>
            </a:r>
            <a:r>
              <a:rPr lang="en-US" sz="1200" b="0" i="0" u="none" strike="noStrike" cap="none" dirty="0">
                <a:solidFill>
                  <a:schemeClr val="dk1"/>
                </a:solidFill>
                <a:effectLst/>
                <a:latin typeface="Arial"/>
                <a:ea typeface="Arial"/>
                <a:cs typeface="Arial"/>
                <a:sym typeface="Arial"/>
              </a:rPr>
              <a:t> This PowerPoint file has built-in interactive elements. To view them, you must be in "Slide Show" mode; you can then move to the next view either by clicking your mouse, the spacebar, or the arrow keys. This slide will not work in "regular viewing mode.”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endParaRPr lang="en-US" sz="1200" b="0" i="0" u="none" strike="noStrike" cap="none" dirty="0">
              <a:solidFill>
                <a:schemeClr val="dk1"/>
              </a:solidFill>
              <a:effectLst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en-US" sz="1200" b="1" i="0" u="none" strike="noStrike" cap="none" dirty="0">
                <a:solidFill>
                  <a:schemeClr val="dk1"/>
                </a:solidFill>
                <a:effectLst/>
                <a:latin typeface="Arial"/>
                <a:ea typeface="Arial"/>
                <a:cs typeface="Arial"/>
                <a:sym typeface="Arial"/>
              </a:rPr>
              <a:t>Credit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en-US" sz="1200" b="0" i="0" u="none" strike="noStrike" cap="none" dirty="0">
                <a:solidFill>
                  <a:schemeClr val="dk1"/>
                </a:solidFill>
                <a:effectLst/>
                <a:latin typeface="Arial"/>
                <a:ea typeface="Arial"/>
                <a:cs typeface="Arial"/>
                <a:sym typeface="Arial"/>
              </a:rPr>
              <a:t>NASA/JPL-Caltech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sz="1200" b="0" i="0" u="none" strike="noStrik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sz="1200" b="0" i="0" u="none" strike="noStrik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additional info: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Top: exoplanetary systems</a:t>
            </a:r>
            <a:endParaRPr lang="en-US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temperature of the inner one is &gt;</a:t>
            </a:r>
            <a:r>
              <a:rPr lang="en-US" sz="1200" b="1" i="0" u="none" strike="noStrik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1500K</a:t>
            </a:r>
            <a:r>
              <a:rPr lang="en-US" sz="1200" b="0" i="0" u="none" strike="noStrik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</a:t>
            </a:r>
            <a:endParaRPr lang="en-US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0" u="none" strike="noStrik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Titanium, Tungsten are solid</a:t>
            </a:r>
            <a:endParaRPr lang="en-US" sz="1200" b="0" i="0" u="none" strike="noStrik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gold, copper, and silver melt</a:t>
            </a:r>
            <a:endParaRPr lang="en-US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br>
              <a:rPr lang="en-US" sz="1200" b="0" i="0" u="none" strike="noStrik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1200" b="0" i="0" u="none" strike="noStrik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middle one is </a:t>
            </a:r>
            <a:r>
              <a:rPr lang="en-US" sz="1200" b="1" i="0" u="none" strike="noStrik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800K</a:t>
            </a:r>
            <a:endParaRPr lang="en-US" sz="1200" b="0" i="0" u="none" strike="noStrik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0" u="none" strike="noStrik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Aluminum</a:t>
            </a:r>
            <a:r>
              <a:rPr lang="en-US" sz="1200" b="0" i="0" u="none" strike="noStrik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is solid</a:t>
            </a:r>
            <a:endParaRPr lang="en-US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0" u="none" strike="noStrik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Lead and Zinc</a:t>
            </a:r>
            <a:r>
              <a:rPr lang="en-US" sz="1200" b="0" i="0" u="none" strike="noStrik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melt</a:t>
            </a:r>
            <a:endParaRPr lang="en-US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br>
              <a:rPr lang="en-US" sz="1200" b="0" i="0" u="none" strike="noStrik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1200" b="0" i="0" u="none" strike="noStrik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outer one is </a:t>
            </a:r>
            <a:r>
              <a:rPr lang="en-US" sz="1200" b="1" i="0" u="none" strike="noStrik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300K</a:t>
            </a:r>
            <a:endParaRPr lang="en-US" sz="1200" b="0" i="0" u="none" strike="noStrik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mercury melts</a:t>
            </a:r>
            <a:endParaRPr lang="en-US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406" name="Google Shape;406;p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>
  <p:cSld name="Title Only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7"/>
          <p:cNvSpPr txBox="1">
            <a:spLocks noGrp="1"/>
          </p:cNvSpPr>
          <p:nvPr>
            <p:ph type="body" idx="1"/>
          </p:nvPr>
        </p:nvSpPr>
        <p:spPr>
          <a:xfrm>
            <a:off x="254000" y="132080"/>
            <a:ext cx="8514080" cy="2059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spcBef>
                <a:spcPts val="160"/>
              </a:spcBef>
              <a:spcAft>
                <a:spcPts val="0"/>
              </a:spcAft>
              <a:buSzPts val="800"/>
              <a:buNone/>
              <a:defRPr sz="8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spcBef>
                <a:spcPts val="200"/>
              </a:spcBef>
              <a:spcAft>
                <a:spcPts val="0"/>
              </a:spcAft>
              <a:buSzPts val="1000"/>
              <a:buNone/>
              <a:defRPr sz="10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SzPts val="1000"/>
              <a:buNone/>
              <a:defRPr sz="1000"/>
            </a:lvl3pPr>
            <a:lvl4pPr marL="1828800" lvl="3" indent="-228600" algn="l">
              <a:spcBef>
                <a:spcPts val="200"/>
              </a:spcBef>
              <a:spcAft>
                <a:spcPts val="0"/>
              </a:spcAft>
              <a:buSzPts val="1000"/>
              <a:buNone/>
              <a:defRPr sz="1000"/>
            </a:lvl4pPr>
            <a:lvl5pPr marL="2286000" lvl="4" indent="-228600" algn="l">
              <a:spcBef>
                <a:spcPts val="200"/>
              </a:spcBef>
              <a:spcAft>
                <a:spcPts val="0"/>
              </a:spcAft>
              <a:buSzPts val="1000"/>
              <a:buNone/>
              <a:defRPr sz="10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4" name="Google Shape;24;p7"/>
          <p:cNvSpPr txBox="1">
            <a:spLocks noGrp="1"/>
          </p:cNvSpPr>
          <p:nvPr>
            <p:ph type="title"/>
          </p:nvPr>
        </p:nvSpPr>
        <p:spPr>
          <a:xfrm>
            <a:off x="254000" y="327899"/>
            <a:ext cx="8514080" cy="4341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7"/>
          <p:cNvSpPr txBox="1">
            <a:spLocks noGrp="1"/>
          </p:cNvSpPr>
          <p:nvPr>
            <p:ph type="dt" idx="10"/>
          </p:nvPr>
        </p:nvSpPr>
        <p:spPr>
          <a:xfrm>
            <a:off x="254000" y="4954249"/>
            <a:ext cx="1422400" cy="1232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7"/>
          <p:cNvSpPr txBox="1">
            <a:spLocks noGrp="1"/>
          </p:cNvSpPr>
          <p:nvPr>
            <p:ph type="ftr" idx="11"/>
          </p:nvPr>
        </p:nvSpPr>
        <p:spPr>
          <a:xfrm>
            <a:off x="1676400" y="4954249"/>
            <a:ext cx="5775960" cy="1232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7"/>
          <p:cNvSpPr txBox="1">
            <a:spLocks noGrp="1"/>
          </p:cNvSpPr>
          <p:nvPr>
            <p:ph type="sldNum" idx="12"/>
          </p:nvPr>
        </p:nvSpPr>
        <p:spPr>
          <a:xfrm>
            <a:off x="7452360" y="4952849"/>
            <a:ext cx="601370" cy="1220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8" name="Google Shape;28;p7"/>
          <p:cNvSpPr txBox="1"/>
          <p:nvPr/>
        </p:nvSpPr>
        <p:spPr>
          <a:xfrm>
            <a:off x="7810218" y="4871803"/>
            <a:ext cx="1233549" cy="2716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 b="1">
                <a:solidFill>
                  <a:srgbClr val="3E556E"/>
                </a:solidFill>
                <a:latin typeface="Arial"/>
                <a:ea typeface="Arial"/>
                <a:cs typeface="Arial"/>
                <a:sym typeface="Arial"/>
              </a:rPr>
              <a:t>jpl.nasa.gov</a:t>
            </a:r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>
  <p:cSld name="Content with Caption"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6"/>
          <p:cNvSpPr txBox="1">
            <a:spLocks noGrp="1"/>
          </p:cNvSpPr>
          <p:nvPr>
            <p:ph type="body" idx="1"/>
          </p:nvPr>
        </p:nvSpPr>
        <p:spPr>
          <a:xfrm>
            <a:off x="254000" y="132080"/>
            <a:ext cx="8514080" cy="2059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spcBef>
                <a:spcPts val="160"/>
              </a:spcBef>
              <a:spcAft>
                <a:spcPts val="0"/>
              </a:spcAft>
              <a:buSzPts val="800"/>
              <a:buNone/>
              <a:defRPr sz="8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spcBef>
                <a:spcPts val="200"/>
              </a:spcBef>
              <a:spcAft>
                <a:spcPts val="0"/>
              </a:spcAft>
              <a:buSzPts val="1000"/>
              <a:buNone/>
              <a:defRPr sz="10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SzPts val="1000"/>
              <a:buNone/>
              <a:defRPr sz="1000"/>
            </a:lvl3pPr>
            <a:lvl4pPr marL="1828800" lvl="3" indent="-228600" algn="l">
              <a:spcBef>
                <a:spcPts val="200"/>
              </a:spcBef>
              <a:spcAft>
                <a:spcPts val="0"/>
              </a:spcAft>
              <a:buSzPts val="1000"/>
              <a:buNone/>
              <a:defRPr sz="1000"/>
            </a:lvl4pPr>
            <a:lvl5pPr marL="2286000" lvl="4" indent="-228600" algn="l">
              <a:spcBef>
                <a:spcPts val="200"/>
              </a:spcBef>
              <a:spcAft>
                <a:spcPts val="0"/>
              </a:spcAft>
              <a:buSzPts val="1000"/>
              <a:buNone/>
              <a:defRPr sz="10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9" name="Google Shape;99;p16"/>
          <p:cNvSpPr txBox="1">
            <a:spLocks noGrp="1"/>
          </p:cNvSpPr>
          <p:nvPr>
            <p:ph type="title"/>
          </p:nvPr>
        </p:nvSpPr>
        <p:spPr>
          <a:xfrm>
            <a:off x="254000" y="327899"/>
            <a:ext cx="8514080" cy="4341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0" name="Google Shape;100;p16"/>
          <p:cNvSpPr txBox="1">
            <a:spLocks noGrp="1"/>
          </p:cNvSpPr>
          <p:nvPr>
            <p:ph type="body" idx="2"/>
          </p:nvPr>
        </p:nvSpPr>
        <p:spPr>
          <a:xfrm>
            <a:off x="254000" y="757179"/>
            <a:ext cx="8514080" cy="3502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spcBef>
                <a:spcPts val="400"/>
              </a:spcBef>
              <a:spcAft>
                <a:spcPts val="0"/>
              </a:spcAft>
              <a:buSzPts val="2000"/>
              <a:buFont typeface="Arial"/>
              <a:buNone/>
              <a:defRPr sz="2000">
                <a:solidFill>
                  <a:srgbClr val="FFFFFF"/>
                </a:solidFill>
              </a:defRPr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SzPts val="2000"/>
              <a:buFont typeface="Arial"/>
              <a:buNone/>
              <a:defRPr sz="2000"/>
            </a:lvl2pPr>
            <a:lvl3pPr marL="1371600" lvl="2" indent="-228600" algn="l">
              <a:spcBef>
                <a:spcPts val="400"/>
              </a:spcBef>
              <a:spcAft>
                <a:spcPts val="0"/>
              </a:spcAft>
              <a:buSzPts val="2000"/>
              <a:buFont typeface="Arial"/>
              <a:buNone/>
              <a:defRPr sz="2000"/>
            </a:lvl3pPr>
            <a:lvl4pPr marL="1828800" lvl="3" indent="-228600" algn="l">
              <a:spcBef>
                <a:spcPts val="400"/>
              </a:spcBef>
              <a:spcAft>
                <a:spcPts val="0"/>
              </a:spcAft>
              <a:buSzPts val="2000"/>
              <a:buFont typeface="Arial"/>
              <a:buNone/>
              <a:defRPr sz="2000"/>
            </a:lvl4pPr>
            <a:lvl5pPr marL="2286000" lvl="4" indent="-228600" algn="l">
              <a:spcBef>
                <a:spcPts val="400"/>
              </a:spcBef>
              <a:spcAft>
                <a:spcPts val="0"/>
              </a:spcAft>
              <a:buSzPts val="2000"/>
              <a:buFont typeface="Arial"/>
              <a:buNone/>
              <a:defRPr sz="20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01" name="Google Shape;101;p16"/>
          <p:cNvSpPr txBox="1">
            <a:spLocks noGrp="1"/>
          </p:cNvSpPr>
          <p:nvPr>
            <p:ph type="body" idx="3"/>
          </p:nvPr>
        </p:nvSpPr>
        <p:spPr>
          <a:xfrm>
            <a:off x="254000" y="2137092"/>
            <a:ext cx="3211513" cy="23841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SzPts val="1400"/>
              <a:buNone/>
              <a:defRPr sz="1400"/>
            </a:lvl1pPr>
            <a:lvl2pPr marL="914400" lvl="1" indent="-228600" algn="l">
              <a:spcBef>
                <a:spcPts val="360"/>
              </a:spcBef>
              <a:spcAft>
                <a:spcPts val="0"/>
              </a:spcAft>
              <a:buSzPts val="1800"/>
              <a:buNone/>
              <a:defRPr/>
            </a:lvl2pPr>
            <a:lvl3pPr marL="1371600" lvl="2" indent="-228600" algn="l">
              <a:spcBef>
                <a:spcPts val="320"/>
              </a:spcBef>
              <a:spcAft>
                <a:spcPts val="0"/>
              </a:spcAft>
              <a:buSzPts val="1600"/>
              <a:buNone/>
              <a:defRPr/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240"/>
              </a:spcBef>
              <a:spcAft>
                <a:spcPts val="0"/>
              </a:spcAft>
              <a:buSzPts val="1200"/>
              <a:buNone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02" name="Google Shape;102;p16"/>
          <p:cNvSpPr txBox="1">
            <a:spLocks noGrp="1"/>
          </p:cNvSpPr>
          <p:nvPr>
            <p:ph type="body" idx="4"/>
          </p:nvPr>
        </p:nvSpPr>
        <p:spPr>
          <a:xfrm>
            <a:off x="254000" y="1497330"/>
            <a:ext cx="3211513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spcBef>
                <a:spcPts val="320"/>
              </a:spcBef>
              <a:spcAft>
                <a:spcPts val="0"/>
              </a:spcAft>
              <a:buSzPts val="1600"/>
              <a:buFont typeface="Arial"/>
              <a:buNone/>
              <a:defRPr sz="16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103" name="Google Shape;103;p16"/>
          <p:cNvSpPr txBox="1">
            <a:spLocks noGrp="1"/>
          </p:cNvSpPr>
          <p:nvPr>
            <p:ph type="body" idx="5"/>
          </p:nvPr>
        </p:nvSpPr>
        <p:spPr>
          <a:xfrm>
            <a:off x="3638844" y="1497329"/>
            <a:ext cx="5129236" cy="30238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SzPts val="2800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SzPts val="2400"/>
              <a:buChar char="•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SzPts val="2000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SzPts val="1600"/>
              <a:buChar char="•"/>
              <a:defRPr sz="16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04" name="Google Shape;104;p16"/>
          <p:cNvSpPr txBox="1">
            <a:spLocks noGrp="1"/>
          </p:cNvSpPr>
          <p:nvPr>
            <p:ph type="dt" idx="10"/>
          </p:nvPr>
        </p:nvSpPr>
        <p:spPr>
          <a:xfrm>
            <a:off x="254000" y="4954249"/>
            <a:ext cx="1422400" cy="1232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5" name="Google Shape;105;p16"/>
          <p:cNvSpPr txBox="1">
            <a:spLocks noGrp="1"/>
          </p:cNvSpPr>
          <p:nvPr>
            <p:ph type="ftr" idx="11"/>
          </p:nvPr>
        </p:nvSpPr>
        <p:spPr>
          <a:xfrm>
            <a:off x="1676400" y="4954249"/>
            <a:ext cx="5775960" cy="1232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6" name="Google Shape;106;p16"/>
          <p:cNvSpPr txBox="1">
            <a:spLocks noGrp="1"/>
          </p:cNvSpPr>
          <p:nvPr>
            <p:ph type="sldNum" idx="12"/>
          </p:nvPr>
        </p:nvSpPr>
        <p:spPr>
          <a:xfrm>
            <a:off x="7452360" y="4952849"/>
            <a:ext cx="601370" cy="1220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07" name="Google Shape;107;p16"/>
          <p:cNvSpPr txBox="1"/>
          <p:nvPr/>
        </p:nvSpPr>
        <p:spPr>
          <a:xfrm>
            <a:off x="7810218" y="4871803"/>
            <a:ext cx="1233549" cy="2716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 b="1">
                <a:solidFill>
                  <a:srgbClr val="6083AA"/>
                </a:solidFill>
                <a:latin typeface="Arial"/>
                <a:ea typeface="Arial"/>
                <a:cs typeface="Arial"/>
                <a:sym typeface="Arial"/>
              </a:rPr>
              <a:t>jpl.nasa.gov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>
  <p:cSld name="Picture with Caption"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17"/>
          <p:cNvSpPr txBox="1">
            <a:spLocks noGrp="1"/>
          </p:cNvSpPr>
          <p:nvPr>
            <p:ph type="body" idx="1"/>
          </p:nvPr>
        </p:nvSpPr>
        <p:spPr>
          <a:xfrm>
            <a:off x="254000" y="132080"/>
            <a:ext cx="8514080" cy="2059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spcBef>
                <a:spcPts val="160"/>
              </a:spcBef>
              <a:spcAft>
                <a:spcPts val="0"/>
              </a:spcAft>
              <a:buSzPts val="800"/>
              <a:buNone/>
              <a:defRPr sz="8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spcBef>
                <a:spcPts val="200"/>
              </a:spcBef>
              <a:spcAft>
                <a:spcPts val="0"/>
              </a:spcAft>
              <a:buSzPts val="1000"/>
              <a:buNone/>
              <a:defRPr sz="10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SzPts val="1000"/>
              <a:buNone/>
              <a:defRPr sz="1000"/>
            </a:lvl3pPr>
            <a:lvl4pPr marL="1828800" lvl="3" indent="-228600" algn="l">
              <a:spcBef>
                <a:spcPts val="200"/>
              </a:spcBef>
              <a:spcAft>
                <a:spcPts val="0"/>
              </a:spcAft>
              <a:buSzPts val="1000"/>
              <a:buNone/>
              <a:defRPr sz="1000"/>
            </a:lvl4pPr>
            <a:lvl5pPr marL="2286000" lvl="4" indent="-228600" algn="l">
              <a:spcBef>
                <a:spcPts val="200"/>
              </a:spcBef>
              <a:spcAft>
                <a:spcPts val="0"/>
              </a:spcAft>
              <a:buSzPts val="1000"/>
              <a:buNone/>
              <a:defRPr sz="10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10" name="Google Shape;110;p17"/>
          <p:cNvSpPr txBox="1">
            <a:spLocks noGrp="1"/>
          </p:cNvSpPr>
          <p:nvPr>
            <p:ph type="title"/>
          </p:nvPr>
        </p:nvSpPr>
        <p:spPr>
          <a:xfrm>
            <a:off x="254000" y="327899"/>
            <a:ext cx="8514080" cy="4341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1" name="Google Shape;111;p17"/>
          <p:cNvSpPr txBox="1">
            <a:spLocks noGrp="1"/>
          </p:cNvSpPr>
          <p:nvPr>
            <p:ph type="body" idx="2"/>
          </p:nvPr>
        </p:nvSpPr>
        <p:spPr>
          <a:xfrm>
            <a:off x="254000" y="757179"/>
            <a:ext cx="8514080" cy="3502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spcBef>
                <a:spcPts val="400"/>
              </a:spcBef>
              <a:spcAft>
                <a:spcPts val="0"/>
              </a:spcAft>
              <a:buSzPts val="2000"/>
              <a:buFont typeface="Arial"/>
              <a:buNone/>
              <a:defRPr sz="2000">
                <a:solidFill>
                  <a:srgbClr val="FFFFFF"/>
                </a:solidFill>
              </a:defRPr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SzPts val="2000"/>
              <a:buFont typeface="Arial"/>
              <a:buNone/>
              <a:defRPr sz="2000"/>
            </a:lvl2pPr>
            <a:lvl3pPr marL="1371600" lvl="2" indent="-228600" algn="l">
              <a:spcBef>
                <a:spcPts val="400"/>
              </a:spcBef>
              <a:spcAft>
                <a:spcPts val="0"/>
              </a:spcAft>
              <a:buSzPts val="2000"/>
              <a:buFont typeface="Arial"/>
              <a:buNone/>
              <a:defRPr sz="2000"/>
            </a:lvl3pPr>
            <a:lvl4pPr marL="1828800" lvl="3" indent="-228600" algn="l">
              <a:spcBef>
                <a:spcPts val="400"/>
              </a:spcBef>
              <a:spcAft>
                <a:spcPts val="0"/>
              </a:spcAft>
              <a:buSzPts val="2000"/>
              <a:buFont typeface="Arial"/>
              <a:buNone/>
              <a:defRPr sz="2000"/>
            </a:lvl4pPr>
            <a:lvl5pPr marL="2286000" lvl="4" indent="-228600" algn="l">
              <a:spcBef>
                <a:spcPts val="400"/>
              </a:spcBef>
              <a:spcAft>
                <a:spcPts val="0"/>
              </a:spcAft>
              <a:buSzPts val="2000"/>
              <a:buFont typeface="Arial"/>
              <a:buNone/>
              <a:defRPr sz="20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12" name="Google Shape;112;p17"/>
          <p:cNvSpPr>
            <a:spLocks noGrp="1"/>
          </p:cNvSpPr>
          <p:nvPr>
            <p:ph type="pic" idx="3"/>
          </p:nvPr>
        </p:nvSpPr>
        <p:spPr>
          <a:xfrm>
            <a:off x="254000" y="1497330"/>
            <a:ext cx="5129236" cy="30238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640"/>
              </a:spcBef>
              <a:spcAft>
                <a:spcPts val="0"/>
              </a:spcAft>
              <a:buClr>
                <a:srgbClr val="7F7F7F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560"/>
              </a:spcBef>
              <a:spcAft>
                <a:spcPts val="0"/>
              </a:spcAft>
              <a:buClr>
                <a:srgbClr val="7F7F7F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480"/>
              </a:spcBef>
              <a:spcAft>
                <a:spcPts val="0"/>
              </a:spcAft>
              <a:buClr>
                <a:srgbClr val="7F7F7F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rgbClr val="7F7F7F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rgbClr val="7F7F7F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3" name="Google Shape;113;p17"/>
          <p:cNvSpPr txBox="1">
            <a:spLocks noGrp="1"/>
          </p:cNvSpPr>
          <p:nvPr>
            <p:ph type="body" idx="4"/>
          </p:nvPr>
        </p:nvSpPr>
        <p:spPr>
          <a:xfrm>
            <a:off x="5556567" y="2137092"/>
            <a:ext cx="3211513" cy="23841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SzPts val="1400"/>
              <a:buNone/>
              <a:defRPr sz="1400"/>
            </a:lvl1pPr>
            <a:lvl2pPr marL="914400" lvl="1" indent="-228600" algn="l">
              <a:spcBef>
                <a:spcPts val="360"/>
              </a:spcBef>
              <a:spcAft>
                <a:spcPts val="0"/>
              </a:spcAft>
              <a:buSzPts val="1800"/>
              <a:buNone/>
              <a:defRPr/>
            </a:lvl2pPr>
            <a:lvl3pPr marL="1371600" lvl="2" indent="-228600" algn="l">
              <a:spcBef>
                <a:spcPts val="320"/>
              </a:spcBef>
              <a:spcAft>
                <a:spcPts val="0"/>
              </a:spcAft>
              <a:buSzPts val="1600"/>
              <a:buNone/>
              <a:defRPr/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240"/>
              </a:spcBef>
              <a:spcAft>
                <a:spcPts val="0"/>
              </a:spcAft>
              <a:buSzPts val="1200"/>
              <a:buNone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14" name="Google Shape;114;p17"/>
          <p:cNvSpPr txBox="1">
            <a:spLocks noGrp="1"/>
          </p:cNvSpPr>
          <p:nvPr>
            <p:ph type="body" idx="5"/>
          </p:nvPr>
        </p:nvSpPr>
        <p:spPr>
          <a:xfrm>
            <a:off x="5556567" y="1497330"/>
            <a:ext cx="3211513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spcBef>
                <a:spcPts val="320"/>
              </a:spcBef>
              <a:spcAft>
                <a:spcPts val="0"/>
              </a:spcAft>
              <a:buSzPts val="1600"/>
              <a:buFont typeface="Arial"/>
              <a:buNone/>
              <a:defRPr sz="16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115" name="Google Shape;115;p17"/>
          <p:cNvSpPr txBox="1">
            <a:spLocks noGrp="1"/>
          </p:cNvSpPr>
          <p:nvPr>
            <p:ph type="dt" idx="10"/>
          </p:nvPr>
        </p:nvSpPr>
        <p:spPr>
          <a:xfrm>
            <a:off x="254000" y="4954249"/>
            <a:ext cx="1422400" cy="1232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6" name="Google Shape;116;p17"/>
          <p:cNvSpPr txBox="1">
            <a:spLocks noGrp="1"/>
          </p:cNvSpPr>
          <p:nvPr>
            <p:ph type="ftr" idx="11"/>
          </p:nvPr>
        </p:nvSpPr>
        <p:spPr>
          <a:xfrm>
            <a:off x="1676400" y="4954249"/>
            <a:ext cx="5775960" cy="1232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7" name="Google Shape;117;p17"/>
          <p:cNvSpPr txBox="1">
            <a:spLocks noGrp="1"/>
          </p:cNvSpPr>
          <p:nvPr>
            <p:ph type="sldNum" idx="12"/>
          </p:nvPr>
        </p:nvSpPr>
        <p:spPr>
          <a:xfrm>
            <a:off x="7452360" y="4952849"/>
            <a:ext cx="601370" cy="1220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18" name="Google Shape;118;p17"/>
          <p:cNvSpPr txBox="1"/>
          <p:nvPr/>
        </p:nvSpPr>
        <p:spPr>
          <a:xfrm>
            <a:off x="7810218" y="4871803"/>
            <a:ext cx="1233549" cy="2716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 b="1">
                <a:solidFill>
                  <a:srgbClr val="6083AA"/>
                </a:solidFill>
                <a:latin typeface="Arial"/>
                <a:ea typeface="Arial"/>
                <a:cs typeface="Arial"/>
                <a:sym typeface="Arial"/>
              </a:rPr>
              <a:t>jpl.nasa.gov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Subtitle and White Strip">
  <p:cSld name="Title, Subtitle and White Strip"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18"/>
          <p:cNvSpPr/>
          <p:nvPr/>
        </p:nvSpPr>
        <p:spPr>
          <a:xfrm>
            <a:off x="0" y="1161143"/>
            <a:ext cx="9144000" cy="3558493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1" name="Google Shape;121;p18"/>
          <p:cNvSpPr txBox="1">
            <a:spLocks noGrp="1"/>
          </p:cNvSpPr>
          <p:nvPr>
            <p:ph type="body" idx="1"/>
          </p:nvPr>
        </p:nvSpPr>
        <p:spPr>
          <a:xfrm>
            <a:off x="254000" y="132080"/>
            <a:ext cx="8514080" cy="2059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spcBef>
                <a:spcPts val="160"/>
              </a:spcBef>
              <a:spcAft>
                <a:spcPts val="0"/>
              </a:spcAft>
              <a:buSzPts val="800"/>
              <a:buNone/>
              <a:defRPr sz="8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spcBef>
                <a:spcPts val="200"/>
              </a:spcBef>
              <a:spcAft>
                <a:spcPts val="0"/>
              </a:spcAft>
              <a:buSzPts val="1000"/>
              <a:buNone/>
              <a:defRPr sz="10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SzPts val="1000"/>
              <a:buNone/>
              <a:defRPr sz="1000"/>
            </a:lvl3pPr>
            <a:lvl4pPr marL="1828800" lvl="3" indent="-228600" algn="l">
              <a:spcBef>
                <a:spcPts val="200"/>
              </a:spcBef>
              <a:spcAft>
                <a:spcPts val="0"/>
              </a:spcAft>
              <a:buSzPts val="1000"/>
              <a:buNone/>
              <a:defRPr sz="1000"/>
            </a:lvl4pPr>
            <a:lvl5pPr marL="2286000" lvl="4" indent="-228600" algn="l">
              <a:spcBef>
                <a:spcPts val="200"/>
              </a:spcBef>
              <a:spcAft>
                <a:spcPts val="0"/>
              </a:spcAft>
              <a:buSzPts val="1000"/>
              <a:buNone/>
              <a:defRPr sz="10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22" name="Google Shape;122;p18"/>
          <p:cNvSpPr txBox="1">
            <a:spLocks noGrp="1"/>
          </p:cNvSpPr>
          <p:nvPr>
            <p:ph type="body" idx="2"/>
          </p:nvPr>
        </p:nvSpPr>
        <p:spPr>
          <a:xfrm>
            <a:off x="254000" y="757179"/>
            <a:ext cx="8514080" cy="3502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spcBef>
                <a:spcPts val="400"/>
              </a:spcBef>
              <a:spcAft>
                <a:spcPts val="0"/>
              </a:spcAft>
              <a:buSzPts val="2000"/>
              <a:buFont typeface="Arial"/>
              <a:buNone/>
              <a:defRPr sz="2000">
                <a:solidFill>
                  <a:srgbClr val="FFFFFF"/>
                </a:solidFill>
              </a:defRPr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SzPts val="2000"/>
              <a:buFont typeface="Arial"/>
              <a:buNone/>
              <a:defRPr sz="2000"/>
            </a:lvl2pPr>
            <a:lvl3pPr marL="1371600" lvl="2" indent="-228600" algn="l">
              <a:spcBef>
                <a:spcPts val="400"/>
              </a:spcBef>
              <a:spcAft>
                <a:spcPts val="0"/>
              </a:spcAft>
              <a:buSzPts val="2000"/>
              <a:buFont typeface="Arial"/>
              <a:buNone/>
              <a:defRPr sz="2000"/>
            </a:lvl3pPr>
            <a:lvl4pPr marL="1828800" lvl="3" indent="-228600" algn="l">
              <a:spcBef>
                <a:spcPts val="400"/>
              </a:spcBef>
              <a:spcAft>
                <a:spcPts val="0"/>
              </a:spcAft>
              <a:buSzPts val="2000"/>
              <a:buFont typeface="Arial"/>
              <a:buNone/>
              <a:defRPr sz="2000"/>
            </a:lvl4pPr>
            <a:lvl5pPr marL="2286000" lvl="4" indent="-228600" algn="l">
              <a:spcBef>
                <a:spcPts val="400"/>
              </a:spcBef>
              <a:spcAft>
                <a:spcPts val="0"/>
              </a:spcAft>
              <a:buSzPts val="2000"/>
              <a:buFont typeface="Arial"/>
              <a:buNone/>
              <a:defRPr sz="20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23" name="Google Shape;123;p18"/>
          <p:cNvSpPr txBox="1">
            <a:spLocks noGrp="1"/>
          </p:cNvSpPr>
          <p:nvPr>
            <p:ph type="title"/>
          </p:nvPr>
        </p:nvSpPr>
        <p:spPr>
          <a:xfrm>
            <a:off x="254000" y="327899"/>
            <a:ext cx="8514080" cy="4341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4" name="Google Shape;124;p18"/>
          <p:cNvSpPr txBox="1">
            <a:spLocks noGrp="1"/>
          </p:cNvSpPr>
          <p:nvPr>
            <p:ph type="dt" idx="10"/>
          </p:nvPr>
        </p:nvSpPr>
        <p:spPr>
          <a:xfrm>
            <a:off x="254000" y="4954249"/>
            <a:ext cx="1422400" cy="1232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5" name="Google Shape;125;p18"/>
          <p:cNvSpPr txBox="1">
            <a:spLocks noGrp="1"/>
          </p:cNvSpPr>
          <p:nvPr>
            <p:ph type="ftr" idx="11"/>
          </p:nvPr>
        </p:nvSpPr>
        <p:spPr>
          <a:xfrm>
            <a:off x="1676400" y="4954249"/>
            <a:ext cx="5775960" cy="1232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6" name="Google Shape;126;p18"/>
          <p:cNvSpPr txBox="1">
            <a:spLocks noGrp="1"/>
          </p:cNvSpPr>
          <p:nvPr>
            <p:ph type="sldNum" idx="12"/>
          </p:nvPr>
        </p:nvSpPr>
        <p:spPr>
          <a:xfrm>
            <a:off x="7452360" y="4952849"/>
            <a:ext cx="601370" cy="1220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27" name="Google Shape;127;p18"/>
          <p:cNvSpPr txBox="1"/>
          <p:nvPr/>
        </p:nvSpPr>
        <p:spPr>
          <a:xfrm>
            <a:off x="7810218" y="4719637"/>
            <a:ext cx="1233549" cy="4238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 b="1">
                <a:solidFill>
                  <a:srgbClr val="6083AA"/>
                </a:solidFill>
                <a:latin typeface="Arial"/>
                <a:ea typeface="Arial"/>
                <a:cs typeface="Arial"/>
                <a:sym typeface="Arial"/>
              </a:rPr>
              <a:t>jpl.nasa.gov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Subtitle and Dark Strip">
  <p:cSld name="Title, Subtitle and Dark Strip"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19"/>
          <p:cNvSpPr/>
          <p:nvPr/>
        </p:nvSpPr>
        <p:spPr>
          <a:xfrm>
            <a:off x="0" y="1161143"/>
            <a:ext cx="9144000" cy="3558493"/>
          </a:xfrm>
          <a:prstGeom prst="rect">
            <a:avLst/>
          </a:prstGeom>
          <a:solidFill>
            <a:srgbClr val="2E2E2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0" name="Google Shape;130;p19"/>
          <p:cNvSpPr txBox="1">
            <a:spLocks noGrp="1"/>
          </p:cNvSpPr>
          <p:nvPr>
            <p:ph type="body" idx="1"/>
          </p:nvPr>
        </p:nvSpPr>
        <p:spPr>
          <a:xfrm>
            <a:off x="254000" y="132080"/>
            <a:ext cx="8514080" cy="2059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spcBef>
                <a:spcPts val="160"/>
              </a:spcBef>
              <a:spcAft>
                <a:spcPts val="0"/>
              </a:spcAft>
              <a:buSzPts val="800"/>
              <a:buNone/>
              <a:defRPr sz="8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spcBef>
                <a:spcPts val="200"/>
              </a:spcBef>
              <a:spcAft>
                <a:spcPts val="0"/>
              </a:spcAft>
              <a:buSzPts val="1000"/>
              <a:buNone/>
              <a:defRPr sz="10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SzPts val="1000"/>
              <a:buNone/>
              <a:defRPr sz="1000"/>
            </a:lvl3pPr>
            <a:lvl4pPr marL="1828800" lvl="3" indent="-228600" algn="l">
              <a:spcBef>
                <a:spcPts val="200"/>
              </a:spcBef>
              <a:spcAft>
                <a:spcPts val="0"/>
              </a:spcAft>
              <a:buSzPts val="1000"/>
              <a:buNone/>
              <a:defRPr sz="1000"/>
            </a:lvl4pPr>
            <a:lvl5pPr marL="2286000" lvl="4" indent="-228600" algn="l">
              <a:spcBef>
                <a:spcPts val="200"/>
              </a:spcBef>
              <a:spcAft>
                <a:spcPts val="0"/>
              </a:spcAft>
              <a:buSzPts val="1000"/>
              <a:buNone/>
              <a:defRPr sz="10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31" name="Google Shape;131;p19"/>
          <p:cNvSpPr txBox="1">
            <a:spLocks noGrp="1"/>
          </p:cNvSpPr>
          <p:nvPr>
            <p:ph type="title"/>
          </p:nvPr>
        </p:nvSpPr>
        <p:spPr>
          <a:xfrm>
            <a:off x="254000" y="327899"/>
            <a:ext cx="8514080" cy="4341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2" name="Google Shape;132;p19"/>
          <p:cNvSpPr txBox="1">
            <a:spLocks noGrp="1"/>
          </p:cNvSpPr>
          <p:nvPr>
            <p:ph type="body" idx="2"/>
          </p:nvPr>
        </p:nvSpPr>
        <p:spPr>
          <a:xfrm>
            <a:off x="254000" y="757179"/>
            <a:ext cx="8514080" cy="3502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spcBef>
                <a:spcPts val="400"/>
              </a:spcBef>
              <a:spcAft>
                <a:spcPts val="0"/>
              </a:spcAft>
              <a:buSzPts val="2000"/>
              <a:buFont typeface="Arial"/>
              <a:buNone/>
              <a:defRPr sz="2000">
                <a:solidFill>
                  <a:srgbClr val="FFFFFF"/>
                </a:solidFill>
              </a:defRPr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SzPts val="2000"/>
              <a:buFont typeface="Arial"/>
              <a:buNone/>
              <a:defRPr sz="2000"/>
            </a:lvl2pPr>
            <a:lvl3pPr marL="1371600" lvl="2" indent="-228600" algn="l">
              <a:spcBef>
                <a:spcPts val="400"/>
              </a:spcBef>
              <a:spcAft>
                <a:spcPts val="0"/>
              </a:spcAft>
              <a:buSzPts val="2000"/>
              <a:buFont typeface="Arial"/>
              <a:buNone/>
              <a:defRPr sz="2000"/>
            </a:lvl3pPr>
            <a:lvl4pPr marL="1828800" lvl="3" indent="-228600" algn="l">
              <a:spcBef>
                <a:spcPts val="400"/>
              </a:spcBef>
              <a:spcAft>
                <a:spcPts val="0"/>
              </a:spcAft>
              <a:buSzPts val="2000"/>
              <a:buFont typeface="Arial"/>
              <a:buNone/>
              <a:defRPr sz="2000"/>
            </a:lvl4pPr>
            <a:lvl5pPr marL="2286000" lvl="4" indent="-228600" algn="l">
              <a:spcBef>
                <a:spcPts val="400"/>
              </a:spcBef>
              <a:spcAft>
                <a:spcPts val="0"/>
              </a:spcAft>
              <a:buSzPts val="2000"/>
              <a:buFont typeface="Arial"/>
              <a:buNone/>
              <a:defRPr sz="20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33" name="Google Shape;133;p19"/>
          <p:cNvSpPr txBox="1">
            <a:spLocks noGrp="1"/>
          </p:cNvSpPr>
          <p:nvPr>
            <p:ph type="dt" idx="10"/>
          </p:nvPr>
        </p:nvSpPr>
        <p:spPr>
          <a:xfrm>
            <a:off x="254000" y="4954249"/>
            <a:ext cx="1422400" cy="1232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4" name="Google Shape;134;p19"/>
          <p:cNvSpPr txBox="1">
            <a:spLocks noGrp="1"/>
          </p:cNvSpPr>
          <p:nvPr>
            <p:ph type="ftr" idx="11"/>
          </p:nvPr>
        </p:nvSpPr>
        <p:spPr>
          <a:xfrm>
            <a:off x="1676400" y="4954249"/>
            <a:ext cx="5775960" cy="1232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5" name="Google Shape;135;p19"/>
          <p:cNvSpPr txBox="1">
            <a:spLocks noGrp="1"/>
          </p:cNvSpPr>
          <p:nvPr>
            <p:ph type="sldNum" idx="12"/>
          </p:nvPr>
        </p:nvSpPr>
        <p:spPr>
          <a:xfrm>
            <a:off x="7452360" y="4952849"/>
            <a:ext cx="601370" cy="1220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36" name="Google Shape;136;p19"/>
          <p:cNvSpPr txBox="1"/>
          <p:nvPr/>
        </p:nvSpPr>
        <p:spPr>
          <a:xfrm>
            <a:off x="7810218" y="4719637"/>
            <a:ext cx="1233549" cy="4238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 b="1">
                <a:solidFill>
                  <a:srgbClr val="6083AA"/>
                </a:solidFill>
                <a:latin typeface="Arial"/>
                <a:ea typeface="Arial"/>
                <a:cs typeface="Arial"/>
                <a:sym typeface="Arial"/>
              </a:rPr>
              <a:t>jpl.nasa.gov</a:t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Footer Only">
  <p:cSld name="Footer Only"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20"/>
          <p:cNvSpPr txBox="1">
            <a:spLocks noGrp="1"/>
          </p:cNvSpPr>
          <p:nvPr>
            <p:ph type="dt" idx="10"/>
          </p:nvPr>
        </p:nvSpPr>
        <p:spPr>
          <a:xfrm>
            <a:off x="254000" y="4954249"/>
            <a:ext cx="1422400" cy="1232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9" name="Google Shape;139;p20"/>
          <p:cNvSpPr txBox="1">
            <a:spLocks noGrp="1"/>
          </p:cNvSpPr>
          <p:nvPr>
            <p:ph type="ftr" idx="11"/>
          </p:nvPr>
        </p:nvSpPr>
        <p:spPr>
          <a:xfrm>
            <a:off x="1676400" y="4954249"/>
            <a:ext cx="5775960" cy="1232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0" name="Google Shape;140;p20"/>
          <p:cNvSpPr txBox="1">
            <a:spLocks noGrp="1"/>
          </p:cNvSpPr>
          <p:nvPr>
            <p:ph type="sldNum" idx="12"/>
          </p:nvPr>
        </p:nvSpPr>
        <p:spPr>
          <a:xfrm>
            <a:off x="7452360" y="4952849"/>
            <a:ext cx="601370" cy="1220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41" name="Google Shape;141;p20"/>
          <p:cNvSpPr txBox="1"/>
          <p:nvPr/>
        </p:nvSpPr>
        <p:spPr>
          <a:xfrm>
            <a:off x="7810218" y="4871803"/>
            <a:ext cx="1233549" cy="2716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 b="1">
                <a:solidFill>
                  <a:srgbClr val="6083AA"/>
                </a:solidFill>
                <a:latin typeface="Arial"/>
                <a:ea typeface="Arial"/>
                <a:cs typeface="Arial"/>
                <a:sym typeface="Arial"/>
              </a:rPr>
              <a:t>jpl.nasa.gov</a:t>
            </a:r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>
  <p:cSld name="Section Header"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21"/>
          <p:cNvSpPr txBox="1">
            <a:spLocks noGrp="1"/>
          </p:cNvSpPr>
          <p:nvPr>
            <p:ph type="body" idx="1"/>
          </p:nvPr>
        </p:nvSpPr>
        <p:spPr>
          <a:xfrm>
            <a:off x="467360" y="1839278"/>
            <a:ext cx="8229600" cy="14627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ctr">
              <a:spcBef>
                <a:spcPts val="720"/>
              </a:spcBef>
              <a:spcAft>
                <a:spcPts val="0"/>
              </a:spcAft>
              <a:buSzPts val="3600"/>
              <a:buNone/>
              <a:defRPr sz="3600"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44" name="Google Shape;144;p21"/>
          <p:cNvSpPr txBox="1">
            <a:spLocks noGrp="1"/>
          </p:cNvSpPr>
          <p:nvPr>
            <p:ph type="dt" idx="10"/>
          </p:nvPr>
        </p:nvSpPr>
        <p:spPr>
          <a:xfrm>
            <a:off x="254000" y="4954249"/>
            <a:ext cx="1422400" cy="1232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5" name="Google Shape;145;p21"/>
          <p:cNvSpPr txBox="1">
            <a:spLocks noGrp="1"/>
          </p:cNvSpPr>
          <p:nvPr>
            <p:ph type="ftr" idx="11"/>
          </p:nvPr>
        </p:nvSpPr>
        <p:spPr>
          <a:xfrm>
            <a:off x="1676400" y="4954249"/>
            <a:ext cx="5775960" cy="1232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6" name="Google Shape;146;p21"/>
          <p:cNvSpPr txBox="1">
            <a:spLocks noGrp="1"/>
          </p:cNvSpPr>
          <p:nvPr>
            <p:ph type="sldNum" idx="12"/>
          </p:nvPr>
        </p:nvSpPr>
        <p:spPr>
          <a:xfrm>
            <a:off x="7452360" y="4952849"/>
            <a:ext cx="601370" cy="1220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47" name="Google Shape;147;p21"/>
          <p:cNvSpPr txBox="1"/>
          <p:nvPr/>
        </p:nvSpPr>
        <p:spPr>
          <a:xfrm>
            <a:off x="7810218" y="4871803"/>
            <a:ext cx="1233549" cy="2716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 b="1">
                <a:solidFill>
                  <a:srgbClr val="3E556E"/>
                </a:solidFill>
                <a:latin typeface="Arial"/>
                <a:ea typeface="Arial"/>
                <a:cs typeface="Arial"/>
                <a:sym typeface="Arial"/>
              </a:rPr>
              <a:t>jpl.nasa.gov</a:t>
            </a:r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_Dark Gray">
  <p:cSld name="Section Header_Dark Gray">
    <p:bg>
      <p:bgPr>
        <a:solidFill>
          <a:srgbClr val="2E2E2F"/>
        </a:solidFill>
        <a:effectLst/>
      </p:bgPr>
    </p:bg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22"/>
          <p:cNvSpPr txBox="1">
            <a:spLocks noGrp="1"/>
          </p:cNvSpPr>
          <p:nvPr>
            <p:ph type="body" idx="1"/>
          </p:nvPr>
        </p:nvSpPr>
        <p:spPr>
          <a:xfrm>
            <a:off x="467360" y="1839278"/>
            <a:ext cx="8229600" cy="14627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ctr">
              <a:spcBef>
                <a:spcPts val="720"/>
              </a:spcBef>
              <a:spcAft>
                <a:spcPts val="0"/>
              </a:spcAft>
              <a:buSzPts val="3600"/>
              <a:buNone/>
              <a:defRPr sz="3600">
                <a:solidFill>
                  <a:schemeClr val="lt1"/>
                </a:solidFill>
              </a:defRPr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50" name="Google Shape;150;p22"/>
          <p:cNvSpPr txBox="1"/>
          <p:nvPr/>
        </p:nvSpPr>
        <p:spPr>
          <a:xfrm>
            <a:off x="7810218" y="4719637"/>
            <a:ext cx="1233549" cy="4238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 b="1">
                <a:solidFill>
                  <a:srgbClr val="6083AA"/>
                </a:solidFill>
                <a:latin typeface="Arial"/>
                <a:ea typeface="Arial"/>
                <a:cs typeface="Arial"/>
                <a:sym typeface="Arial"/>
              </a:rPr>
              <a:t>jpl.nasa.gov</a:t>
            </a:r>
            <a:endParaRPr/>
          </a:p>
        </p:txBody>
      </p:sp>
      <p:sp>
        <p:nvSpPr>
          <p:cNvPr id="151" name="Google Shape;151;p22"/>
          <p:cNvSpPr txBox="1">
            <a:spLocks noGrp="1"/>
          </p:cNvSpPr>
          <p:nvPr>
            <p:ph type="dt" idx="10"/>
          </p:nvPr>
        </p:nvSpPr>
        <p:spPr>
          <a:xfrm>
            <a:off x="254000" y="4954249"/>
            <a:ext cx="1422400" cy="1232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2" name="Google Shape;152;p22"/>
          <p:cNvSpPr txBox="1">
            <a:spLocks noGrp="1"/>
          </p:cNvSpPr>
          <p:nvPr>
            <p:ph type="ftr" idx="11"/>
          </p:nvPr>
        </p:nvSpPr>
        <p:spPr>
          <a:xfrm>
            <a:off x="1676400" y="4954249"/>
            <a:ext cx="5775960" cy="1232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3" name="Google Shape;153;p22"/>
          <p:cNvSpPr txBox="1">
            <a:spLocks noGrp="1"/>
          </p:cNvSpPr>
          <p:nvPr>
            <p:ph type="sldNum" idx="12"/>
          </p:nvPr>
        </p:nvSpPr>
        <p:spPr>
          <a:xfrm>
            <a:off x="7452360" y="4952849"/>
            <a:ext cx="601370" cy="1220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>
  <p:cSld name="Blank"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23"/>
          <p:cNvSpPr txBox="1">
            <a:spLocks noGrp="1"/>
          </p:cNvSpPr>
          <p:nvPr>
            <p:ph type="dt" idx="10"/>
          </p:nvPr>
        </p:nvSpPr>
        <p:spPr>
          <a:xfrm>
            <a:off x="254000" y="4954249"/>
            <a:ext cx="1422400" cy="1232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6" name="Google Shape;156;p23"/>
          <p:cNvSpPr txBox="1">
            <a:spLocks noGrp="1"/>
          </p:cNvSpPr>
          <p:nvPr>
            <p:ph type="ftr" idx="11"/>
          </p:nvPr>
        </p:nvSpPr>
        <p:spPr>
          <a:xfrm>
            <a:off x="1676400" y="4954249"/>
            <a:ext cx="5775960" cy="1232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7" name="Google Shape;157;p23"/>
          <p:cNvSpPr txBox="1">
            <a:spLocks noGrp="1"/>
          </p:cNvSpPr>
          <p:nvPr>
            <p:ph type="sldNum" idx="12"/>
          </p:nvPr>
        </p:nvSpPr>
        <p:spPr>
          <a:xfrm>
            <a:off x="7452360" y="4952849"/>
            <a:ext cx="601370" cy="1220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losing Slide">
  <p:cSld name="Closing Slide"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9" name="Google Shape;159;p24"/>
          <p:cNvCxnSpPr/>
          <p:nvPr/>
        </p:nvCxnSpPr>
        <p:spPr>
          <a:xfrm>
            <a:off x="2538518" y="2571750"/>
            <a:ext cx="4057288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60" name="Google Shape;160;p24"/>
          <p:cNvSpPr txBox="1"/>
          <p:nvPr/>
        </p:nvSpPr>
        <p:spPr>
          <a:xfrm>
            <a:off x="1" y="2790066"/>
            <a:ext cx="9144000" cy="4001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jpl.nasa.gov</a:t>
            </a:r>
            <a:endParaRPr/>
          </a:p>
        </p:txBody>
      </p:sp>
      <p:pic>
        <p:nvPicPr>
          <p:cNvPr id="161" name="Google Shape;161;p24" descr="Tribrand_ColorWhite_rgb_16x3_160601.pn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2538518" y="1381408"/>
            <a:ext cx="4057288" cy="1127025"/>
          </a:xfrm>
          <a:prstGeom prst="rect">
            <a:avLst/>
          </a:prstGeom>
          <a:noFill/>
          <a:ln>
            <a:noFill/>
          </a:ln>
        </p:spPr>
      </p:pic>
      <p:sp>
        <p:nvSpPr>
          <p:cNvPr id="162" name="Google Shape;162;p24"/>
          <p:cNvSpPr txBox="1">
            <a:spLocks noGrp="1"/>
          </p:cNvSpPr>
          <p:nvPr>
            <p:ph type="dt" idx="10"/>
          </p:nvPr>
        </p:nvSpPr>
        <p:spPr>
          <a:xfrm>
            <a:off x="254000" y="4954249"/>
            <a:ext cx="1422400" cy="1232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3" name="Google Shape;163;p24"/>
          <p:cNvSpPr txBox="1">
            <a:spLocks noGrp="1"/>
          </p:cNvSpPr>
          <p:nvPr>
            <p:ph type="ftr" idx="11"/>
          </p:nvPr>
        </p:nvSpPr>
        <p:spPr>
          <a:xfrm>
            <a:off x="1676400" y="4954249"/>
            <a:ext cx="5775960" cy="1232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4" name="Google Shape;164;p24"/>
          <p:cNvSpPr txBox="1">
            <a:spLocks noGrp="1"/>
          </p:cNvSpPr>
          <p:nvPr>
            <p:ph type="sldNum" idx="12"/>
          </p:nvPr>
        </p:nvSpPr>
        <p:spPr>
          <a:xfrm>
            <a:off x="7452360" y="4952849"/>
            <a:ext cx="601370" cy="1220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losing Slide 2">
  <p:cSld name="Closing Slide 2"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6" name="Google Shape;166;p25" descr="Tribrand_ColorWhite_rgb_16x3_160601.pn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2538518" y="2008238"/>
            <a:ext cx="4057288" cy="1127025"/>
          </a:xfrm>
          <a:prstGeom prst="rect">
            <a:avLst/>
          </a:prstGeom>
          <a:noFill/>
          <a:ln>
            <a:noFill/>
          </a:ln>
        </p:spPr>
      </p:pic>
      <p:sp>
        <p:nvSpPr>
          <p:cNvPr id="167" name="Google Shape;167;p25"/>
          <p:cNvSpPr txBox="1">
            <a:spLocks noGrp="1"/>
          </p:cNvSpPr>
          <p:nvPr>
            <p:ph type="dt" idx="10"/>
          </p:nvPr>
        </p:nvSpPr>
        <p:spPr>
          <a:xfrm>
            <a:off x="254000" y="4954249"/>
            <a:ext cx="1422400" cy="1232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8" name="Google Shape;168;p25"/>
          <p:cNvSpPr txBox="1">
            <a:spLocks noGrp="1"/>
          </p:cNvSpPr>
          <p:nvPr>
            <p:ph type="ftr" idx="11"/>
          </p:nvPr>
        </p:nvSpPr>
        <p:spPr>
          <a:xfrm>
            <a:off x="1676400" y="4954249"/>
            <a:ext cx="5775960" cy="1232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9" name="Google Shape;169;p25"/>
          <p:cNvSpPr txBox="1">
            <a:spLocks noGrp="1"/>
          </p:cNvSpPr>
          <p:nvPr>
            <p:ph type="sldNum" idx="12"/>
          </p:nvPr>
        </p:nvSpPr>
        <p:spPr>
          <a:xfrm>
            <a:off x="7452360" y="4952849"/>
            <a:ext cx="601370" cy="1220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ver_No Image">
  <p:cSld name="Cover_No Image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8"/>
          <p:cNvSpPr txBox="1">
            <a:spLocks noGrp="1"/>
          </p:cNvSpPr>
          <p:nvPr>
            <p:ph type="body" idx="1"/>
          </p:nvPr>
        </p:nvSpPr>
        <p:spPr>
          <a:xfrm>
            <a:off x="925513" y="1956377"/>
            <a:ext cx="7483464" cy="294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marL="914400" lvl="1" indent="-228600" algn="l">
              <a:spcBef>
                <a:spcPts val="360"/>
              </a:spcBef>
              <a:spcAft>
                <a:spcPts val="0"/>
              </a:spcAft>
              <a:buSzPts val="1800"/>
              <a:buNone/>
              <a:defRPr/>
            </a:lvl2pPr>
            <a:lvl3pPr marL="1371600" lvl="2" indent="-228600" algn="l">
              <a:spcBef>
                <a:spcPts val="320"/>
              </a:spcBef>
              <a:spcAft>
                <a:spcPts val="0"/>
              </a:spcAft>
              <a:buSzPts val="1600"/>
              <a:buNone/>
              <a:defRPr/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240"/>
              </a:spcBef>
              <a:spcAft>
                <a:spcPts val="0"/>
              </a:spcAft>
              <a:buSzPts val="1200"/>
              <a:buNone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1" name="Google Shape;31;p8"/>
          <p:cNvSpPr txBox="1">
            <a:spLocks noGrp="1"/>
          </p:cNvSpPr>
          <p:nvPr>
            <p:ph type="body" idx="2"/>
          </p:nvPr>
        </p:nvSpPr>
        <p:spPr>
          <a:xfrm>
            <a:off x="915352" y="2251179"/>
            <a:ext cx="7493625" cy="4192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SzPts val="2400"/>
              <a:buNone/>
              <a:defRPr sz="2400" b="1">
                <a:solidFill>
                  <a:srgbClr val="FFFFFF"/>
                </a:solidFill>
              </a:defRPr>
            </a:lvl1pPr>
            <a:lvl2pPr marL="914400" lvl="1" indent="-228600" algn="l">
              <a:spcBef>
                <a:spcPts val="360"/>
              </a:spcBef>
              <a:spcAft>
                <a:spcPts val="0"/>
              </a:spcAft>
              <a:buSzPts val="1800"/>
              <a:buNone/>
              <a:defRPr/>
            </a:lvl2pPr>
            <a:lvl3pPr marL="1371600" lvl="2" indent="-228600" algn="l">
              <a:spcBef>
                <a:spcPts val="320"/>
              </a:spcBef>
              <a:spcAft>
                <a:spcPts val="0"/>
              </a:spcAft>
              <a:buSzPts val="1600"/>
              <a:buNone/>
              <a:defRPr/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240"/>
              </a:spcBef>
              <a:spcAft>
                <a:spcPts val="0"/>
              </a:spcAft>
              <a:buSzPts val="1200"/>
              <a:buNone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2" name="Google Shape;32;p8"/>
          <p:cNvSpPr txBox="1">
            <a:spLocks noGrp="1"/>
          </p:cNvSpPr>
          <p:nvPr>
            <p:ph type="body" idx="3"/>
          </p:nvPr>
        </p:nvSpPr>
        <p:spPr>
          <a:xfrm>
            <a:off x="925512" y="2668678"/>
            <a:ext cx="7483465" cy="8263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spcBef>
                <a:spcPts val="400"/>
              </a:spcBef>
              <a:spcAft>
                <a:spcPts val="0"/>
              </a:spcAft>
              <a:buSzPts val="2000"/>
              <a:buNone/>
              <a:defRPr sz="2000" b="0">
                <a:solidFill>
                  <a:srgbClr val="FFFFFF"/>
                </a:solidFill>
              </a:defRPr>
            </a:lvl1pPr>
            <a:lvl2pPr marL="914400" lvl="1" indent="-228600" algn="l">
              <a:spcBef>
                <a:spcPts val="360"/>
              </a:spcBef>
              <a:spcAft>
                <a:spcPts val="0"/>
              </a:spcAft>
              <a:buSzPts val="1800"/>
              <a:buNone/>
              <a:defRPr/>
            </a:lvl2pPr>
            <a:lvl3pPr marL="1371600" lvl="2" indent="-228600" algn="l">
              <a:spcBef>
                <a:spcPts val="320"/>
              </a:spcBef>
              <a:spcAft>
                <a:spcPts val="0"/>
              </a:spcAft>
              <a:buSzPts val="1600"/>
              <a:buNone/>
              <a:defRPr/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240"/>
              </a:spcBef>
              <a:spcAft>
                <a:spcPts val="0"/>
              </a:spcAft>
              <a:buSzPts val="1200"/>
              <a:buNone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3" name="Google Shape;33;p8"/>
          <p:cNvSpPr txBox="1">
            <a:spLocks noGrp="1"/>
          </p:cNvSpPr>
          <p:nvPr>
            <p:ph type="body" idx="4"/>
          </p:nvPr>
        </p:nvSpPr>
        <p:spPr>
          <a:xfrm>
            <a:off x="915352" y="4246880"/>
            <a:ext cx="7493625" cy="497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spcBef>
                <a:spcPts val="200"/>
              </a:spcBef>
              <a:spcAft>
                <a:spcPts val="0"/>
              </a:spcAft>
              <a:buSzPts val="1000"/>
              <a:buNone/>
              <a:defRPr sz="1000" b="0">
                <a:solidFill>
                  <a:srgbClr val="FFFFFF"/>
                </a:solidFill>
              </a:defRPr>
            </a:lvl1pPr>
            <a:lvl2pPr marL="914400" lvl="1" indent="-228600" algn="l">
              <a:spcBef>
                <a:spcPts val="360"/>
              </a:spcBef>
              <a:spcAft>
                <a:spcPts val="0"/>
              </a:spcAft>
              <a:buSzPts val="1800"/>
              <a:buNone/>
              <a:defRPr/>
            </a:lvl2pPr>
            <a:lvl3pPr marL="1371600" lvl="2" indent="-228600" algn="l">
              <a:spcBef>
                <a:spcPts val="320"/>
              </a:spcBef>
              <a:spcAft>
                <a:spcPts val="0"/>
              </a:spcAft>
              <a:buSzPts val="1600"/>
              <a:buNone/>
              <a:defRPr/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240"/>
              </a:spcBef>
              <a:spcAft>
                <a:spcPts val="0"/>
              </a:spcAft>
              <a:buSzPts val="1200"/>
              <a:buNone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pic>
        <p:nvPicPr>
          <p:cNvPr id="34" name="Google Shape;34;p8" descr="Tribrand_ColorWhite_rgb_16x3_160601.pn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821239" y="1184382"/>
            <a:ext cx="2913350" cy="809264"/>
          </a:xfrm>
          <a:prstGeom prst="rect">
            <a:avLst/>
          </a:prstGeom>
          <a:noFill/>
          <a:ln>
            <a:noFill/>
          </a:ln>
        </p:spPr>
      </p:pic>
      <p:sp>
        <p:nvSpPr>
          <p:cNvPr id="35" name="Google Shape;35;p8"/>
          <p:cNvSpPr txBox="1">
            <a:spLocks noGrp="1"/>
          </p:cNvSpPr>
          <p:nvPr>
            <p:ph type="ftr" idx="11"/>
          </p:nvPr>
        </p:nvSpPr>
        <p:spPr>
          <a:xfrm>
            <a:off x="915351" y="4802823"/>
            <a:ext cx="7493625" cy="274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ver_No Image">
  <p:cSld name="Cover_No Image"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27"/>
          <p:cNvSpPr txBox="1">
            <a:spLocks noGrp="1"/>
          </p:cNvSpPr>
          <p:nvPr>
            <p:ph type="body" idx="1"/>
          </p:nvPr>
        </p:nvSpPr>
        <p:spPr>
          <a:xfrm>
            <a:off x="925513" y="1956377"/>
            <a:ext cx="7483464" cy="294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marL="914400" lvl="1" indent="-228600" algn="l">
              <a:spcBef>
                <a:spcPts val="360"/>
              </a:spcBef>
              <a:spcAft>
                <a:spcPts val="0"/>
              </a:spcAft>
              <a:buSzPts val="1800"/>
              <a:buNone/>
              <a:defRPr/>
            </a:lvl2pPr>
            <a:lvl3pPr marL="1371600" lvl="2" indent="-228600" algn="l">
              <a:spcBef>
                <a:spcPts val="320"/>
              </a:spcBef>
              <a:spcAft>
                <a:spcPts val="0"/>
              </a:spcAft>
              <a:buSzPts val="1600"/>
              <a:buNone/>
              <a:defRPr/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240"/>
              </a:spcBef>
              <a:spcAft>
                <a:spcPts val="0"/>
              </a:spcAft>
              <a:buSzPts val="1200"/>
              <a:buNone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78" name="Google Shape;178;p27"/>
          <p:cNvSpPr txBox="1">
            <a:spLocks noGrp="1"/>
          </p:cNvSpPr>
          <p:nvPr>
            <p:ph type="body" idx="2"/>
          </p:nvPr>
        </p:nvSpPr>
        <p:spPr>
          <a:xfrm>
            <a:off x="915352" y="2251179"/>
            <a:ext cx="7493625" cy="4192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SzPts val="2400"/>
              <a:buNone/>
              <a:defRPr sz="2400" b="1">
                <a:solidFill>
                  <a:schemeClr val="dk1"/>
                </a:solidFill>
              </a:defRPr>
            </a:lvl1pPr>
            <a:lvl2pPr marL="914400" lvl="1" indent="-228600" algn="l">
              <a:spcBef>
                <a:spcPts val="360"/>
              </a:spcBef>
              <a:spcAft>
                <a:spcPts val="0"/>
              </a:spcAft>
              <a:buSzPts val="1800"/>
              <a:buNone/>
              <a:defRPr/>
            </a:lvl2pPr>
            <a:lvl3pPr marL="1371600" lvl="2" indent="-228600" algn="l">
              <a:spcBef>
                <a:spcPts val="320"/>
              </a:spcBef>
              <a:spcAft>
                <a:spcPts val="0"/>
              </a:spcAft>
              <a:buSzPts val="1600"/>
              <a:buNone/>
              <a:defRPr/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240"/>
              </a:spcBef>
              <a:spcAft>
                <a:spcPts val="0"/>
              </a:spcAft>
              <a:buSzPts val="1200"/>
              <a:buNone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79" name="Google Shape;179;p27"/>
          <p:cNvSpPr txBox="1">
            <a:spLocks noGrp="1"/>
          </p:cNvSpPr>
          <p:nvPr>
            <p:ph type="body" idx="3"/>
          </p:nvPr>
        </p:nvSpPr>
        <p:spPr>
          <a:xfrm>
            <a:off x="925512" y="2668678"/>
            <a:ext cx="7483465" cy="8263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spcBef>
                <a:spcPts val="400"/>
              </a:spcBef>
              <a:spcAft>
                <a:spcPts val="0"/>
              </a:spcAft>
              <a:buSzPts val="2000"/>
              <a:buNone/>
              <a:defRPr sz="2000" b="0">
                <a:solidFill>
                  <a:schemeClr val="dk1"/>
                </a:solidFill>
              </a:defRPr>
            </a:lvl1pPr>
            <a:lvl2pPr marL="914400" lvl="1" indent="-228600" algn="l">
              <a:spcBef>
                <a:spcPts val="360"/>
              </a:spcBef>
              <a:spcAft>
                <a:spcPts val="0"/>
              </a:spcAft>
              <a:buSzPts val="1800"/>
              <a:buNone/>
              <a:defRPr/>
            </a:lvl2pPr>
            <a:lvl3pPr marL="1371600" lvl="2" indent="-228600" algn="l">
              <a:spcBef>
                <a:spcPts val="320"/>
              </a:spcBef>
              <a:spcAft>
                <a:spcPts val="0"/>
              </a:spcAft>
              <a:buSzPts val="1600"/>
              <a:buNone/>
              <a:defRPr/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240"/>
              </a:spcBef>
              <a:spcAft>
                <a:spcPts val="0"/>
              </a:spcAft>
              <a:buSzPts val="1200"/>
              <a:buNone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80" name="Google Shape;180;p27"/>
          <p:cNvSpPr txBox="1">
            <a:spLocks noGrp="1"/>
          </p:cNvSpPr>
          <p:nvPr>
            <p:ph type="body" idx="4"/>
          </p:nvPr>
        </p:nvSpPr>
        <p:spPr>
          <a:xfrm>
            <a:off x="915352" y="4246880"/>
            <a:ext cx="7493625" cy="497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spcBef>
                <a:spcPts val="200"/>
              </a:spcBef>
              <a:spcAft>
                <a:spcPts val="0"/>
              </a:spcAft>
              <a:buSzPts val="1000"/>
              <a:buNone/>
              <a:defRPr sz="1000" b="0">
                <a:solidFill>
                  <a:schemeClr val="dk1"/>
                </a:solidFill>
              </a:defRPr>
            </a:lvl1pPr>
            <a:lvl2pPr marL="914400" lvl="1" indent="-228600" algn="l">
              <a:spcBef>
                <a:spcPts val="360"/>
              </a:spcBef>
              <a:spcAft>
                <a:spcPts val="0"/>
              </a:spcAft>
              <a:buSzPts val="1800"/>
              <a:buNone/>
              <a:defRPr/>
            </a:lvl2pPr>
            <a:lvl3pPr marL="1371600" lvl="2" indent="-228600" algn="l">
              <a:spcBef>
                <a:spcPts val="320"/>
              </a:spcBef>
              <a:spcAft>
                <a:spcPts val="0"/>
              </a:spcAft>
              <a:buSzPts val="1600"/>
              <a:buNone/>
              <a:defRPr/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240"/>
              </a:spcBef>
              <a:spcAft>
                <a:spcPts val="0"/>
              </a:spcAft>
              <a:buSzPts val="1200"/>
              <a:buNone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pic>
        <p:nvPicPr>
          <p:cNvPr id="181" name="Google Shape;181;p27" descr="Tribrand_ColorBlack_rgb_16x3_160601.pn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817295" y="1184383"/>
            <a:ext cx="2925483" cy="812634"/>
          </a:xfrm>
          <a:prstGeom prst="rect">
            <a:avLst/>
          </a:prstGeom>
          <a:noFill/>
          <a:ln>
            <a:noFill/>
          </a:ln>
        </p:spPr>
      </p:pic>
      <p:sp>
        <p:nvSpPr>
          <p:cNvPr id="182" name="Google Shape;182;p27"/>
          <p:cNvSpPr txBox="1">
            <a:spLocks noGrp="1"/>
          </p:cNvSpPr>
          <p:nvPr>
            <p:ph type="ftr" idx="11"/>
          </p:nvPr>
        </p:nvSpPr>
        <p:spPr>
          <a:xfrm>
            <a:off x="915353" y="4802823"/>
            <a:ext cx="7493624" cy="274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ver_Sq Image">
  <p:cSld name="Cover_Sq Image"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28"/>
          <p:cNvSpPr txBox="1">
            <a:spLocks noGrp="1"/>
          </p:cNvSpPr>
          <p:nvPr>
            <p:ph type="body" idx="1"/>
          </p:nvPr>
        </p:nvSpPr>
        <p:spPr>
          <a:xfrm>
            <a:off x="5687785" y="508000"/>
            <a:ext cx="3347357" cy="8263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ctr">
              <a:spcBef>
                <a:spcPts val="28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ctr">
              <a:spcBef>
                <a:spcPts val="28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accent1"/>
                </a:solidFill>
              </a:defRPr>
            </a:lvl2pPr>
            <a:lvl3pPr marL="1371600" lvl="2" indent="-228600" algn="ctr">
              <a:spcBef>
                <a:spcPts val="28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accent1"/>
                </a:solidFill>
              </a:defRPr>
            </a:lvl3pPr>
            <a:lvl4pPr marL="1828800" lvl="3" indent="-228600" algn="ctr">
              <a:spcBef>
                <a:spcPts val="28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accent1"/>
                </a:solidFill>
              </a:defRPr>
            </a:lvl4pPr>
            <a:lvl5pPr marL="2286000" lvl="4" indent="-228600" algn="ctr">
              <a:spcBef>
                <a:spcPts val="28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accent1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85" name="Google Shape;185;p28"/>
          <p:cNvSpPr txBox="1">
            <a:spLocks noGrp="1"/>
          </p:cNvSpPr>
          <p:nvPr>
            <p:ph type="body" idx="2"/>
          </p:nvPr>
        </p:nvSpPr>
        <p:spPr>
          <a:xfrm>
            <a:off x="5687785" y="1354711"/>
            <a:ext cx="3347357" cy="7280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ctr">
              <a:spcBef>
                <a:spcPts val="440"/>
              </a:spcBef>
              <a:spcAft>
                <a:spcPts val="0"/>
              </a:spcAft>
              <a:buSzPts val="2200"/>
              <a:buNone/>
              <a:defRPr sz="22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ctr">
              <a:spcBef>
                <a:spcPts val="28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accent1"/>
                </a:solidFill>
              </a:defRPr>
            </a:lvl2pPr>
            <a:lvl3pPr marL="1371600" lvl="2" indent="-228600" algn="ctr">
              <a:spcBef>
                <a:spcPts val="28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accent1"/>
                </a:solidFill>
              </a:defRPr>
            </a:lvl3pPr>
            <a:lvl4pPr marL="1828800" lvl="3" indent="-228600" algn="ctr">
              <a:spcBef>
                <a:spcPts val="28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accent1"/>
                </a:solidFill>
              </a:defRPr>
            </a:lvl4pPr>
            <a:lvl5pPr marL="2286000" lvl="4" indent="-228600" algn="ctr">
              <a:spcBef>
                <a:spcPts val="28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accent1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86" name="Google Shape;186;p28"/>
          <p:cNvSpPr>
            <a:spLocks noGrp="1"/>
          </p:cNvSpPr>
          <p:nvPr>
            <p:ph type="pic" idx="3"/>
          </p:nvPr>
        </p:nvSpPr>
        <p:spPr>
          <a:xfrm>
            <a:off x="0" y="0"/>
            <a:ext cx="5546725" cy="514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7F7F7F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360"/>
              </a:spcBef>
              <a:spcAft>
                <a:spcPts val="0"/>
              </a:spcAft>
              <a:buClr>
                <a:srgbClr val="7F7F7F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320"/>
              </a:spcBef>
              <a:spcAft>
                <a:spcPts val="0"/>
              </a:spcAft>
              <a:buClr>
                <a:srgbClr val="7F7F7F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280"/>
              </a:spcBef>
              <a:spcAft>
                <a:spcPts val="0"/>
              </a:spcAft>
              <a:buClr>
                <a:srgbClr val="7F7F7F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240"/>
              </a:spcBef>
              <a:spcAft>
                <a:spcPts val="0"/>
              </a:spcAft>
              <a:buClr>
                <a:srgbClr val="7F7F7F"/>
              </a:buClr>
              <a:buSzPts val="12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7" name="Google Shape;187;p28"/>
          <p:cNvSpPr txBox="1">
            <a:spLocks noGrp="1"/>
          </p:cNvSpPr>
          <p:nvPr>
            <p:ph type="body" idx="4"/>
          </p:nvPr>
        </p:nvSpPr>
        <p:spPr>
          <a:xfrm>
            <a:off x="5687785" y="2164080"/>
            <a:ext cx="3347357" cy="8331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ctr">
              <a:spcBef>
                <a:spcPts val="200"/>
              </a:spcBef>
              <a:spcAft>
                <a:spcPts val="0"/>
              </a:spcAft>
              <a:buSzPts val="1000"/>
              <a:buNone/>
              <a:defRPr sz="1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ctr">
              <a:spcBef>
                <a:spcPts val="28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accent1"/>
                </a:solidFill>
              </a:defRPr>
            </a:lvl2pPr>
            <a:lvl3pPr marL="1371600" lvl="2" indent="-228600" algn="ctr">
              <a:spcBef>
                <a:spcPts val="28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accent1"/>
                </a:solidFill>
              </a:defRPr>
            </a:lvl3pPr>
            <a:lvl4pPr marL="1828800" lvl="3" indent="-228600" algn="ctr">
              <a:spcBef>
                <a:spcPts val="28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accent1"/>
                </a:solidFill>
              </a:defRPr>
            </a:lvl4pPr>
            <a:lvl5pPr marL="2286000" lvl="4" indent="-228600" algn="ctr">
              <a:spcBef>
                <a:spcPts val="28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accent1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pic>
        <p:nvPicPr>
          <p:cNvPr id="188" name="Google Shape;188;p28" descr="Tribrand_ColorBlack_rgb_16x3_160601.pn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5870339" y="3918225"/>
            <a:ext cx="2925483" cy="812634"/>
          </a:xfrm>
          <a:prstGeom prst="rect">
            <a:avLst/>
          </a:prstGeom>
          <a:noFill/>
          <a:ln>
            <a:noFill/>
          </a:ln>
        </p:spPr>
      </p:pic>
      <p:sp>
        <p:nvSpPr>
          <p:cNvPr id="189" name="Google Shape;189;p28"/>
          <p:cNvSpPr txBox="1">
            <a:spLocks noGrp="1"/>
          </p:cNvSpPr>
          <p:nvPr>
            <p:ph type="ftr" idx="11"/>
          </p:nvPr>
        </p:nvSpPr>
        <p:spPr>
          <a:xfrm>
            <a:off x="5687785" y="4802823"/>
            <a:ext cx="3347357" cy="274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ver_Horz Image">
  <p:cSld name="Cover_Horz Image"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29"/>
          <p:cNvSpPr>
            <a:spLocks noGrp="1"/>
          </p:cNvSpPr>
          <p:nvPr>
            <p:ph type="pic" idx="2"/>
          </p:nvPr>
        </p:nvSpPr>
        <p:spPr>
          <a:xfrm>
            <a:off x="0" y="0"/>
            <a:ext cx="9144000" cy="34175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7F7F7F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360"/>
              </a:spcBef>
              <a:spcAft>
                <a:spcPts val="0"/>
              </a:spcAft>
              <a:buClr>
                <a:srgbClr val="7F7F7F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320"/>
              </a:spcBef>
              <a:spcAft>
                <a:spcPts val="0"/>
              </a:spcAft>
              <a:buClr>
                <a:srgbClr val="7F7F7F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280"/>
              </a:spcBef>
              <a:spcAft>
                <a:spcPts val="0"/>
              </a:spcAft>
              <a:buClr>
                <a:srgbClr val="7F7F7F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240"/>
              </a:spcBef>
              <a:spcAft>
                <a:spcPts val="0"/>
              </a:spcAft>
              <a:buClr>
                <a:srgbClr val="7F7F7F"/>
              </a:buClr>
              <a:buSzPts val="12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2" name="Google Shape;192;p29"/>
          <p:cNvSpPr txBox="1">
            <a:spLocks noGrp="1"/>
          </p:cNvSpPr>
          <p:nvPr>
            <p:ph type="body" idx="1"/>
          </p:nvPr>
        </p:nvSpPr>
        <p:spPr>
          <a:xfrm>
            <a:off x="369198" y="3773210"/>
            <a:ext cx="8530529" cy="4301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spcBef>
                <a:spcPts val="440"/>
              </a:spcBef>
              <a:spcAft>
                <a:spcPts val="0"/>
              </a:spcAft>
              <a:buSzPts val="2200"/>
              <a:buNone/>
              <a:defRPr sz="2200" b="1"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spcBef>
                <a:spcPts val="440"/>
              </a:spcBef>
              <a:spcAft>
                <a:spcPts val="0"/>
              </a:spcAft>
              <a:buSzPts val="2200"/>
              <a:buNone/>
              <a:defRPr sz="2200" b="1">
                <a:latin typeface="Arial"/>
                <a:ea typeface="Arial"/>
                <a:cs typeface="Arial"/>
                <a:sym typeface="Arial"/>
              </a:defRPr>
            </a:lvl2pPr>
            <a:lvl3pPr marL="1371600" lvl="2" indent="-228600" algn="l">
              <a:spcBef>
                <a:spcPts val="440"/>
              </a:spcBef>
              <a:spcAft>
                <a:spcPts val="0"/>
              </a:spcAft>
              <a:buSzPts val="2200"/>
              <a:buNone/>
              <a:defRPr sz="2200" b="1">
                <a:latin typeface="Arial"/>
                <a:ea typeface="Arial"/>
                <a:cs typeface="Arial"/>
                <a:sym typeface="Arial"/>
              </a:defRPr>
            </a:lvl3pPr>
            <a:lvl4pPr marL="1828800" lvl="3" indent="-228600" algn="l">
              <a:spcBef>
                <a:spcPts val="440"/>
              </a:spcBef>
              <a:spcAft>
                <a:spcPts val="0"/>
              </a:spcAft>
              <a:buSzPts val="2200"/>
              <a:buNone/>
              <a:defRPr sz="2200" b="1">
                <a:latin typeface="Arial"/>
                <a:ea typeface="Arial"/>
                <a:cs typeface="Arial"/>
                <a:sym typeface="Arial"/>
              </a:defRPr>
            </a:lvl4pPr>
            <a:lvl5pPr marL="2286000" lvl="4" indent="-228600" algn="l">
              <a:spcBef>
                <a:spcPts val="440"/>
              </a:spcBef>
              <a:spcAft>
                <a:spcPts val="0"/>
              </a:spcAft>
              <a:buSzPts val="2200"/>
              <a:buNone/>
              <a:defRPr sz="2200" b="1">
                <a:latin typeface="Arial"/>
                <a:ea typeface="Arial"/>
                <a:cs typeface="Arial"/>
                <a:sym typeface="Arial"/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93" name="Google Shape;193;p29"/>
          <p:cNvSpPr txBox="1">
            <a:spLocks noGrp="1"/>
          </p:cNvSpPr>
          <p:nvPr>
            <p:ph type="body" idx="3"/>
          </p:nvPr>
        </p:nvSpPr>
        <p:spPr>
          <a:xfrm>
            <a:off x="369198" y="4479716"/>
            <a:ext cx="5605047" cy="35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spcBef>
                <a:spcPts val="200"/>
              </a:spcBef>
              <a:spcAft>
                <a:spcPts val="0"/>
              </a:spcAft>
              <a:buSzPts val="1000"/>
              <a:buNone/>
              <a:defRPr sz="1000"/>
            </a:lvl1pPr>
            <a:lvl2pPr marL="914400" lvl="1" indent="-228600" algn="l">
              <a:spcBef>
                <a:spcPts val="200"/>
              </a:spcBef>
              <a:spcAft>
                <a:spcPts val="0"/>
              </a:spcAft>
              <a:buSzPts val="1000"/>
              <a:buNone/>
              <a:defRPr sz="10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SzPts val="1000"/>
              <a:buNone/>
              <a:defRPr sz="1000"/>
            </a:lvl3pPr>
            <a:lvl4pPr marL="1828800" lvl="3" indent="-228600" algn="l">
              <a:spcBef>
                <a:spcPts val="200"/>
              </a:spcBef>
              <a:spcAft>
                <a:spcPts val="0"/>
              </a:spcAft>
              <a:buSzPts val="1000"/>
              <a:buNone/>
              <a:defRPr sz="1000"/>
            </a:lvl4pPr>
            <a:lvl5pPr marL="2286000" lvl="4" indent="-228600" algn="l">
              <a:spcBef>
                <a:spcPts val="200"/>
              </a:spcBef>
              <a:spcAft>
                <a:spcPts val="0"/>
              </a:spcAft>
              <a:buSzPts val="1000"/>
              <a:buNone/>
              <a:defRPr sz="10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94" name="Google Shape;194;p29"/>
          <p:cNvSpPr txBox="1">
            <a:spLocks noGrp="1"/>
          </p:cNvSpPr>
          <p:nvPr>
            <p:ph type="body" idx="4"/>
          </p:nvPr>
        </p:nvSpPr>
        <p:spPr>
          <a:xfrm>
            <a:off x="369197" y="3488175"/>
            <a:ext cx="8530530" cy="2850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marL="914400" lvl="1" indent="-228600" algn="l">
              <a:spcBef>
                <a:spcPts val="28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accent1"/>
                </a:solidFill>
              </a:defRPr>
            </a:lvl2pPr>
            <a:lvl3pPr marL="1371600" lvl="2" indent="-228600" algn="l">
              <a:spcBef>
                <a:spcPts val="28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accent1"/>
                </a:solidFill>
              </a:defRPr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accent1"/>
                </a:solidFill>
              </a:defRPr>
            </a:lvl4pPr>
            <a:lvl5pPr marL="2286000" lvl="4" indent="-228600" algn="l">
              <a:spcBef>
                <a:spcPts val="28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accent1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pic>
        <p:nvPicPr>
          <p:cNvPr id="195" name="Google Shape;195;p29" descr="Tribrand_ColorBlack_rgb_16x3_160601.pn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5974244" y="4219782"/>
            <a:ext cx="2925483" cy="812634"/>
          </a:xfrm>
          <a:prstGeom prst="rect">
            <a:avLst/>
          </a:prstGeom>
          <a:noFill/>
          <a:ln>
            <a:noFill/>
          </a:ln>
        </p:spPr>
      </p:pic>
      <p:sp>
        <p:nvSpPr>
          <p:cNvPr id="196" name="Google Shape;196;p29"/>
          <p:cNvSpPr txBox="1">
            <a:spLocks noGrp="1"/>
          </p:cNvSpPr>
          <p:nvPr>
            <p:ph type="ftr" idx="11"/>
          </p:nvPr>
        </p:nvSpPr>
        <p:spPr>
          <a:xfrm>
            <a:off x="369199" y="4802823"/>
            <a:ext cx="5605046" cy="274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Only">
  <p:cSld name="Content Only"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30"/>
          <p:cNvSpPr txBox="1">
            <a:spLocks noGrp="1"/>
          </p:cNvSpPr>
          <p:nvPr>
            <p:ph type="body" idx="1"/>
          </p:nvPr>
        </p:nvSpPr>
        <p:spPr>
          <a:xfrm>
            <a:off x="254000" y="132080"/>
            <a:ext cx="8514080" cy="2059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spcBef>
                <a:spcPts val="160"/>
              </a:spcBef>
              <a:spcAft>
                <a:spcPts val="0"/>
              </a:spcAft>
              <a:buSzPts val="800"/>
              <a:buNone/>
              <a:defRPr sz="8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spcBef>
                <a:spcPts val="200"/>
              </a:spcBef>
              <a:spcAft>
                <a:spcPts val="0"/>
              </a:spcAft>
              <a:buSzPts val="1000"/>
              <a:buNone/>
              <a:defRPr sz="10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SzPts val="1000"/>
              <a:buNone/>
              <a:defRPr sz="1000"/>
            </a:lvl3pPr>
            <a:lvl4pPr marL="1828800" lvl="3" indent="-228600" algn="l">
              <a:spcBef>
                <a:spcPts val="200"/>
              </a:spcBef>
              <a:spcAft>
                <a:spcPts val="0"/>
              </a:spcAft>
              <a:buSzPts val="1000"/>
              <a:buNone/>
              <a:defRPr sz="1000"/>
            </a:lvl4pPr>
            <a:lvl5pPr marL="2286000" lvl="4" indent="-228600" algn="l">
              <a:spcBef>
                <a:spcPts val="200"/>
              </a:spcBef>
              <a:spcAft>
                <a:spcPts val="0"/>
              </a:spcAft>
              <a:buSzPts val="1000"/>
              <a:buNone/>
              <a:defRPr sz="10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99" name="Google Shape;199;p30"/>
          <p:cNvSpPr txBox="1">
            <a:spLocks noGrp="1"/>
          </p:cNvSpPr>
          <p:nvPr>
            <p:ph type="body" idx="2"/>
          </p:nvPr>
        </p:nvSpPr>
        <p:spPr>
          <a:xfrm>
            <a:off x="1412240" y="1602106"/>
            <a:ext cx="6319520" cy="27193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00" name="Google Shape;200;p30"/>
          <p:cNvSpPr txBox="1"/>
          <p:nvPr/>
        </p:nvSpPr>
        <p:spPr>
          <a:xfrm>
            <a:off x="7810218" y="4719637"/>
            <a:ext cx="1233549" cy="4238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 b="1">
                <a:solidFill>
                  <a:srgbClr val="6083AA"/>
                </a:solidFill>
                <a:latin typeface="Arial"/>
                <a:ea typeface="Arial"/>
                <a:cs typeface="Arial"/>
                <a:sym typeface="Arial"/>
              </a:rPr>
              <a:t>jpl.nasa.gov</a:t>
            </a:r>
            <a:endParaRPr/>
          </a:p>
        </p:txBody>
      </p:sp>
      <p:sp>
        <p:nvSpPr>
          <p:cNvPr id="201" name="Google Shape;201;p30"/>
          <p:cNvSpPr txBox="1">
            <a:spLocks noGrp="1"/>
          </p:cNvSpPr>
          <p:nvPr>
            <p:ph type="dt" idx="10"/>
          </p:nvPr>
        </p:nvSpPr>
        <p:spPr>
          <a:xfrm>
            <a:off x="253999" y="4802823"/>
            <a:ext cx="1422401" cy="274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2" name="Google Shape;202;p30"/>
          <p:cNvSpPr txBox="1">
            <a:spLocks noGrp="1"/>
          </p:cNvSpPr>
          <p:nvPr>
            <p:ph type="ftr" idx="11"/>
          </p:nvPr>
        </p:nvSpPr>
        <p:spPr>
          <a:xfrm>
            <a:off x="1676401" y="4802823"/>
            <a:ext cx="5791199" cy="274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3" name="Google Shape;203;p30"/>
          <p:cNvSpPr txBox="1">
            <a:spLocks noGrp="1"/>
          </p:cNvSpPr>
          <p:nvPr>
            <p:ph type="sldNum" idx="12"/>
          </p:nvPr>
        </p:nvSpPr>
        <p:spPr>
          <a:xfrm>
            <a:off x="7467600" y="4802823"/>
            <a:ext cx="586130" cy="2720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>
  <p:cSld name="Title Only"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31"/>
          <p:cNvSpPr txBox="1">
            <a:spLocks noGrp="1"/>
          </p:cNvSpPr>
          <p:nvPr>
            <p:ph type="body" idx="1"/>
          </p:nvPr>
        </p:nvSpPr>
        <p:spPr>
          <a:xfrm>
            <a:off x="254000" y="132080"/>
            <a:ext cx="8514080" cy="2059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spcBef>
                <a:spcPts val="160"/>
              </a:spcBef>
              <a:spcAft>
                <a:spcPts val="0"/>
              </a:spcAft>
              <a:buSzPts val="800"/>
              <a:buNone/>
              <a:defRPr sz="8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spcBef>
                <a:spcPts val="200"/>
              </a:spcBef>
              <a:spcAft>
                <a:spcPts val="0"/>
              </a:spcAft>
              <a:buSzPts val="1000"/>
              <a:buNone/>
              <a:defRPr sz="10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SzPts val="1000"/>
              <a:buNone/>
              <a:defRPr sz="1000"/>
            </a:lvl3pPr>
            <a:lvl4pPr marL="1828800" lvl="3" indent="-228600" algn="l">
              <a:spcBef>
                <a:spcPts val="200"/>
              </a:spcBef>
              <a:spcAft>
                <a:spcPts val="0"/>
              </a:spcAft>
              <a:buSzPts val="1000"/>
              <a:buNone/>
              <a:defRPr sz="1000"/>
            </a:lvl4pPr>
            <a:lvl5pPr marL="2286000" lvl="4" indent="-228600" algn="l">
              <a:spcBef>
                <a:spcPts val="200"/>
              </a:spcBef>
              <a:spcAft>
                <a:spcPts val="0"/>
              </a:spcAft>
              <a:buSzPts val="1000"/>
              <a:buNone/>
              <a:defRPr sz="10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06" name="Google Shape;206;p31"/>
          <p:cNvSpPr txBox="1">
            <a:spLocks noGrp="1"/>
          </p:cNvSpPr>
          <p:nvPr>
            <p:ph type="title"/>
          </p:nvPr>
        </p:nvSpPr>
        <p:spPr>
          <a:xfrm>
            <a:off x="254000" y="327899"/>
            <a:ext cx="8514080" cy="4341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7" name="Google Shape;207;p31"/>
          <p:cNvSpPr txBox="1"/>
          <p:nvPr/>
        </p:nvSpPr>
        <p:spPr>
          <a:xfrm>
            <a:off x="7810218" y="4719637"/>
            <a:ext cx="1233549" cy="4238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 b="1">
                <a:solidFill>
                  <a:srgbClr val="6083AA"/>
                </a:solidFill>
                <a:latin typeface="Arial"/>
                <a:ea typeface="Arial"/>
                <a:cs typeface="Arial"/>
                <a:sym typeface="Arial"/>
              </a:rPr>
              <a:t>jpl.nasa.gov</a:t>
            </a:r>
            <a:endParaRPr/>
          </a:p>
        </p:txBody>
      </p:sp>
      <p:sp>
        <p:nvSpPr>
          <p:cNvPr id="208" name="Google Shape;208;p31"/>
          <p:cNvSpPr txBox="1">
            <a:spLocks noGrp="1"/>
          </p:cNvSpPr>
          <p:nvPr>
            <p:ph type="dt" idx="10"/>
          </p:nvPr>
        </p:nvSpPr>
        <p:spPr>
          <a:xfrm>
            <a:off x="253999" y="4802823"/>
            <a:ext cx="1422401" cy="274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9" name="Google Shape;209;p31"/>
          <p:cNvSpPr txBox="1">
            <a:spLocks noGrp="1"/>
          </p:cNvSpPr>
          <p:nvPr>
            <p:ph type="ftr" idx="11"/>
          </p:nvPr>
        </p:nvSpPr>
        <p:spPr>
          <a:xfrm>
            <a:off x="1676401" y="4802823"/>
            <a:ext cx="5791199" cy="274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0" name="Google Shape;210;p31"/>
          <p:cNvSpPr txBox="1">
            <a:spLocks noGrp="1"/>
          </p:cNvSpPr>
          <p:nvPr>
            <p:ph type="sldNum" idx="12"/>
          </p:nvPr>
        </p:nvSpPr>
        <p:spPr>
          <a:xfrm>
            <a:off x="7467600" y="4802823"/>
            <a:ext cx="586130" cy="2720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>
  <p:cSld name="Title and Content"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32"/>
          <p:cNvSpPr txBox="1">
            <a:spLocks noGrp="1"/>
          </p:cNvSpPr>
          <p:nvPr>
            <p:ph type="body" idx="1"/>
          </p:nvPr>
        </p:nvSpPr>
        <p:spPr>
          <a:xfrm>
            <a:off x="254000" y="132080"/>
            <a:ext cx="8514080" cy="2059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spcBef>
                <a:spcPts val="160"/>
              </a:spcBef>
              <a:spcAft>
                <a:spcPts val="0"/>
              </a:spcAft>
              <a:buSzPts val="800"/>
              <a:buNone/>
              <a:defRPr sz="8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spcBef>
                <a:spcPts val="200"/>
              </a:spcBef>
              <a:spcAft>
                <a:spcPts val="0"/>
              </a:spcAft>
              <a:buSzPts val="1000"/>
              <a:buNone/>
              <a:defRPr sz="10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SzPts val="1000"/>
              <a:buNone/>
              <a:defRPr sz="1000"/>
            </a:lvl3pPr>
            <a:lvl4pPr marL="1828800" lvl="3" indent="-228600" algn="l">
              <a:spcBef>
                <a:spcPts val="200"/>
              </a:spcBef>
              <a:spcAft>
                <a:spcPts val="0"/>
              </a:spcAft>
              <a:buSzPts val="1000"/>
              <a:buNone/>
              <a:defRPr sz="1000"/>
            </a:lvl4pPr>
            <a:lvl5pPr marL="2286000" lvl="4" indent="-228600" algn="l">
              <a:spcBef>
                <a:spcPts val="200"/>
              </a:spcBef>
              <a:spcAft>
                <a:spcPts val="0"/>
              </a:spcAft>
              <a:buSzPts val="1000"/>
              <a:buNone/>
              <a:defRPr sz="10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13" name="Google Shape;213;p32"/>
          <p:cNvSpPr txBox="1">
            <a:spLocks noGrp="1"/>
          </p:cNvSpPr>
          <p:nvPr>
            <p:ph type="title"/>
          </p:nvPr>
        </p:nvSpPr>
        <p:spPr>
          <a:xfrm>
            <a:off x="254000" y="327899"/>
            <a:ext cx="8514080" cy="4341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4" name="Google Shape;214;p32"/>
          <p:cNvSpPr txBox="1">
            <a:spLocks noGrp="1"/>
          </p:cNvSpPr>
          <p:nvPr>
            <p:ph type="body" idx="2"/>
          </p:nvPr>
        </p:nvSpPr>
        <p:spPr>
          <a:xfrm>
            <a:off x="1412240" y="1602106"/>
            <a:ext cx="6319520" cy="27193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15" name="Google Shape;215;p32"/>
          <p:cNvSpPr txBox="1"/>
          <p:nvPr/>
        </p:nvSpPr>
        <p:spPr>
          <a:xfrm>
            <a:off x="7810218" y="4719637"/>
            <a:ext cx="1233549" cy="4238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 b="1">
                <a:solidFill>
                  <a:srgbClr val="6083AA"/>
                </a:solidFill>
                <a:latin typeface="Arial"/>
                <a:ea typeface="Arial"/>
                <a:cs typeface="Arial"/>
                <a:sym typeface="Arial"/>
              </a:rPr>
              <a:t>jpl.nasa.gov</a:t>
            </a:r>
            <a:endParaRPr/>
          </a:p>
        </p:txBody>
      </p:sp>
      <p:sp>
        <p:nvSpPr>
          <p:cNvPr id="216" name="Google Shape;216;p32"/>
          <p:cNvSpPr txBox="1">
            <a:spLocks noGrp="1"/>
          </p:cNvSpPr>
          <p:nvPr>
            <p:ph type="dt" idx="10"/>
          </p:nvPr>
        </p:nvSpPr>
        <p:spPr>
          <a:xfrm>
            <a:off x="253999" y="4802823"/>
            <a:ext cx="1422401" cy="274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7" name="Google Shape;217;p32"/>
          <p:cNvSpPr txBox="1">
            <a:spLocks noGrp="1"/>
          </p:cNvSpPr>
          <p:nvPr>
            <p:ph type="ftr" idx="11"/>
          </p:nvPr>
        </p:nvSpPr>
        <p:spPr>
          <a:xfrm>
            <a:off x="1676401" y="4802823"/>
            <a:ext cx="5791199" cy="274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8" name="Google Shape;218;p32"/>
          <p:cNvSpPr txBox="1">
            <a:spLocks noGrp="1"/>
          </p:cNvSpPr>
          <p:nvPr>
            <p:ph type="sldNum" idx="12"/>
          </p:nvPr>
        </p:nvSpPr>
        <p:spPr>
          <a:xfrm>
            <a:off x="7467600" y="4802823"/>
            <a:ext cx="586130" cy="2720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Subtitle">
  <p:cSld name="Title and Subtitle">
    <p:spTree>
      <p:nvGrpSpPr>
        <p:cNvPr id="1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33"/>
          <p:cNvSpPr txBox="1">
            <a:spLocks noGrp="1"/>
          </p:cNvSpPr>
          <p:nvPr>
            <p:ph type="body" idx="1"/>
          </p:nvPr>
        </p:nvSpPr>
        <p:spPr>
          <a:xfrm>
            <a:off x="254000" y="132080"/>
            <a:ext cx="8514080" cy="2059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spcBef>
                <a:spcPts val="160"/>
              </a:spcBef>
              <a:spcAft>
                <a:spcPts val="0"/>
              </a:spcAft>
              <a:buSzPts val="800"/>
              <a:buNone/>
              <a:defRPr sz="8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spcBef>
                <a:spcPts val="200"/>
              </a:spcBef>
              <a:spcAft>
                <a:spcPts val="0"/>
              </a:spcAft>
              <a:buSzPts val="1000"/>
              <a:buNone/>
              <a:defRPr sz="10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SzPts val="1000"/>
              <a:buNone/>
              <a:defRPr sz="1000"/>
            </a:lvl3pPr>
            <a:lvl4pPr marL="1828800" lvl="3" indent="-228600" algn="l">
              <a:spcBef>
                <a:spcPts val="200"/>
              </a:spcBef>
              <a:spcAft>
                <a:spcPts val="0"/>
              </a:spcAft>
              <a:buSzPts val="1000"/>
              <a:buNone/>
              <a:defRPr sz="1000"/>
            </a:lvl4pPr>
            <a:lvl5pPr marL="2286000" lvl="4" indent="-228600" algn="l">
              <a:spcBef>
                <a:spcPts val="200"/>
              </a:spcBef>
              <a:spcAft>
                <a:spcPts val="0"/>
              </a:spcAft>
              <a:buSzPts val="1000"/>
              <a:buNone/>
              <a:defRPr sz="10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21" name="Google Shape;221;p33"/>
          <p:cNvSpPr txBox="1">
            <a:spLocks noGrp="1"/>
          </p:cNvSpPr>
          <p:nvPr>
            <p:ph type="body" idx="2"/>
          </p:nvPr>
        </p:nvSpPr>
        <p:spPr>
          <a:xfrm>
            <a:off x="254000" y="757179"/>
            <a:ext cx="8514080" cy="3502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spcBef>
                <a:spcPts val="400"/>
              </a:spcBef>
              <a:spcAft>
                <a:spcPts val="0"/>
              </a:spcAft>
              <a:buSzPts val="2000"/>
              <a:buFont typeface="Arial"/>
              <a:buNone/>
              <a:defRPr sz="2000">
                <a:solidFill>
                  <a:srgbClr val="000000"/>
                </a:solidFill>
              </a:defRPr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SzPts val="2000"/>
              <a:buFont typeface="Arial"/>
              <a:buNone/>
              <a:defRPr sz="2000"/>
            </a:lvl2pPr>
            <a:lvl3pPr marL="1371600" lvl="2" indent="-228600" algn="l">
              <a:spcBef>
                <a:spcPts val="400"/>
              </a:spcBef>
              <a:spcAft>
                <a:spcPts val="0"/>
              </a:spcAft>
              <a:buSzPts val="2000"/>
              <a:buFont typeface="Arial"/>
              <a:buNone/>
              <a:defRPr sz="2000"/>
            </a:lvl3pPr>
            <a:lvl4pPr marL="1828800" lvl="3" indent="-228600" algn="l">
              <a:spcBef>
                <a:spcPts val="400"/>
              </a:spcBef>
              <a:spcAft>
                <a:spcPts val="0"/>
              </a:spcAft>
              <a:buSzPts val="2000"/>
              <a:buFont typeface="Arial"/>
              <a:buNone/>
              <a:defRPr sz="2000"/>
            </a:lvl4pPr>
            <a:lvl5pPr marL="2286000" lvl="4" indent="-228600" algn="l">
              <a:spcBef>
                <a:spcPts val="400"/>
              </a:spcBef>
              <a:spcAft>
                <a:spcPts val="0"/>
              </a:spcAft>
              <a:buSzPts val="2000"/>
              <a:buFont typeface="Arial"/>
              <a:buNone/>
              <a:defRPr sz="20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22" name="Google Shape;222;p33"/>
          <p:cNvSpPr txBox="1">
            <a:spLocks noGrp="1"/>
          </p:cNvSpPr>
          <p:nvPr>
            <p:ph type="title"/>
          </p:nvPr>
        </p:nvSpPr>
        <p:spPr>
          <a:xfrm>
            <a:off x="254000" y="327899"/>
            <a:ext cx="8514080" cy="4341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3" name="Google Shape;223;p33"/>
          <p:cNvSpPr txBox="1"/>
          <p:nvPr/>
        </p:nvSpPr>
        <p:spPr>
          <a:xfrm>
            <a:off x="7810218" y="4719637"/>
            <a:ext cx="1233549" cy="4238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 b="1">
                <a:solidFill>
                  <a:srgbClr val="6083AA"/>
                </a:solidFill>
                <a:latin typeface="Arial"/>
                <a:ea typeface="Arial"/>
                <a:cs typeface="Arial"/>
                <a:sym typeface="Arial"/>
              </a:rPr>
              <a:t>jpl.nasa.gov</a:t>
            </a:r>
            <a:endParaRPr/>
          </a:p>
        </p:txBody>
      </p:sp>
      <p:sp>
        <p:nvSpPr>
          <p:cNvPr id="224" name="Google Shape;224;p33"/>
          <p:cNvSpPr txBox="1">
            <a:spLocks noGrp="1"/>
          </p:cNvSpPr>
          <p:nvPr>
            <p:ph type="dt" idx="10"/>
          </p:nvPr>
        </p:nvSpPr>
        <p:spPr>
          <a:xfrm>
            <a:off x="253999" y="4802823"/>
            <a:ext cx="1422401" cy="274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5" name="Google Shape;225;p33"/>
          <p:cNvSpPr txBox="1">
            <a:spLocks noGrp="1"/>
          </p:cNvSpPr>
          <p:nvPr>
            <p:ph type="ftr" idx="11"/>
          </p:nvPr>
        </p:nvSpPr>
        <p:spPr>
          <a:xfrm>
            <a:off x="1676401" y="4802823"/>
            <a:ext cx="5791199" cy="274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6" name="Google Shape;226;p33"/>
          <p:cNvSpPr txBox="1">
            <a:spLocks noGrp="1"/>
          </p:cNvSpPr>
          <p:nvPr>
            <p:ph type="sldNum" idx="12"/>
          </p:nvPr>
        </p:nvSpPr>
        <p:spPr>
          <a:xfrm>
            <a:off x="7467600" y="4802823"/>
            <a:ext cx="586130" cy="2720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Subtitle and Content">
  <p:cSld name="Title, Subtitle and Content">
    <p:spTree>
      <p:nvGrpSpPr>
        <p:cNvPr id="1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p34"/>
          <p:cNvSpPr txBox="1">
            <a:spLocks noGrp="1"/>
          </p:cNvSpPr>
          <p:nvPr>
            <p:ph type="body" idx="1"/>
          </p:nvPr>
        </p:nvSpPr>
        <p:spPr>
          <a:xfrm>
            <a:off x="254000" y="132080"/>
            <a:ext cx="8514080" cy="2059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spcBef>
                <a:spcPts val="160"/>
              </a:spcBef>
              <a:spcAft>
                <a:spcPts val="0"/>
              </a:spcAft>
              <a:buSzPts val="800"/>
              <a:buNone/>
              <a:defRPr sz="8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spcBef>
                <a:spcPts val="200"/>
              </a:spcBef>
              <a:spcAft>
                <a:spcPts val="0"/>
              </a:spcAft>
              <a:buSzPts val="1000"/>
              <a:buNone/>
              <a:defRPr sz="10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SzPts val="1000"/>
              <a:buNone/>
              <a:defRPr sz="1000"/>
            </a:lvl3pPr>
            <a:lvl4pPr marL="1828800" lvl="3" indent="-228600" algn="l">
              <a:spcBef>
                <a:spcPts val="200"/>
              </a:spcBef>
              <a:spcAft>
                <a:spcPts val="0"/>
              </a:spcAft>
              <a:buSzPts val="1000"/>
              <a:buNone/>
              <a:defRPr sz="1000"/>
            </a:lvl4pPr>
            <a:lvl5pPr marL="2286000" lvl="4" indent="-228600" algn="l">
              <a:spcBef>
                <a:spcPts val="200"/>
              </a:spcBef>
              <a:spcAft>
                <a:spcPts val="0"/>
              </a:spcAft>
              <a:buSzPts val="1000"/>
              <a:buNone/>
              <a:defRPr sz="10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29" name="Google Shape;229;p34"/>
          <p:cNvSpPr txBox="1">
            <a:spLocks noGrp="1"/>
          </p:cNvSpPr>
          <p:nvPr>
            <p:ph type="title"/>
          </p:nvPr>
        </p:nvSpPr>
        <p:spPr>
          <a:xfrm>
            <a:off x="254000" y="327899"/>
            <a:ext cx="8514080" cy="4341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0" name="Google Shape;230;p34"/>
          <p:cNvSpPr txBox="1">
            <a:spLocks noGrp="1"/>
          </p:cNvSpPr>
          <p:nvPr>
            <p:ph type="body" idx="2"/>
          </p:nvPr>
        </p:nvSpPr>
        <p:spPr>
          <a:xfrm>
            <a:off x="254000" y="757179"/>
            <a:ext cx="8514080" cy="3502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spcBef>
                <a:spcPts val="400"/>
              </a:spcBef>
              <a:spcAft>
                <a:spcPts val="0"/>
              </a:spcAft>
              <a:buSzPts val="2000"/>
              <a:buFont typeface="Arial"/>
              <a:buNone/>
              <a:defRPr sz="2000">
                <a:solidFill>
                  <a:srgbClr val="000000"/>
                </a:solidFill>
              </a:defRPr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SzPts val="2000"/>
              <a:buFont typeface="Arial"/>
              <a:buNone/>
              <a:defRPr sz="2000"/>
            </a:lvl2pPr>
            <a:lvl3pPr marL="1371600" lvl="2" indent="-228600" algn="l">
              <a:spcBef>
                <a:spcPts val="400"/>
              </a:spcBef>
              <a:spcAft>
                <a:spcPts val="0"/>
              </a:spcAft>
              <a:buSzPts val="2000"/>
              <a:buFont typeface="Arial"/>
              <a:buNone/>
              <a:defRPr sz="2000"/>
            </a:lvl3pPr>
            <a:lvl4pPr marL="1828800" lvl="3" indent="-228600" algn="l">
              <a:spcBef>
                <a:spcPts val="400"/>
              </a:spcBef>
              <a:spcAft>
                <a:spcPts val="0"/>
              </a:spcAft>
              <a:buSzPts val="2000"/>
              <a:buFont typeface="Arial"/>
              <a:buNone/>
              <a:defRPr sz="2000"/>
            </a:lvl4pPr>
            <a:lvl5pPr marL="2286000" lvl="4" indent="-228600" algn="l">
              <a:spcBef>
                <a:spcPts val="400"/>
              </a:spcBef>
              <a:spcAft>
                <a:spcPts val="0"/>
              </a:spcAft>
              <a:buSzPts val="2000"/>
              <a:buFont typeface="Arial"/>
              <a:buNone/>
              <a:defRPr sz="20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31" name="Google Shape;231;p34"/>
          <p:cNvSpPr txBox="1">
            <a:spLocks noGrp="1"/>
          </p:cNvSpPr>
          <p:nvPr>
            <p:ph type="body" idx="3"/>
          </p:nvPr>
        </p:nvSpPr>
        <p:spPr>
          <a:xfrm>
            <a:off x="1412240" y="1602106"/>
            <a:ext cx="6319520" cy="27193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32" name="Google Shape;232;p34"/>
          <p:cNvSpPr txBox="1"/>
          <p:nvPr/>
        </p:nvSpPr>
        <p:spPr>
          <a:xfrm>
            <a:off x="7810218" y="4719637"/>
            <a:ext cx="1233549" cy="4238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 b="1">
                <a:solidFill>
                  <a:srgbClr val="6083AA"/>
                </a:solidFill>
                <a:latin typeface="Arial"/>
                <a:ea typeface="Arial"/>
                <a:cs typeface="Arial"/>
                <a:sym typeface="Arial"/>
              </a:rPr>
              <a:t>jpl.nasa.gov</a:t>
            </a:r>
            <a:endParaRPr/>
          </a:p>
        </p:txBody>
      </p:sp>
      <p:sp>
        <p:nvSpPr>
          <p:cNvPr id="233" name="Google Shape;233;p34"/>
          <p:cNvSpPr txBox="1">
            <a:spLocks noGrp="1"/>
          </p:cNvSpPr>
          <p:nvPr>
            <p:ph type="dt" idx="10"/>
          </p:nvPr>
        </p:nvSpPr>
        <p:spPr>
          <a:xfrm>
            <a:off x="253999" y="4802823"/>
            <a:ext cx="1422401" cy="274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4" name="Google Shape;234;p34"/>
          <p:cNvSpPr txBox="1">
            <a:spLocks noGrp="1"/>
          </p:cNvSpPr>
          <p:nvPr>
            <p:ph type="ftr" idx="11"/>
          </p:nvPr>
        </p:nvSpPr>
        <p:spPr>
          <a:xfrm>
            <a:off x="1676401" y="4802823"/>
            <a:ext cx="5791199" cy="274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5" name="Google Shape;235;p34"/>
          <p:cNvSpPr txBox="1">
            <a:spLocks noGrp="1"/>
          </p:cNvSpPr>
          <p:nvPr>
            <p:ph type="sldNum" idx="12"/>
          </p:nvPr>
        </p:nvSpPr>
        <p:spPr>
          <a:xfrm>
            <a:off x="7467600" y="4802823"/>
            <a:ext cx="586130" cy="2720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>
  <p:cSld name="Two Content">
    <p:spTree>
      <p:nvGrpSpPr>
        <p:cNvPr id="1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p35"/>
          <p:cNvSpPr txBox="1">
            <a:spLocks noGrp="1"/>
          </p:cNvSpPr>
          <p:nvPr>
            <p:ph type="body" idx="1"/>
          </p:nvPr>
        </p:nvSpPr>
        <p:spPr>
          <a:xfrm>
            <a:off x="254000" y="132080"/>
            <a:ext cx="8514080" cy="2059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spcBef>
                <a:spcPts val="160"/>
              </a:spcBef>
              <a:spcAft>
                <a:spcPts val="0"/>
              </a:spcAft>
              <a:buSzPts val="800"/>
              <a:buNone/>
              <a:defRPr sz="8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spcBef>
                <a:spcPts val="200"/>
              </a:spcBef>
              <a:spcAft>
                <a:spcPts val="0"/>
              </a:spcAft>
              <a:buSzPts val="1000"/>
              <a:buNone/>
              <a:defRPr sz="10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SzPts val="1000"/>
              <a:buNone/>
              <a:defRPr sz="1000"/>
            </a:lvl3pPr>
            <a:lvl4pPr marL="1828800" lvl="3" indent="-228600" algn="l">
              <a:spcBef>
                <a:spcPts val="200"/>
              </a:spcBef>
              <a:spcAft>
                <a:spcPts val="0"/>
              </a:spcAft>
              <a:buSzPts val="1000"/>
              <a:buNone/>
              <a:defRPr sz="1000"/>
            </a:lvl4pPr>
            <a:lvl5pPr marL="2286000" lvl="4" indent="-228600" algn="l">
              <a:spcBef>
                <a:spcPts val="200"/>
              </a:spcBef>
              <a:spcAft>
                <a:spcPts val="0"/>
              </a:spcAft>
              <a:buSzPts val="1000"/>
              <a:buNone/>
              <a:defRPr sz="10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38" name="Google Shape;238;p35"/>
          <p:cNvSpPr txBox="1">
            <a:spLocks noGrp="1"/>
          </p:cNvSpPr>
          <p:nvPr>
            <p:ph type="title"/>
          </p:nvPr>
        </p:nvSpPr>
        <p:spPr>
          <a:xfrm>
            <a:off x="254000" y="327899"/>
            <a:ext cx="8514080" cy="4341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9" name="Google Shape;239;p35"/>
          <p:cNvSpPr txBox="1">
            <a:spLocks noGrp="1"/>
          </p:cNvSpPr>
          <p:nvPr>
            <p:ph type="body" idx="2"/>
          </p:nvPr>
        </p:nvSpPr>
        <p:spPr>
          <a:xfrm>
            <a:off x="254000" y="757179"/>
            <a:ext cx="8514080" cy="3502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spcBef>
                <a:spcPts val="400"/>
              </a:spcBef>
              <a:spcAft>
                <a:spcPts val="0"/>
              </a:spcAft>
              <a:buSzPts val="2000"/>
              <a:buFont typeface="Arial"/>
              <a:buNone/>
              <a:defRPr sz="2000">
                <a:solidFill>
                  <a:srgbClr val="000000"/>
                </a:solidFill>
              </a:defRPr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SzPts val="2000"/>
              <a:buFont typeface="Arial"/>
              <a:buNone/>
              <a:defRPr sz="2000"/>
            </a:lvl2pPr>
            <a:lvl3pPr marL="1371600" lvl="2" indent="-228600" algn="l">
              <a:spcBef>
                <a:spcPts val="400"/>
              </a:spcBef>
              <a:spcAft>
                <a:spcPts val="0"/>
              </a:spcAft>
              <a:buSzPts val="2000"/>
              <a:buFont typeface="Arial"/>
              <a:buNone/>
              <a:defRPr sz="2000"/>
            </a:lvl3pPr>
            <a:lvl4pPr marL="1828800" lvl="3" indent="-228600" algn="l">
              <a:spcBef>
                <a:spcPts val="400"/>
              </a:spcBef>
              <a:spcAft>
                <a:spcPts val="0"/>
              </a:spcAft>
              <a:buSzPts val="2000"/>
              <a:buFont typeface="Arial"/>
              <a:buNone/>
              <a:defRPr sz="2000"/>
            </a:lvl4pPr>
            <a:lvl5pPr marL="2286000" lvl="4" indent="-228600" algn="l">
              <a:spcBef>
                <a:spcPts val="400"/>
              </a:spcBef>
              <a:spcAft>
                <a:spcPts val="0"/>
              </a:spcAft>
              <a:buSzPts val="2000"/>
              <a:buFont typeface="Arial"/>
              <a:buNone/>
              <a:defRPr sz="20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40" name="Google Shape;240;p35"/>
          <p:cNvSpPr txBox="1">
            <a:spLocks noGrp="1"/>
          </p:cNvSpPr>
          <p:nvPr>
            <p:ph type="body" idx="3"/>
          </p:nvPr>
        </p:nvSpPr>
        <p:spPr>
          <a:xfrm>
            <a:off x="254000" y="1598613"/>
            <a:ext cx="4216400" cy="27193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41" name="Google Shape;241;p35"/>
          <p:cNvSpPr txBox="1">
            <a:spLocks noGrp="1"/>
          </p:cNvSpPr>
          <p:nvPr>
            <p:ph type="body" idx="4"/>
          </p:nvPr>
        </p:nvSpPr>
        <p:spPr>
          <a:xfrm>
            <a:off x="4675164" y="1598612"/>
            <a:ext cx="4216400" cy="27193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42" name="Google Shape;242;p35"/>
          <p:cNvSpPr txBox="1"/>
          <p:nvPr/>
        </p:nvSpPr>
        <p:spPr>
          <a:xfrm>
            <a:off x="7810218" y="4719637"/>
            <a:ext cx="1233549" cy="4238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 b="1">
                <a:solidFill>
                  <a:srgbClr val="6083AA"/>
                </a:solidFill>
                <a:latin typeface="Arial"/>
                <a:ea typeface="Arial"/>
                <a:cs typeface="Arial"/>
                <a:sym typeface="Arial"/>
              </a:rPr>
              <a:t>jpl.nasa.gov</a:t>
            </a:r>
            <a:endParaRPr/>
          </a:p>
        </p:txBody>
      </p:sp>
      <p:sp>
        <p:nvSpPr>
          <p:cNvPr id="243" name="Google Shape;243;p35"/>
          <p:cNvSpPr txBox="1">
            <a:spLocks noGrp="1"/>
          </p:cNvSpPr>
          <p:nvPr>
            <p:ph type="dt" idx="10"/>
          </p:nvPr>
        </p:nvSpPr>
        <p:spPr>
          <a:xfrm>
            <a:off x="253999" y="4802823"/>
            <a:ext cx="1422401" cy="274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4" name="Google Shape;244;p35"/>
          <p:cNvSpPr txBox="1">
            <a:spLocks noGrp="1"/>
          </p:cNvSpPr>
          <p:nvPr>
            <p:ph type="ftr" idx="11"/>
          </p:nvPr>
        </p:nvSpPr>
        <p:spPr>
          <a:xfrm>
            <a:off x="1676401" y="4802823"/>
            <a:ext cx="5791199" cy="274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5" name="Google Shape;245;p35"/>
          <p:cNvSpPr txBox="1">
            <a:spLocks noGrp="1"/>
          </p:cNvSpPr>
          <p:nvPr>
            <p:ph type="sldNum" idx="12"/>
          </p:nvPr>
        </p:nvSpPr>
        <p:spPr>
          <a:xfrm>
            <a:off x="7467600" y="4802823"/>
            <a:ext cx="586130" cy="2720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>
  <p:cSld name="Comparison">
    <p:spTree>
      <p:nvGrpSpPr>
        <p:cNvPr id="1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p36"/>
          <p:cNvSpPr txBox="1">
            <a:spLocks noGrp="1"/>
          </p:cNvSpPr>
          <p:nvPr>
            <p:ph type="body" idx="1"/>
          </p:nvPr>
        </p:nvSpPr>
        <p:spPr>
          <a:xfrm>
            <a:off x="254000" y="132080"/>
            <a:ext cx="8514080" cy="2059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spcBef>
                <a:spcPts val="160"/>
              </a:spcBef>
              <a:spcAft>
                <a:spcPts val="0"/>
              </a:spcAft>
              <a:buSzPts val="800"/>
              <a:buNone/>
              <a:defRPr sz="8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spcBef>
                <a:spcPts val="200"/>
              </a:spcBef>
              <a:spcAft>
                <a:spcPts val="0"/>
              </a:spcAft>
              <a:buSzPts val="1000"/>
              <a:buNone/>
              <a:defRPr sz="10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SzPts val="1000"/>
              <a:buNone/>
              <a:defRPr sz="1000"/>
            </a:lvl3pPr>
            <a:lvl4pPr marL="1828800" lvl="3" indent="-228600" algn="l">
              <a:spcBef>
                <a:spcPts val="200"/>
              </a:spcBef>
              <a:spcAft>
                <a:spcPts val="0"/>
              </a:spcAft>
              <a:buSzPts val="1000"/>
              <a:buNone/>
              <a:defRPr sz="1000"/>
            </a:lvl4pPr>
            <a:lvl5pPr marL="2286000" lvl="4" indent="-228600" algn="l">
              <a:spcBef>
                <a:spcPts val="200"/>
              </a:spcBef>
              <a:spcAft>
                <a:spcPts val="0"/>
              </a:spcAft>
              <a:buSzPts val="1000"/>
              <a:buNone/>
              <a:defRPr sz="10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48" name="Google Shape;248;p36"/>
          <p:cNvSpPr txBox="1">
            <a:spLocks noGrp="1"/>
          </p:cNvSpPr>
          <p:nvPr>
            <p:ph type="title"/>
          </p:nvPr>
        </p:nvSpPr>
        <p:spPr>
          <a:xfrm>
            <a:off x="254000" y="327899"/>
            <a:ext cx="8514080" cy="4341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9" name="Google Shape;249;p36"/>
          <p:cNvSpPr txBox="1">
            <a:spLocks noGrp="1"/>
          </p:cNvSpPr>
          <p:nvPr>
            <p:ph type="body" idx="2"/>
          </p:nvPr>
        </p:nvSpPr>
        <p:spPr>
          <a:xfrm>
            <a:off x="254000" y="757179"/>
            <a:ext cx="8514080" cy="3502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spcBef>
                <a:spcPts val="400"/>
              </a:spcBef>
              <a:spcAft>
                <a:spcPts val="0"/>
              </a:spcAft>
              <a:buSzPts val="2000"/>
              <a:buFont typeface="Arial"/>
              <a:buNone/>
              <a:defRPr sz="2000">
                <a:solidFill>
                  <a:srgbClr val="000000"/>
                </a:solidFill>
              </a:defRPr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SzPts val="2000"/>
              <a:buFont typeface="Arial"/>
              <a:buNone/>
              <a:defRPr sz="2000"/>
            </a:lvl2pPr>
            <a:lvl3pPr marL="1371600" lvl="2" indent="-228600" algn="l">
              <a:spcBef>
                <a:spcPts val="400"/>
              </a:spcBef>
              <a:spcAft>
                <a:spcPts val="0"/>
              </a:spcAft>
              <a:buSzPts val="2000"/>
              <a:buFont typeface="Arial"/>
              <a:buNone/>
              <a:defRPr sz="2000"/>
            </a:lvl3pPr>
            <a:lvl4pPr marL="1828800" lvl="3" indent="-228600" algn="l">
              <a:spcBef>
                <a:spcPts val="400"/>
              </a:spcBef>
              <a:spcAft>
                <a:spcPts val="0"/>
              </a:spcAft>
              <a:buSzPts val="2000"/>
              <a:buFont typeface="Arial"/>
              <a:buNone/>
              <a:defRPr sz="2000"/>
            </a:lvl4pPr>
            <a:lvl5pPr marL="2286000" lvl="4" indent="-228600" algn="l">
              <a:spcBef>
                <a:spcPts val="400"/>
              </a:spcBef>
              <a:spcAft>
                <a:spcPts val="0"/>
              </a:spcAft>
              <a:buSzPts val="2000"/>
              <a:buFont typeface="Arial"/>
              <a:buNone/>
              <a:defRPr sz="20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50" name="Google Shape;250;p36"/>
          <p:cNvSpPr txBox="1">
            <a:spLocks noGrp="1"/>
          </p:cNvSpPr>
          <p:nvPr>
            <p:ph type="body" idx="3"/>
          </p:nvPr>
        </p:nvSpPr>
        <p:spPr>
          <a:xfrm>
            <a:off x="254000" y="2137092"/>
            <a:ext cx="4216400" cy="23841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51" name="Google Shape;251;p36"/>
          <p:cNvSpPr txBox="1">
            <a:spLocks noGrp="1"/>
          </p:cNvSpPr>
          <p:nvPr>
            <p:ph type="body" idx="4"/>
          </p:nvPr>
        </p:nvSpPr>
        <p:spPr>
          <a:xfrm>
            <a:off x="4675164" y="2137092"/>
            <a:ext cx="4216400" cy="23841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52" name="Google Shape;252;p36"/>
          <p:cNvSpPr txBox="1">
            <a:spLocks noGrp="1"/>
          </p:cNvSpPr>
          <p:nvPr>
            <p:ph type="body" idx="5"/>
          </p:nvPr>
        </p:nvSpPr>
        <p:spPr>
          <a:xfrm>
            <a:off x="254000" y="1497330"/>
            <a:ext cx="4216400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spcBef>
                <a:spcPts val="400"/>
              </a:spcBef>
              <a:spcAft>
                <a:spcPts val="0"/>
              </a:spcAft>
              <a:buSzPts val="2000"/>
              <a:buNone/>
              <a:defRPr sz="20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253" name="Google Shape;253;p36"/>
          <p:cNvSpPr txBox="1">
            <a:spLocks noGrp="1"/>
          </p:cNvSpPr>
          <p:nvPr>
            <p:ph type="body" idx="6"/>
          </p:nvPr>
        </p:nvSpPr>
        <p:spPr>
          <a:xfrm>
            <a:off x="4675164" y="1497330"/>
            <a:ext cx="4216400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spcBef>
                <a:spcPts val="400"/>
              </a:spcBef>
              <a:spcAft>
                <a:spcPts val="0"/>
              </a:spcAft>
              <a:buSzPts val="2000"/>
              <a:buNone/>
              <a:defRPr sz="20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254" name="Google Shape;254;p36"/>
          <p:cNvSpPr txBox="1"/>
          <p:nvPr/>
        </p:nvSpPr>
        <p:spPr>
          <a:xfrm>
            <a:off x="7810218" y="4719637"/>
            <a:ext cx="1233549" cy="4238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 b="1">
                <a:solidFill>
                  <a:srgbClr val="6083AA"/>
                </a:solidFill>
                <a:latin typeface="Arial"/>
                <a:ea typeface="Arial"/>
                <a:cs typeface="Arial"/>
                <a:sym typeface="Arial"/>
              </a:rPr>
              <a:t>jpl.nasa.gov</a:t>
            </a:r>
            <a:endParaRPr/>
          </a:p>
        </p:txBody>
      </p:sp>
      <p:sp>
        <p:nvSpPr>
          <p:cNvPr id="255" name="Google Shape;255;p36"/>
          <p:cNvSpPr txBox="1">
            <a:spLocks noGrp="1"/>
          </p:cNvSpPr>
          <p:nvPr>
            <p:ph type="dt" idx="10"/>
          </p:nvPr>
        </p:nvSpPr>
        <p:spPr>
          <a:xfrm>
            <a:off x="253999" y="4802823"/>
            <a:ext cx="1422401" cy="274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6" name="Google Shape;256;p36"/>
          <p:cNvSpPr txBox="1">
            <a:spLocks noGrp="1"/>
          </p:cNvSpPr>
          <p:nvPr>
            <p:ph type="ftr" idx="11"/>
          </p:nvPr>
        </p:nvSpPr>
        <p:spPr>
          <a:xfrm>
            <a:off x="1676401" y="4802823"/>
            <a:ext cx="5791199" cy="274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7" name="Google Shape;257;p36"/>
          <p:cNvSpPr txBox="1">
            <a:spLocks noGrp="1"/>
          </p:cNvSpPr>
          <p:nvPr>
            <p:ph type="sldNum" idx="12"/>
          </p:nvPr>
        </p:nvSpPr>
        <p:spPr>
          <a:xfrm>
            <a:off x="7467600" y="4802823"/>
            <a:ext cx="586130" cy="2720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ver_Horz Image">
  <p:cSld name="Cover_Horz Image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9"/>
          <p:cNvSpPr>
            <a:spLocks noGrp="1"/>
          </p:cNvSpPr>
          <p:nvPr>
            <p:ph type="pic" idx="2"/>
          </p:nvPr>
        </p:nvSpPr>
        <p:spPr>
          <a:xfrm>
            <a:off x="0" y="0"/>
            <a:ext cx="9144000" cy="34175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7F7F7F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360"/>
              </a:spcBef>
              <a:spcAft>
                <a:spcPts val="0"/>
              </a:spcAft>
              <a:buClr>
                <a:srgbClr val="7F7F7F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320"/>
              </a:spcBef>
              <a:spcAft>
                <a:spcPts val="0"/>
              </a:spcAft>
              <a:buClr>
                <a:srgbClr val="7F7F7F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280"/>
              </a:spcBef>
              <a:spcAft>
                <a:spcPts val="0"/>
              </a:spcAft>
              <a:buClr>
                <a:srgbClr val="7F7F7F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240"/>
              </a:spcBef>
              <a:spcAft>
                <a:spcPts val="0"/>
              </a:spcAft>
              <a:buClr>
                <a:srgbClr val="7F7F7F"/>
              </a:buClr>
              <a:buSzPts val="1200"/>
              <a:buFont typeface="Arial"/>
              <a:buChar char="•"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body" idx="1"/>
          </p:nvPr>
        </p:nvSpPr>
        <p:spPr>
          <a:xfrm>
            <a:off x="369198" y="3773210"/>
            <a:ext cx="7139042" cy="4301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spcBef>
                <a:spcPts val="440"/>
              </a:spcBef>
              <a:spcAft>
                <a:spcPts val="0"/>
              </a:spcAft>
              <a:buSzPts val="2200"/>
              <a:buNone/>
              <a:defRPr sz="2200" b="1"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spcBef>
                <a:spcPts val="440"/>
              </a:spcBef>
              <a:spcAft>
                <a:spcPts val="0"/>
              </a:spcAft>
              <a:buSzPts val="2200"/>
              <a:buNone/>
              <a:defRPr sz="2200" b="1">
                <a:latin typeface="Arial"/>
                <a:ea typeface="Arial"/>
                <a:cs typeface="Arial"/>
                <a:sym typeface="Arial"/>
              </a:defRPr>
            </a:lvl2pPr>
            <a:lvl3pPr marL="1371600" lvl="2" indent="-228600" algn="l">
              <a:spcBef>
                <a:spcPts val="440"/>
              </a:spcBef>
              <a:spcAft>
                <a:spcPts val="0"/>
              </a:spcAft>
              <a:buSzPts val="2200"/>
              <a:buNone/>
              <a:defRPr sz="2200" b="1">
                <a:latin typeface="Arial"/>
                <a:ea typeface="Arial"/>
                <a:cs typeface="Arial"/>
                <a:sym typeface="Arial"/>
              </a:defRPr>
            </a:lvl3pPr>
            <a:lvl4pPr marL="1828800" lvl="3" indent="-228600" algn="l">
              <a:spcBef>
                <a:spcPts val="440"/>
              </a:spcBef>
              <a:spcAft>
                <a:spcPts val="0"/>
              </a:spcAft>
              <a:buSzPts val="2200"/>
              <a:buNone/>
              <a:defRPr sz="2200" b="1">
                <a:latin typeface="Arial"/>
                <a:ea typeface="Arial"/>
                <a:cs typeface="Arial"/>
                <a:sym typeface="Arial"/>
              </a:defRPr>
            </a:lvl4pPr>
            <a:lvl5pPr marL="2286000" lvl="4" indent="-228600" algn="l">
              <a:spcBef>
                <a:spcPts val="440"/>
              </a:spcBef>
              <a:spcAft>
                <a:spcPts val="0"/>
              </a:spcAft>
              <a:buSzPts val="2200"/>
              <a:buNone/>
              <a:defRPr sz="2200" b="1">
                <a:latin typeface="Arial"/>
                <a:ea typeface="Arial"/>
                <a:cs typeface="Arial"/>
                <a:sym typeface="Arial"/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3"/>
          </p:nvPr>
        </p:nvSpPr>
        <p:spPr>
          <a:xfrm>
            <a:off x="369198" y="4479716"/>
            <a:ext cx="5605049" cy="35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spcBef>
                <a:spcPts val="200"/>
              </a:spcBef>
              <a:spcAft>
                <a:spcPts val="0"/>
              </a:spcAft>
              <a:buSzPts val="1000"/>
              <a:buNone/>
              <a:defRPr sz="1000"/>
            </a:lvl1pPr>
            <a:lvl2pPr marL="914400" lvl="1" indent="-228600" algn="l">
              <a:spcBef>
                <a:spcPts val="200"/>
              </a:spcBef>
              <a:spcAft>
                <a:spcPts val="0"/>
              </a:spcAft>
              <a:buSzPts val="1000"/>
              <a:buNone/>
              <a:defRPr sz="10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SzPts val="1000"/>
              <a:buNone/>
              <a:defRPr sz="1000"/>
            </a:lvl3pPr>
            <a:lvl4pPr marL="1828800" lvl="3" indent="-228600" algn="l">
              <a:spcBef>
                <a:spcPts val="200"/>
              </a:spcBef>
              <a:spcAft>
                <a:spcPts val="0"/>
              </a:spcAft>
              <a:buSzPts val="1000"/>
              <a:buNone/>
              <a:defRPr sz="1000"/>
            </a:lvl4pPr>
            <a:lvl5pPr marL="2286000" lvl="4" indent="-228600" algn="l">
              <a:spcBef>
                <a:spcPts val="200"/>
              </a:spcBef>
              <a:spcAft>
                <a:spcPts val="0"/>
              </a:spcAft>
              <a:buSzPts val="1000"/>
              <a:buNone/>
              <a:defRPr sz="10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body" idx="4"/>
          </p:nvPr>
        </p:nvSpPr>
        <p:spPr>
          <a:xfrm>
            <a:off x="369196" y="3488175"/>
            <a:ext cx="7139043" cy="2850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marL="914400" lvl="1" indent="-228600" algn="l">
              <a:spcBef>
                <a:spcPts val="28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accent1"/>
                </a:solidFill>
              </a:defRPr>
            </a:lvl2pPr>
            <a:lvl3pPr marL="1371600" lvl="2" indent="-228600" algn="l">
              <a:spcBef>
                <a:spcPts val="28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accent1"/>
                </a:solidFill>
              </a:defRPr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accent1"/>
                </a:solidFill>
              </a:defRPr>
            </a:lvl4pPr>
            <a:lvl5pPr marL="2286000" lvl="4" indent="-228600" algn="l">
              <a:spcBef>
                <a:spcPts val="28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accent1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pic>
        <p:nvPicPr>
          <p:cNvPr id="41" name="Google Shape;41;p9" descr="Tribrand_ColorWhite_rgb_16x3_160601.pn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5974246" y="4219781"/>
            <a:ext cx="2913350" cy="809264"/>
          </a:xfrm>
          <a:prstGeom prst="rect">
            <a:avLst/>
          </a:prstGeom>
          <a:noFill/>
          <a:ln>
            <a:noFill/>
          </a:ln>
        </p:spPr>
      </p:pic>
      <p:sp>
        <p:nvSpPr>
          <p:cNvPr id="42" name="Google Shape;42;p9"/>
          <p:cNvSpPr txBox="1">
            <a:spLocks noGrp="1"/>
          </p:cNvSpPr>
          <p:nvPr>
            <p:ph type="ftr" idx="11"/>
          </p:nvPr>
        </p:nvSpPr>
        <p:spPr>
          <a:xfrm>
            <a:off x="369198" y="4802823"/>
            <a:ext cx="5605049" cy="274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>
  <p:cSld name="Content with Caption">
    <p:spTree>
      <p:nvGrpSpPr>
        <p:cNvPr id="1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p37"/>
          <p:cNvSpPr txBox="1">
            <a:spLocks noGrp="1"/>
          </p:cNvSpPr>
          <p:nvPr>
            <p:ph type="body" idx="1"/>
          </p:nvPr>
        </p:nvSpPr>
        <p:spPr>
          <a:xfrm>
            <a:off x="254000" y="132080"/>
            <a:ext cx="8514080" cy="2059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spcBef>
                <a:spcPts val="160"/>
              </a:spcBef>
              <a:spcAft>
                <a:spcPts val="0"/>
              </a:spcAft>
              <a:buSzPts val="800"/>
              <a:buNone/>
              <a:defRPr sz="8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spcBef>
                <a:spcPts val="200"/>
              </a:spcBef>
              <a:spcAft>
                <a:spcPts val="0"/>
              </a:spcAft>
              <a:buSzPts val="1000"/>
              <a:buNone/>
              <a:defRPr sz="10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SzPts val="1000"/>
              <a:buNone/>
              <a:defRPr sz="1000"/>
            </a:lvl3pPr>
            <a:lvl4pPr marL="1828800" lvl="3" indent="-228600" algn="l">
              <a:spcBef>
                <a:spcPts val="200"/>
              </a:spcBef>
              <a:spcAft>
                <a:spcPts val="0"/>
              </a:spcAft>
              <a:buSzPts val="1000"/>
              <a:buNone/>
              <a:defRPr sz="1000"/>
            </a:lvl4pPr>
            <a:lvl5pPr marL="2286000" lvl="4" indent="-228600" algn="l">
              <a:spcBef>
                <a:spcPts val="200"/>
              </a:spcBef>
              <a:spcAft>
                <a:spcPts val="0"/>
              </a:spcAft>
              <a:buSzPts val="1000"/>
              <a:buNone/>
              <a:defRPr sz="10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60" name="Google Shape;260;p37"/>
          <p:cNvSpPr txBox="1">
            <a:spLocks noGrp="1"/>
          </p:cNvSpPr>
          <p:nvPr>
            <p:ph type="title"/>
          </p:nvPr>
        </p:nvSpPr>
        <p:spPr>
          <a:xfrm>
            <a:off x="254000" y="327899"/>
            <a:ext cx="8514080" cy="4341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1" name="Google Shape;261;p37"/>
          <p:cNvSpPr txBox="1">
            <a:spLocks noGrp="1"/>
          </p:cNvSpPr>
          <p:nvPr>
            <p:ph type="body" idx="2"/>
          </p:nvPr>
        </p:nvSpPr>
        <p:spPr>
          <a:xfrm>
            <a:off x="254000" y="757179"/>
            <a:ext cx="8514080" cy="3502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spcBef>
                <a:spcPts val="400"/>
              </a:spcBef>
              <a:spcAft>
                <a:spcPts val="0"/>
              </a:spcAft>
              <a:buSzPts val="2000"/>
              <a:buFont typeface="Arial"/>
              <a:buNone/>
              <a:defRPr sz="2000">
                <a:solidFill>
                  <a:srgbClr val="000000"/>
                </a:solidFill>
              </a:defRPr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SzPts val="2000"/>
              <a:buFont typeface="Arial"/>
              <a:buNone/>
              <a:defRPr sz="2000"/>
            </a:lvl2pPr>
            <a:lvl3pPr marL="1371600" lvl="2" indent="-228600" algn="l">
              <a:spcBef>
                <a:spcPts val="400"/>
              </a:spcBef>
              <a:spcAft>
                <a:spcPts val="0"/>
              </a:spcAft>
              <a:buSzPts val="2000"/>
              <a:buFont typeface="Arial"/>
              <a:buNone/>
              <a:defRPr sz="2000"/>
            </a:lvl3pPr>
            <a:lvl4pPr marL="1828800" lvl="3" indent="-228600" algn="l">
              <a:spcBef>
                <a:spcPts val="400"/>
              </a:spcBef>
              <a:spcAft>
                <a:spcPts val="0"/>
              </a:spcAft>
              <a:buSzPts val="2000"/>
              <a:buFont typeface="Arial"/>
              <a:buNone/>
              <a:defRPr sz="2000"/>
            </a:lvl4pPr>
            <a:lvl5pPr marL="2286000" lvl="4" indent="-228600" algn="l">
              <a:spcBef>
                <a:spcPts val="400"/>
              </a:spcBef>
              <a:spcAft>
                <a:spcPts val="0"/>
              </a:spcAft>
              <a:buSzPts val="2000"/>
              <a:buFont typeface="Arial"/>
              <a:buNone/>
              <a:defRPr sz="20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62" name="Google Shape;262;p37"/>
          <p:cNvSpPr txBox="1">
            <a:spLocks noGrp="1"/>
          </p:cNvSpPr>
          <p:nvPr>
            <p:ph type="body" idx="3"/>
          </p:nvPr>
        </p:nvSpPr>
        <p:spPr>
          <a:xfrm>
            <a:off x="254000" y="2137092"/>
            <a:ext cx="3211513" cy="23841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SzPts val="1400"/>
              <a:buNone/>
              <a:defRPr sz="1400"/>
            </a:lvl1pPr>
            <a:lvl2pPr marL="914400" lvl="1" indent="-228600" algn="l">
              <a:spcBef>
                <a:spcPts val="360"/>
              </a:spcBef>
              <a:spcAft>
                <a:spcPts val="0"/>
              </a:spcAft>
              <a:buSzPts val="1800"/>
              <a:buNone/>
              <a:defRPr/>
            </a:lvl2pPr>
            <a:lvl3pPr marL="1371600" lvl="2" indent="-228600" algn="l">
              <a:spcBef>
                <a:spcPts val="320"/>
              </a:spcBef>
              <a:spcAft>
                <a:spcPts val="0"/>
              </a:spcAft>
              <a:buSzPts val="1600"/>
              <a:buNone/>
              <a:defRPr/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240"/>
              </a:spcBef>
              <a:spcAft>
                <a:spcPts val="0"/>
              </a:spcAft>
              <a:buSzPts val="1200"/>
              <a:buNone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63" name="Google Shape;263;p37"/>
          <p:cNvSpPr txBox="1">
            <a:spLocks noGrp="1"/>
          </p:cNvSpPr>
          <p:nvPr>
            <p:ph type="body" idx="4"/>
          </p:nvPr>
        </p:nvSpPr>
        <p:spPr>
          <a:xfrm>
            <a:off x="254000" y="1497330"/>
            <a:ext cx="3211513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spcBef>
                <a:spcPts val="320"/>
              </a:spcBef>
              <a:spcAft>
                <a:spcPts val="0"/>
              </a:spcAft>
              <a:buSzPts val="1600"/>
              <a:buFont typeface="Arial"/>
              <a:buNone/>
              <a:defRPr sz="16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264" name="Google Shape;264;p37"/>
          <p:cNvSpPr txBox="1">
            <a:spLocks noGrp="1"/>
          </p:cNvSpPr>
          <p:nvPr>
            <p:ph type="body" idx="5"/>
          </p:nvPr>
        </p:nvSpPr>
        <p:spPr>
          <a:xfrm>
            <a:off x="3638844" y="1497329"/>
            <a:ext cx="5129236" cy="30238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SzPts val="2800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SzPts val="2400"/>
              <a:buChar char="•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SzPts val="2000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SzPts val="1600"/>
              <a:buChar char="•"/>
              <a:defRPr sz="16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65" name="Google Shape;265;p37"/>
          <p:cNvSpPr txBox="1"/>
          <p:nvPr/>
        </p:nvSpPr>
        <p:spPr>
          <a:xfrm>
            <a:off x="7810218" y="4719637"/>
            <a:ext cx="1233549" cy="4238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 b="1">
                <a:solidFill>
                  <a:srgbClr val="6083AA"/>
                </a:solidFill>
                <a:latin typeface="Arial"/>
                <a:ea typeface="Arial"/>
                <a:cs typeface="Arial"/>
                <a:sym typeface="Arial"/>
              </a:rPr>
              <a:t>jpl.nasa.gov</a:t>
            </a:r>
            <a:endParaRPr/>
          </a:p>
        </p:txBody>
      </p:sp>
      <p:sp>
        <p:nvSpPr>
          <p:cNvPr id="266" name="Google Shape;266;p37"/>
          <p:cNvSpPr txBox="1">
            <a:spLocks noGrp="1"/>
          </p:cNvSpPr>
          <p:nvPr>
            <p:ph type="dt" idx="10"/>
          </p:nvPr>
        </p:nvSpPr>
        <p:spPr>
          <a:xfrm>
            <a:off x="253999" y="4802823"/>
            <a:ext cx="1422401" cy="274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7" name="Google Shape;267;p37"/>
          <p:cNvSpPr txBox="1">
            <a:spLocks noGrp="1"/>
          </p:cNvSpPr>
          <p:nvPr>
            <p:ph type="ftr" idx="11"/>
          </p:nvPr>
        </p:nvSpPr>
        <p:spPr>
          <a:xfrm>
            <a:off x="1676401" y="4802823"/>
            <a:ext cx="5791199" cy="274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8" name="Google Shape;268;p37"/>
          <p:cNvSpPr txBox="1">
            <a:spLocks noGrp="1"/>
          </p:cNvSpPr>
          <p:nvPr>
            <p:ph type="sldNum" idx="12"/>
          </p:nvPr>
        </p:nvSpPr>
        <p:spPr>
          <a:xfrm>
            <a:off x="7467600" y="4802823"/>
            <a:ext cx="586130" cy="2720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>
  <p:cSld name="Picture with Caption">
    <p:spTree>
      <p:nvGrpSpPr>
        <p:cNvPr id="1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Google Shape;270;p38"/>
          <p:cNvSpPr txBox="1">
            <a:spLocks noGrp="1"/>
          </p:cNvSpPr>
          <p:nvPr>
            <p:ph type="body" idx="1"/>
          </p:nvPr>
        </p:nvSpPr>
        <p:spPr>
          <a:xfrm>
            <a:off x="254000" y="132080"/>
            <a:ext cx="8514080" cy="2059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spcBef>
                <a:spcPts val="160"/>
              </a:spcBef>
              <a:spcAft>
                <a:spcPts val="0"/>
              </a:spcAft>
              <a:buSzPts val="800"/>
              <a:buNone/>
              <a:defRPr sz="8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spcBef>
                <a:spcPts val="200"/>
              </a:spcBef>
              <a:spcAft>
                <a:spcPts val="0"/>
              </a:spcAft>
              <a:buSzPts val="1000"/>
              <a:buNone/>
              <a:defRPr sz="10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SzPts val="1000"/>
              <a:buNone/>
              <a:defRPr sz="1000"/>
            </a:lvl3pPr>
            <a:lvl4pPr marL="1828800" lvl="3" indent="-228600" algn="l">
              <a:spcBef>
                <a:spcPts val="200"/>
              </a:spcBef>
              <a:spcAft>
                <a:spcPts val="0"/>
              </a:spcAft>
              <a:buSzPts val="1000"/>
              <a:buNone/>
              <a:defRPr sz="1000"/>
            </a:lvl4pPr>
            <a:lvl5pPr marL="2286000" lvl="4" indent="-228600" algn="l">
              <a:spcBef>
                <a:spcPts val="200"/>
              </a:spcBef>
              <a:spcAft>
                <a:spcPts val="0"/>
              </a:spcAft>
              <a:buSzPts val="1000"/>
              <a:buNone/>
              <a:defRPr sz="10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71" name="Google Shape;271;p38"/>
          <p:cNvSpPr txBox="1">
            <a:spLocks noGrp="1"/>
          </p:cNvSpPr>
          <p:nvPr>
            <p:ph type="title"/>
          </p:nvPr>
        </p:nvSpPr>
        <p:spPr>
          <a:xfrm>
            <a:off x="254000" y="327899"/>
            <a:ext cx="8514080" cy="4341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2" name="Google Shape;272;p38"/>
          <p:cNvSpPr txBox="1">
            <a:spLocks noGrp="1"/>
          </p:cNvSpPr>
          <p:nvPr>
            <p:ph type="body" idx="2"/>
          </p:nvPr>
        </p:nvSpPr>
        <p:spPr>
          <a:xfrm>
            <a:off x="254000" y="757179"/>
            <a:ext cx="8514080" cy="3502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spcBef>
                <a:spcPts val="400"/>
              </a:spcBef>
              <a:spcAft>
                <a:spcPts val="0"/>
              </a:spcAft>
              <a:buSzPts val="2000"/>
              <a:buFont typeface="Arial"/>
              <a:buNone/>
              <a:defRPr sz="2000">
                <a:solidFill>
                  <a:srgbClr val="000000"/>
                </a:solidFill>
              </a:defRPr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SzPts val="2000"/>
              <a:buFont typeface="Arial"/>
              <a:buNone/>
              <a:defRPr sz="2000"/>
            </a:lvl2pPr>
            <a:lvl3pPr marL="1371600" lvl="2" indent="-228600" algn="l">
              <a:spcBef>
                <a:spcPts val="400"/>
              </a:spcBef>
              <a:spcAft>
                <a:spcPts val="0"/>
              </a:spcAft>
              <a:buSzPts val="2000"/>
              <a:buFont typeface="Arial"/>
              <a:buNone/>
              <a:defRPr sz="2000"/>
            </a:lvl3pPr>
            <a:lvl4pPr marL="1828800" lvl="3" indent="-228600" algn="l">
              <a:spcBef>
                <a:spcPts val="400"/>
              </a:spcBef>
              <a:spcAft>
                <a:spcPts val="0"/>
              </a:spcAft>
              <a:buSzPts val="2000"/>
              <a:buFont typeface="Arial"/>
              <a:buNone/>
              <a:defRPr sz="2000"/>
            </a:lvl4pPr>
            <a:lvl5pPr marL="2286000" lvl="4" indent="-228600" algn="l">
              <a:spcBef>
                <a:spcPts val="400"/>
              </a:spcBef>
              <a:spcAft>
                <a:spcPts val="0"/>
              </a:spcAft>
              <a:buSzPts val="2000"/>
              <a:buFont typeface="Arial"/>
              <a:buNone/>
              <a:defRPr sz="20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73" name="Google Shape;273;p38"/>
          <p:cNvSpPr>
            <a:spLocks noGrp="1"/>
          </p:cNvSpPr>
          <p:nvPr>
            <p:ph type="pic" idx="3"/>
          </p:nvPr>
        </p:nvSpPr>
        <p:spPr>
          <a:xfrm>
            <a:off x="254000" y="1497330"/>
            <a:ext cx="5129236" cy="30238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640"/>
              </a:spcBef>
              <a:spcAft>
                <a:spcPts val="0"/>
              </a:spcAft>
              <a:buClr>
                <a:srgbClr val="7F7F7F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560"/>
              </a:spcBef>
              <a:spcAft>
                <a:spcPts val="0"/>
              </a:spcAft>
              <a:buClr>
                <a:srgbClr val="7F7F7F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480"/>
              </a:spcBef>
              <a:spcAft>
                <a:spcPts val="0"/>
              </a:spcAft>
              <a:buClr>
                <a:srgbClr val="7F7F7F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rgbClr val="7F7F7F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rgbClr val="7F7F7F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74" name="Google Shape;274;p38"/>
          <p:cNvSpPr txBox="1">
            <a:spLocks noGrp="1"/>
          </p:cNvSpPr>
          <p:nvPr>
            <p:ph type="body" idx="4"/>
          </p:nvPr>
        </p:nvSpPr>
        <p:spPr>
          <a:xfrm>
            <a:off x="5556567" y="2137092"/>
            <a:ext cx="3211513" cy="23841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SzPts val="1400"/>
              <a:buNone/>
              <a:defRPr sz="1400"/>
            </a:lvl1pPr>
            <a:lvl2pPr marL="914400" lvl="1" indent="-228600" algn="l">
              <a:spcBef>
                <a:spcPts val="360"/>
              </a:spcBef>
              <a:spcAft>
                <a:spcPts val="0"/>
              </a:spcAft>
              <a:buSzPts val="1800"/>
              <a:buNone/>
              <a:defRPr/>
            </a:lvl2pPr>
            <a:lvl3pPr marL="1371600" lvl="2" indent="-228600" algn="l">
              <a:spcBef>
                <a:spcPts val="320"/>
              </a:spcBef>
              <a:spcAft>
                <a:spcPts val="0"/>
              </a:spcAft>
              <a:buSzPts val="1600"/>
              <a:buNone/>
              <a:defRPr/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240"/>
              </a:spcBef>
              <a:spcAft>
                <a:spcPts val="0"/>
              </a:spcAft>
              <a:buSzPts val="1200"/>
              <a:buNone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75" name="Google Shape;275;p38"/>
          <p:cNvSpPr txBox="1">
            <a:spLocks noGrp="1"/>
          </p:cNvSpPr>
          <p:nvPr>
            <p:ph type="body" idx="5"/>
          </p:nvPr>
        </p:nvSpPr>
        <p:spPr>
          <a:xfrm>
            <a:off x="5556567" y="1497330"/>
            <a:ext cx="3211513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spcBef>
                <a:spcPts val="320"/>
              </a:spcBef>
              <a:spcAft>
                <a:spcPts val="0"/>
              </a:spcAft>
              <a:buSzPts val="1600"/>
              <a:buFont typeface="Arial"/>
              <a:buNone/>
              <a:defRPr sz="16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276" name="Google Shape;276;p38"/>
          <p:cNvSpPr txBox="1"/>
          <p:nvPr/>
        </p:nvSpPr>
        <p:spPr>
          <a:xfrm>
            <a:off x="7810218" y="4719637"/>
            <a:ext cx="1233549" cy="4238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 b="1">
                <a:solidFill>
                  <a:srgbClr val="6083AA"/>
                </a:solidFill>
                <a:latin typeface="Arial"/>
                <a:ea typeface="Arial"/>
                <a:cs typeface="Arial"/>
                <a:sym typeface="Arial"/>
              </a:rPr>
              <a:t>jpl.nasa.gov</a:t>
            </a:r>
            <a:endParaRPr/>
          </a:p>
        </p:txBody>
      </p:sp>
      <p:sp>
        <p:nvSpPr>
          <p:cNvPr id="277" name="Google Shape;277;p38"/>
          <p:cNvSpPr txBox="1">
            <a:spLocks noGrp="1"/>
          </p:cNvSpPr>
          <p:nvPr>
            <p:ph type="dt" idx="10"/>
          </p:nvPr>
        </p:nvSpPr>
        <p:spPr>
          <a:xfrm>
            <a:off x="253999" y="4802823"/>
            <a:ext cx="1422401" cy="274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8" name="Google Shape;278;p38"/>
          <p:cNvSpPr txBox="1">
            <a:spLocks noGrp="1"/>
          </p:cNvSpPr>
          <p:nvPr>
            <p:ph type="ftr" idx="11"/>
          </p:nvPr>
        </p:nvSpPr>
        <p:spPr>
          <a:xfrm>
            <a:off x="1676401" y="4802823"/>
            <a:ext cx="5791199" cy="274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9" name="Google Shape;279;p38"/>
          <p:cNvSpPr txBox="1">
            <a:spLocks noGrp="1"/>
          </p:cNvSpPr>
          <p:nvPr>
            <p:ph type="sldNum" idx="12"/>
          </p:nvPr>
        </p:nvSpPr>
        <p:spPr>
          <a:xfrm>
            <a:off x="7467600" y="4802823"/>
            <a:ext cx="586130" cy="2720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Subtitle and Black Strip">
  <p:cSld name="Title, Subtitle and Black Strip">
    <p:spTree>
      <p:nvGrpSpPr>
        <p:cNvPr id="1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Google Shape;281;p39"/>
          <p:cNvSpPr/>
          <p:nvPr/>
        </p:nvSpPr>
        <p:spPr>
          <a:xfrm>
            <a:off x="0" y="1161143"/>
            <a:ext cx="9144000" cy="3558493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2" name="Google Shape;282;p39"/>
          <p:cNvSpPr txBox="1">
            <a:spLocks noGrp="1"/>
          </p:cNvSpPr>
          <p:nvPr>
            <p:ph type="body" idx="1"/>
          </p:nvPr>
        </p:nvSpPr>
        <p:spPr>
          <a:xfrm>
            <a:off x="254000" y="132080"/>
            <a:ext cx="8514080" cy="2059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spcBef>
                <a:spcPts val="160"/>
              </a:spcBef>
              <a:spcAft>
                <a:spcPts val="0"/>
              </a:spcAft>
              <a:buSzPts val="800"/>
              <a:buNone/>
              <a:defRPr sz="8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spcBef>
                <a:spcPts val="200"/>
              </a:spcBef>
              <a:spcAft>
                <a:spcPts val="0"/>
              </a:spcAft>
              <a:buSzPts val="1000"/>
              <a:buNone/>
              <a:defRPr sz="10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SzPts val="1000"/>
              <a:buNone/>
              <a:defRPr sz="1000"/>
            </a:lvl3pPr>
            <a:lvl4pPr marL="1828800" lvl="3" indent="-228600" algn="l">
              <a:spcBef>
                <a:spcPts val="200"/>
              </a:spcBef>
              <a:spcAft>
                <a:spcPts val="0"/>
              </a:spcAft>
              <a:buSzPts val="1000"/>
              <a:buNone/>
              <a:defRPr sz="1000"/>
            </a:lvl4pPr>
            <a:lvl5pPr marL="2286000" lvl="4" indent="-228600" algn="l">
              <a:spcBef>
                <a:spcPts val="200"/>
              </a:spcBef>
              <a:spcAft>
                <a:spcPts val="0"/>
              </a:spcAft>
              <a:buSzPts val="1000"/>
              <a:buNone/>
              <a:defRPr sz="10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83" name="Google Shape;283;p39"/>
          <p:cNvSpPr txBox="1">
            <a:spLocks noGrp="1"/>
          </p:cNvSpPr>
          <p:nvPr>
            <p:ph type="body" idx="2"/>
          </p:nvPr>
        </p:nvSpPr>
        <p:spPr>
          <a:xfrm>
            <a:off x="254000" y="757179"/>
            <a:ext cx="8514080" cy="3502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spcBef>
                <a:spcPts val="400"/>
              </a:spcBef>
              <a:spcAft>
                <a:spcPts val="0"/>
              </a:spcAft>
              <a:buSzPts val="2000"/>
              <a:buFont typeface="Arial"/>
              <a:buNone/>
              <a:defRPr sz="2000">
                <a:solidFill>
                  <a:srgbClr val="000000"/>
                </a:solidFill>
              </a:defRPr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SzPts val="2000"/>
              <a:buFont typeface="Arial"/>
              <a:buNone/>
              <a:defRPr sz="2000"/>
            </a:lvl2pPr>
            <a:lvl3pPr marL="1371600" lvl="2" indent="-228600" algn="l">
              <a:spcBef>
                <a:spcPts val="400"/>
              </a:spcBef>
              <a:spcAft>
                <a:spcPts val="0"/>
              </a:spcAft>
              <a:buSzPts val="2000"/>
              <a:buFont typeface="Arial"/>
              <a:buNone/>
              <a:defRPr sz="2000"/>
            </a:lvl3pPr>
            <a:lvl4pPr marL="1828800" lvl="3" indent="-228600" algn="l">
              <a:spcBef>
                <a:spcPts val="400"/>
              </a:spcBef>
              <a:spcAft>
                <a:spcPts val="0"/>
              </a:spcAft>
              <a:buSzPts val="2000"/>
              <a:buFont typeface="Arial"/>
              <a:buNone/>
              <a:defRPr sz="2000"/>
            </a:lvl4pPr>
            <a:lvl5pPr marL="2286000" lvl="4" indent="-228600" algn="l">
              <a:spcBef>
                <a:spcPts val="400"/>
              </a:spcBef>
              <a:spcAft>
                <a:spcPts val="0"/>
              </a:spcAft>
              <a:buSzPts val="2000"/>
              <a:buFont typeface="Arial"/>
              <a:buNone/>
              <a:defRPr sz="20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84" name="Google Shape;284;p39"/>
          <p:cNvSpPr txBox="1">
            <a:spLocks noGrp="1"/>
          </p:cNvSpPr>
          <p:nvPr>
            <p:ph type="title"/>
          </p:nvPr>
        </p:nvSpPr>
        <p:spPr>
          <a:xfrm>
            <a:off x="254000" y="327899"/>
            <a:ext cx="8514080" cy="4341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5" name="Google Shape;285;p39"/>
          <p:cNvSpPr txBox="1"/>
          <p:nvPr/>
        </p:nvSpPr>
        <p:spPr>
          <a:xfrm>
            <a:off x="7810218" y="4719637"/>
            <a:ext cx="1233549" cy="4238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 b="1">
                <a:solidFill>
                  <a:srgbClr val="6083AA"/>
                </a:solidFill>
                <a:latin typeface="Arial"/>
                <a:ea typeface="Arial"/>
                <a:cs typeface="Arial"/>
                <a:sym typeface="Arial"/>
              </a:rPr>
              <a:t>jpl.nasa.gov</a:t>
            </a:r>
            <a:endParaRPr/>
          </a:p>
        </p:txBody>
      </p:sp>
      <p:sp>
        <p:nvSpPr>
          <p:cNvPr id="286" name="Google Shape;286;p39"/>
          <p:cNvSpPr txBox="1">
            <a:spLocks noGrp="1"/>
          </p:cNvSpPr>
          <p:nvPr>
            <p:ph type="dt" idx="10"/>
          </p:nvPr>
        </p:nvSpPr>
        <p:spPr>
          <a:xfrm>
            <a:off x="253999" y="4802823"/>
            <a:ext cx="1422401" cy="274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7" name="Google Shape;287;p39"/>
          <p:cNvSpPr txBox="1">
            <a:spLocks noGrp="1"/>
          </p:cNvSpPr>
          <p:nvPr>
            <p:ph type="ftr" idx="11"/>
          </p:nvPr>
        </p:nvSpPr>
        <p:spPr>
          <a:xfrm>
            <a:off x="1676401" y="4802823"/>
            <a:ext cx="5791199" cy="274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8" name="Google Shape;288;p39"/>
          <p:cNvSpPr txBox="1">
            <a:spLocks noGrp="1"/>
          </p:cNvSpPr>
          <p:nvPr>
            <p:ph type="sldNum" idx="12"/>
          </p:nvPr>
        </p:nvSpPr>
        <p:spPr>
          <a:xfrm>
            <a:off x="7467600" y="4802823"/>
            <a:ext cx="586130" cy="2720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Subtitle and Light Strip">
  <p:cSld name="Title, Subtitle and Light Strip">
    <p:spTree>
      <p:nvGrpSpPr>
        <p:cNvPr id="1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Google Shape;290;p40"/>
          <p:cNvSpPr/>
          <p:nvPr/>
        </p:nvSpPr>
        <p:spPr>
          <a:xfrm>
            <a:off x="0" y="1161143"/>
            <a:ext cx="9144000" cy="3558493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1" name="Google Shape;291;p40"/>
          <p:cNvSpPr txBox="1">
            <a:spLocks noGrp="1"/>
          </p:cNvSpPr>
          <p:nvPr>
            <p:ph type="body" idx="1"/>
          </p:nvPr>
        </p:nvSpPr>
        <p:spPr>
          <a:xfrm>
            <a:off x="254000" y="132080"/>
            <a:ext cx="8514080" cy="2059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spcBef>
                <a:spcPts val="160"/>
              </a:spcBef>
              <a:spcAft>
                <a:spcPts val="0"/>
              </a:spcAft>
              <a:buSzPts val="800"/>
              <a:buNone/>
              <a:defRPr sz="8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spcBef>
                <a:spcPts val="200"/>
              </a:spcBef>
              <a:spcAft>
                <a:spcPts val="0"/>
              </a:spcAft>
              <a:buSzPts val="1000"/>
              <a:buNone/>
              <a:defRPr sz="10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SzPts val="1000"/>
              <a:buNone/>
              <a:defRPr sz="1000"/>
            </a:lvl3pPr>
            <a:lvl4pPr marL="1828800" lvl="3" indent="-228600" algn="l">
              <a:spcBef>
                <a:spcPts val="200"/>
              </a:spcBef>
              <a:spcAft>
                <a:spcPts val="0"/>
              </a:spcAft>
              <a:buSzPts val="1000"/>
              <a:buNone/>
              <a:defRPr sz="1000"/>
            </a:lvl4pPr>
            <a:lvl5pPr marL="2286000" lvl="4" indent="-228600" algn="l">
              <a:spcBef>
                <a:spcPts val="200"/>
              </a:spcBef>
              <a:spcAft>
                <a:spcPts val="0"/>
              </a:spcAft>
              <a:buSzPts val="1000"/>
              <a:buNone/>
              <a:defRPr sz="10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92" name="Google Shape;292;p40"/>
          <p:cNvSpPr txBox="1">
            <a:spLocks noGrp="1"/>
          </p:cNvSpPr>
          <p:nvPr>
            <p:ph type="title"/>
          </p:nvPr>
        </p:nvSpPr>
        <p:spPr>
          <a:xfrm>
            <a:off x="254000" y="327899"/>
            <a:ext cx="8514080" cy="4341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3" name="Google Shape;293;p40"/>
          <p:cNvSpPr txBox="1">
            <a:spLocks noGrp="1"/>
          </p:cNvSpPr>
          <p:nvPr>
            <p:ph type="body" idx="2"/>
          </p:nvPr>
        </p:nvSpPr>
        <p:spPr>
          <a:xfrm>
            <a:off x="254000" y="757179"/>
            <a:ext cx="8514080" cy="3502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spcBef>
                <a:spcPts val="400"/>
              </a:spcBef>
              <a:spcAft>
                <a:spcPts val="0"/>
              </a:spcAft>
              <a:buSzPts val="2000"/>
              <a:buFont typeface="Arial"/>
              <a:buNone/>
              <a:defRPr sz="2000">
                <a:solidFill>
                  <a:srgbClr val="000000"/>
                </a:solidFill>
              </a:defRPr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SzPts val="2000"/>
              <a:buFont typeface="Arial"/>
              <a:buNone/>
              <a:defRPr sz="2000"/>
            </a:lvl2pPr>
            <a:lvl3pPr marL="1371600" lvl="2" indent="-228600" algn="l">
              <a:spcBef>
                <a:spcPts val="400"/>
              </a:spcBef>
              <a:spcAft>
                <a:spcPts val="0"/>
              </a:spcAft>
              <a:buSzPts val="2000"/>
              <a:buFont typeface="Arial"/>
              <a:buNone/>
              <a:defRPr sz="2000"/>
            </a:lvl3pPr>
            <a:lvl4pPr marL="1828800" lvl="3" indent="-228600" algn="l">
              <a:spcBef>
                <a:spcPts val="400"/>
              </a:spcBef>
              <a:spcAft>
                <a:spcPts val="0"/>
              </a:spcAft>
              <a:buSzPts val="2000"/>
              <a:buFont typeface="Arial"/>
              <a:buNone/>
              <a:defRPr sz="2000"/>
            </a:lvl4pPr>
            <a:lvl5pPr marL="2286000" lvl="4" indent="-228600" algn="l">
              <a:spcBef>
                <a:spcPts val="400"/>
              </a:spcBef>
              <a:spcAft>
                <a:spcPts val="0"/>
              </a:spcAft>
              <a:buSzPts val="2000"/>
              <a:buFont typeface="Arial"/>
              <a:buNone/>
              <a:defRPr sz="20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94" name="Google Shape;294;p40"/>
          <p:cNvSpPr txBox="1"/>
          <p:nvPr/>
        </p:nvSpPr>
        <p:spPr>
          <a:xfrm>
            <a:off x="7810218" y="4719637"/>
            <a:ext cx="1233549" cy="4238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 b="1">
                <a:solidFill>
                  <a:srgbClr val="6083AA"/>
                </a:solidFill>
                <a:latin typeface="Arial"/>
                <a:ea typeface="Arial"/>
                <a:cs typeface="Arial"/>
                <a:sym typeface="Arial"/>
              </a:rPr>
              <a:t>jpl.nasa.gov</a:t>
            </a:r>
            <a:endParaRPr/>
          </a:p>
        </p:txBody>
      </p:sp>
      <p:sp>
        <p:nvSpPr>
          <p:cNvPr id="295" name="Google Shape;295;p40"/>
          <p:cNvSpPr txBox="1">
            <a:spLocks noGrp="1"/>
          </p:cNvSpPr>
          <p:nvPr>
            <p:ph type="dt" idx="10"/>
          </p:nvPr>
        </p:nvSpPr>
        <p:spPr>
          <a:xfrm>
            <a:off x="253999" y="4802823"/>
            <a:ext cx="1422401" cy="274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6" name="Google Shape;296;p40"/>
          <p:cNvSpPr txBox="1">
            <a:spLocks noGrp="1"/>
          </p:cNvSpPr>
          <p:nvPr>
            <p:ph type="ftr" idx="11"/>
          </p:nvPr>
        </p:nvSpPr>
        <p:spPr>
          <a:xfrm>
            <a:off x="1676401" y="4802823"/>
            <a:ext cx="5791199" cy="274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7" name="Google Shape;297;p40"/>
          <p:cNvSpPr txBox="1">
            <a:spLocks noGrp="1"/>
          </p:cNvSpPr>
          <p:nvPr>
            <p:ph type="sldNum" idx="12"/>
          </p:nvPr>
        </p:nvSpPr>
        <p:spPr>
          <a:xfrm>
            <a:off x="7467600" y="4802823"/>
            <a:ext cx="586130" cy="2720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Footer Only">
  <p:cSld name="Footer Only">
    <p:spTree>
      <p:nvGrpSpPr>
        <p:cNvPr id="1" name="Shape 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Google Shape;299;p41"/>
          <p:cNvSpPr txBox="1"/>
          <p:nvPr/>
        </p:nvSpPr>
        <p:spPr>
          <a:xfrm>
            <a:off x="7810218" y="4719637"/>
            <a:ext cx="1233549" cy="4238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 b="1">
                <a:solidFill>
                  <a:srgbClr val="6083AA"/>
                </a:solidFill>
                <a:latin typeface="Arial"/>
                <a:ea typeface="Arial"/>
                <a:cs typeface="Arial"/>
                <a:sym typeface="Arial"/>
              </a:rPr>
              <a:t>jpl.nasa.gov</a:t>
            </a:r>
            <a:endParaRPr/>
          </a:p>
        </p:txBody>
      </p:sp>
      <p:sp>
        <p:nvSpPr>
          <p:cNvPr id="300" name="Google Shape;300;p41"/>
          <p:cNvSpPr txBox="1">
            <a:spLocks noGrp="1"/>
          </p:cNvSpPr>
          <p:nvPr>
            <p:ph type="dt" idx="10"/>
          </p:nvPr>
        </p:nvSpPr>
        <p:spPr>
          <a:xfrm>
            <a:off x="253999" y="4802823"/>
            <a:ext cx="1422401" cy="274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1" name="Google Shape;301;p41"/>
          <p:cNvSpPr txBox="1">
            <a:spLocks noGrp="1"/>
          </p:cNvSpPr>
          <p:nvPr>
            <p:ph type="ftr" idx="11"/>
          </p:nvPr>
        </p:nvSpPr>
        <p:spPr>
          <a:xfrm>
            <a:off x="1676401" y="4802823"/>
            <a:ext cx="5791199" cy="274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2" name="Google Shape;302;p41"/>
          <p:cNvSpPr txBox="1">
            <a:spLocks noGrp="1"/>
          </p:cNvSpPr>
          <p:nvPr>
            <p:ph type="sldNum" idx="12"/>
          </p:nvPr>
        </p:nvSpPr>
        <p:spPr>
          <a:xfrm>
            <a:off x="7467600" y="4802823"/>
            <a:ext cx="586130" cy="2720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>
  <p:cSld name="Section Header">
    <p:spTree>
      <p:nvGrpSpPr>
        <p:cNvPr id="1" name="Shape 3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Google Shape;304;p42"/>
          <p:cNvSpPr txBox="1">
            <a:spLocks noGrp="1"/>
          </p:cNvSpPr>
          <p:nvPr>
            <p:ph type="body" idx="1"/>
          </p:nvPr>
        </p:nvSpPr>
        <p:spPr>
          <a:xfrm>
            <a:off x="467360" y="1839278"/>
            <a:ext cx="8229600" cy="14627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ctr">
              <a:spcBef>
                <a:spcPts val="720"/>
              </a:spcBef>
              <a:spcAft>
                <a:spcPts val="0"/>
              </a:spcAft>
              <a:buSzPts val="3600"/>
              <a:buNone/>
              <a:defRPr sz="3600"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05" name="Google Shape;305;p42"/>
          <p:cNvSpPr txBox="1"/>
          <p:nvPr/>
        </p:nvSpPr>
        <p:spPr>
          <a:xfrm>
            <a:off x="7810218" y="4719637"/>
            <a:ext cx="1233549" cy="4238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 b="1">
                <a:solidFill>
                  <a:srgbClr val="6083AA"/>
                </a:solidFill>
                <a:latin typeface="Arial"/>
                <a:ea typeface="Arial"/>
                <a:cs typeface="Arial"/>
                <a:sym typeface="Arial"/>
              </a:rPr>
              <a:t>jpl.nasa.gov</a:t>
            </a:r>
            <a:endParaRPr/>
          </a:p>
        </p:txBody>
      </p:sp>
      <p:sp>
        <p:nvSpPr>
          <p:cNvPr id="306" name="Google Shape;306;p42"/>
          <p:cNvSpPr txBox="1">
            <a:spLocks noGrp="1"/>
          </p:cNvSpPr>
          <p:nvPr>
            <p:ph type="dt" idx="10"/>
          </p:nvPr>
        </p:nvSpPr>
        <p:spPr>
          <a:xfrm>
            <a:off x="253999" y="4802823"/>
            <a:ext cx="1422401" cy="274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7" name="Google Shape;307;p42"/>
          <p:cNvSpPr txBox="1">
            <a:spLocks noGrp="1"/>
          </p:cNvSpPr>
          <p:nvPr>
            <p:ph type="ftr" idx="11"/>
          </p:nvPr>
        </p:nvSpPr>
        <p:spPr>
          <a:xfrm>
            <a:off x="1676401" y="4802823"/>
            <a:ext cx="5791199" cy="274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8" name="Google Shape;308;p42"/>
          <p:cNvSpPr txBox="1">
            <a:spLocks noGrp="1"/>
          </p:cNvSpPr>
          <p:nvPr>
            <p:ph type="sldNum" idx="12"/>
          </p:nvPr>
        </p:nvSpPr>
        <p:spPr>
          <a:xfrm>
            <a:off x="7467600" y="4802823"/>
            <a:ext cx="586130" cy="2720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_Gray">
  <p:cSld name="Section Header_Gray">
    <p:bg>
      <p:bgPr>
        <a:solidFill>
          <a:srgbClr val="A5A5A5"/>
        </a:solidFill>
        <a:effectLst/>
      </p:bgPr>
    </p:bg>
    <p:spTree>
      <p:nvGrpSpPr>
        <p:cNvPr id="1" name="Shape 3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Google Shape;310;p43"/>
          <p:cNvSpPr txBox="1">
            <a:spLocks noGrp="1"/>
          </p:cNvSpPr>
          <p:nvPr>
            <p:ph type="body" idx="1"/>
          </p:nvPr>
        </p:nvSpPr>
        <p:spPr>
          <a:xfrm>
            <a:off x="467360" y="1839278"/>
            <a:ext cx="8229600" cy="14627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ctr">
              <a:spcBef>
                <a:spcPts val="720"/>
              </a:spcBef>
              <a:spcAft>
                <a:spcPts val="0"/>
              </a:spcAft>
              <a:buSzPts val="3600"/>
              <a:buNone/>
              <a:defRPr sz="3600">
                <a:solidFill>
                  <a:schemeClr val="lt1"/>
                </a:solidFill>
              </a:defRPr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11" name="Google Shape;311;p43"/>
          <p:cNvSpPr txBox="1"/>
          <p:nvPr/>
        </p:nvSpPr>
        <p:spPr>
          <a:xfrm>
            <a:off x="7810218" y="4719637"/>
            <a:ext cx="1233549" cy="4238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 b="1">
                <a:solidFill>
                  <a:srgbClr val="6083AA"/>
                </a:solidFill>
                <a:latin typeface="Arial"/>
                <a:ea typeface="Arial"/>
                <a:cs typeface="Arial"/>
                <a:sym typeface="Arial"/>
              </a:rPr>
              <a:t>jpl.nasa.gov</a:t>
            </a:r>
            <a:endParaRPr/>
          </a:p>
        </p:txBody>
      </p:sp>
      <p:sp>
        <p:nvSpPr>
          <p:cNvPr id="312" name="Google Shape;312;p43"/>
          <p:cNvSpPr txBox="1">
            <a:spLocks noGrp="1"/>
          </p:cNvSpPr>
          <p:nvPr>
            <p:ph type="dt" idx="10"/>
          </p:nvPr>
        </p:nvSpPr>
        <p:spPr>
          <a:xfrm>
            <a:off x="253999" y="4802823"/>
            <a:ext cx="1422401" cy="274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3" name="Google Shape;313;p43"/>
          <p:cNvSpPr txBox="1">
            <a:spLocks noGrp="1"/>
          </p:cNvSpPr>
          <p:nvPr>
            <p:ph type="ftr" idx="11"/>
          </p:nvPr>
        </p:nvSpPr>
        <p:spPr>
          <a:xfrm>
            <a:off x="1676401" y="4802823"/>
            <a:ext cx="5791199" cy="274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4" name="Google Shape;314;p43"/>
          <p:cNvSpPr txBox="1">
            <a:spLocks noGrp="1"/>
          </p:cNvSpPr>
          <p:nvPr>
            <p:ph type="sldNum" idx="12"/>
          </p:nvPr>
        </p:nvSpPr>
        <p:spPr>
          <a:xfrm>
            <a:off x="7467600" y="4802823"/>
            <a:ext cx="586130" cy="2720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>
  <p:cSld name="Blank">
    <p:spTree>
      <p:nvGrpSpPr>
        <p:cNvPr id="1" name="Shape 3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Google Shape;316;p44"/>
          <p:cNvSpPr txBox="1">
            <a:spLocks noGrp="1"/>
          </p:cNvSpPr>
          <p:nvPr>
            <p:ph type="dt" idx="10"/>
          </p:nvPr>
        </p:nvSpPr>
        <p:spPr>
          <a:xfrm>
            <a:off x="253999" y="4802823"/>
            <a:ext cx="1422401" cy="274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7" name="Google Shape;317;p44"/>
          <p:cNvSpPr txBox="1">
            <a:spLocks noGrp="1"/>
          </p:cNvSpPr>
          <p:nvPr>
            <p:ph type="ftr" idx="11"/>
          </p:nvPr>
        </p:nvSpPr>
        <p:spPr>
          <a:xfrm>
            <a:off x="1676401" y="4802823"/>
            <a:ext cx="5791199" cy="274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8" name="Google Shape;318;p44"/>
          <p:cNvSpPr txBox="1">
            <a:spLocks noGrp="1"/>
          </p:cNvSpPr>
          <p:nvPr>
            <p:ph type="sldNum" idx="12"/>
          </p:nvPr>
        </p:nvSpPr>
        <p:spPr>
          <a:xfrm>
            <a:off x="7467600" y="4802823"/>
            <a:ext cx="586130" cy="2720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losing Slide">
  <p:cSld name="Closing Slide">
    <p:spTree>
      <p:nvGrpSpPr>
        <p:cNvPr id="1" name="Shape 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20" name="Google Shape;320;p45"/>
          <p:cNvCxnSpPr/>
          <p:nvPr/>
        </p:nvCxnSpPr>
        <p:spPr>
          <a:xfrm>
            <a:off x="2538518" y="2571750"/>
            <a:ext cx="4057288" cy="0"/>
          </a:xfrm>
          <a:prstGeom prst="straightConnector1">
            <a:avLst/>
          </a:prstGeom>
          <a:noFill/>
          <a:ln w="9525" cap="flat" cmpd="sng">
            <a:solidFill>
              <a:srgbClr val="A5A5A5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21" name="Google Shape;321;p45"/>
          <p:cNvSpPr txBox="1"/>
          <p:nvPr/>
        </p:nvSpPr>
        <p:spPr>
          <a:xfrm>
            <a:off x="1" y="2790066"/>
            <a:ext cx="9144000" cy="4001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jpl.nasa.gov</a:t>
            </a:r>
            <a:endParaRPr/>
          </a:p>
        </p:txBody>
      </p:sp>
      <p:pic>
        <p:nvPicPr>
          <p:cNvPr id="322" name="Google Shape;322;p45" descr="Tribrand_ColorBlack_rgb_16x3_160601.pn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2538518" y="1381408"/>
            <a:ext cx="4057288" cy="1127024"/>
          </a:xfrm>
          <a:prstGeom prst="rect">
            <a:avLst/>
          </a:prstGeom>
          <a:noFill/>
          <a:ln>
            <a:noFill/>
          </a:ln>
        </p:spPr>
      </p:pic>
      <p:sp>
        <p:nvSpPr>
          <p:cNvPr id="323" name="Google Shape;323;p45"/>
          <p:cNvSpPr txBox="1">
            <a:spLocks noGrp="1"/>
          </p:cNvSpPr>
          <p:nvPr>
            <p:ph type="dt" idx="10"/>
          </p:nvPr>
        </p:nvSpPr>
        <p:spPr>
          <a:xfrm>
            <a:off x="253999" y="4802823"/>
            <a:ext cx="1422401" cy="274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4" name="Google Shape;324;p45"/>
          <p:cNvSpPr txBox="1">
            <a:spLocks noGrp="1"/>
          </p:cNvSpPr>
          <p:nvPr>
            <p:ph type="ftr" idx="11"/>
          </p:nvPr>
        </p:nvSpPr>
        <p:spPr>
          <a:xfrm>
            <a:off x="1676401" y="4802823"/>
            <a:ext cx="5791199" cy="274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5" name="Google Shape;325;p45"/>
          <p:cNvSpPr txBox="1">
            <a:spLocks noGrp="1"/>
          </p:cNvSpPr>
          <p:nvPr>
            <p:ph type="sldNum" idx="12"/>
          </p:nvPr>
        </p:nvSpPr>
        <p:spPr>
          <a:xfrm>
            <a:off x="7467600" y="4802823"/>
            <a:ext cx="586130" cy="2720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losing Slide 2">
  <p:cSld name="Closing Slide 2">
    <p:spTree>
      <p:nvGrpSpPr>
        <p:cNvPr id="1" name="Shape 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" name="Google Shape;327;p46" descr="Tribrand_ColorBlack_rgb_16x3_160601.pn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2543356" y="2008238"/>
            <a:ext cx="4057288" cy="1127024"/>
          </a:xfrm>
          <a:prstGeom prst="rect">
            <a:avLst/>
          </a:prstGeom>
          <a:noFill/>
          <a:ln>
            <a:noFill/>
          </a:ln>
        </p:spPr>
      </p:pic>
      <p:sp>
        <p:nvSpPr>
          <p:cNvPr id="328" name="Google Shape;328;p46"/>
          <p:cNvSpPr txBox="1">
            <a:spLocks noGrp="1"/>
          </p:cNvSpPr>
          <p:nvPr>
            <p:ph type="dt" idx="10"/>
          </p:nvPr>
        </p:nvSpPr>
        <p:spPr>
          <a:xfrm>
            <a:off x="253999" y="4802823"/>
            <a:ext cx="1422401" cy="274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9" name="Google Shape;329;p46"/>
          <p:cNvSpPr txBox="1">
            <a:spLocks noGrp="1"/>
          </p:cNvSpPr>
          <p:nvPr>
            <p:ph type="ftr" idx="11"/>
          </p:nvPr>
        </p:nvSpPr>
        <p:spPr>
          <a:xfrm>
            <a:off x="1676401" y="4802823"/>
            <a:ext cx="5791199" cy="274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0" name="Google Shape;330;p46"/>
          <p:cNvSpPr txBox="1">
            <a:spLocks noGrp="1"/>
          </p:cNvSpPr>
          <p:nvPr>
            <p:ph type="sldNum" idx="12"/>
          </p:nvPr>
        </p:nvSpPr>
        <p:spPr>
          <a:xfrm>
            <a:off x="7467600" y="4802823"/>
            <a:ext cx="586130" cy="2720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Only">
  <p:cSld name="Content Only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10"/>
          <p:cNvSpPr txBox="1">
            <a:spLocks noGrp="1"/>
          </p:cNvSpPr>
          <p:nvPr>
            <p:ph type="body" idx="1"/>
          </p:nvPr>
        </p:nvSpPr>
        <p:spPr>
          <a:xfrm>
            <a:off x="254000" y="132080"/>
            <a:ext cx="8514080" cy="2059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spcBef>
                <a:spcPts val="160"/>
              </a:spcBef>
              <a:spcAft>
                <a:spcPts val="0"/>
              </a:spcAft>
              <a:buSzPts val="800"/>
              <a:buNone/>
              <a:defRPr sz="8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spcBef>
                <a:spcPts val="200"/>
              </a:spcBef>
              <a:spcAft>
                <a:spcPts val="0"/>
              </a:spcAft>
              <a:buSzPts val="1000"/>
              <a:buNone/>
              <a:defRPr sz="10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SzPts val="1000"/>
              <a:buNone/>
              <a:defRPr sz="1000"/>
            </a:lvl3pPr>
            <a:lvl4pPr marL="1828800" lvl="3" indent="-228600" algn="l">
              <a:spcBef>
                <a:spcPts val="200"/>
              </a:spcBef>
              <a:spcAft>
                <a:spcPts val="0"/>
              </a:spcAft>
              <a:buSzPts val="1000"/>
              <a:buNone/>
              <a:defRPr sz="1000"/>
            </a:lvl4pPr>
            <a:lvl5pPr marL="2286000" lvl="4" indent="-228600" algn="l">
              <a:spcBef>
                <a:spcPts val="200"/>
              </a:spcBef>
              <a:spcAft>
                <a:spcPts val="0"/>
              </a:spcAft>
              <a:buSzPts val="1000"/>
              <a:buNone/>
              <a:defRPr sz="10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5" name="Google Shape;45;p10"/>
          <p:cNvSpPr txBox="1">
            <a:spLocks noGrp="1"/>
          </p:cNvSpPr>
          <p:nvPr>
            <p:ph type="body" idx="2"/>
          </p:nvPr>
        </p:nvSpPr>
        <p:spPr>
          <a:xfrm>
            <a:off x="1412240" y="1602106"/>
            <a:ext cx="6319520" cy="27193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6" name="Google Shape;46;p10"/>
          <p:cNvSpPr txBox="1">
            <a:spLocks noGrp="1"/>
          </p:cNvSpPr>
          <p:nvPr>
            <p:ph type="dt" idx="10"/>
          </p:nvPr>
        </p:nvSpPr>
        <p:spPr>
          <a:xfrm>
            <a:off x="254000" y="4954249"/>
            <a:ext cx="1422400" cy="1232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10"/>
          <p:cNvSpPr txBox="1">
            <a:spLocks noGrp="1"/>
          </p:cNvSpPr>
          <p:nvPr>
            <p:ph type="ftr" idx="11"/>
          </p:nvPr>
        </p:nvSpPr>
        <p:spPr>
          <a:xfrm>
            <a:off x="1676400" y="4954249"/>
            <a:ext cx="5775960" cy="1232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10"/>
          <p:cNvSpPr txBox="1">
            <a:spLocks noGrp="1"/>
          </p:cNvSpPr>
          <p:nvPr>
            <p:ph type="sldNum" idx="12"/>
          </p:nvPr>
        </p:nvSpPr>
        <p:spPr>
          <a:xfrm>
            <a:off x="7452360" y="4952849"/>
            <a:ext cx="601370" cy="1220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49" name="Google Shape;49;p10"/>
          <p:cNvSpPr txBox="1"/>
          <p:nvPr/>
        </p:nvSpPr>
        <p:spPr>
          <a:xfrm>
            <a:off x="7810218" y="4871803"/>
            <a:ext cx="1233549" cy="2716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 b="1">
                <a:solidFill>
                  <a:srgbClr val="6083AA"/>
                </a:solidFill>
                <a:latin typeface="Arial"/>
                <a:ea typeface="Arial"/>
                <a:cs typeface="Arial"/>
                <a:sym typeface="Arial"/>
              </a:rPr>
              <a:t>jpl.nasa.gov</a:t>
            </a:r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>
  <p:cSld name="Title and Content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1"/>
          <p:cNvSpPr txBox="1">
            <a:spLocks noGrp="1"/>
          </p:cNvSpPr>
          <p:nvPr>
            <p:ph type="body" idx="1"/>
          </p:nvPr>
        </p:nvSpPr>
        <p:spPr>
          <a:xfrm>
            <a:off x="254000" y="132080"/>
            <a:ext cx="8514080" cy="2059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spcBef>
                <a:spcPts val="160"/>
              </a:spcBef>
              <a:spcAft>
                <a:spcPts val="0"/>
              </a:spcAft>
              <a:buSzPts val="800"/>
              <a:buNone/>
              <a:defRPr sz="8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spcBef>
                <a:spcPts val="200"/>
              </a:spcBef>
              <a:spcAft>
                <a:spcPts val="0"/>
              </a:spcAft>
              <a:buSzPts val="1000"/>
              <a:buNone/>
              <a:defRPr sz="10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SzPts val="1000"/>
              <a:buNone/>
              <a:defRPr sz="1000"/>
            </a:lvl3pPr>
            <a:lvl4pPr marL="1828800" lvl="3" indent="-228600" algn="l">
              <a:spcBef>
                <a:spcPts val="200"/>
              </a:spcBef>
              <a:spcAft>
                <a:spcPts val="0"/>
              </a:spcAft>
              <a:buSzPts val="1000"/>
              <a:buNone/>
              <a:defRPr sz="1000"/>
            </a:lvl4pPr>
            <a:lvl5pPr marL="2286000" lvl="4" indent="-228600" algn="l">
              <a:spcBef>
                <a:spcPts val="200"/>
              </a:spcBef>
              <a:spcAft>
                <a:spcPts val="0"/>
              </a:spcAft>
              <a:buSzPts val="1000"/>
              <a:buNone/>
              <a:defRPr sz="10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2" name="Google Shape;52;p11"/>
          <p:cNvSpPr txBox="1">
            <a:spLocks noGrp="1"/>
          </p:cNvSpPr>
          <p:nvPr>
            <p:ph type="title"/>
          </p:nvPr>
        </p:nvSpPr>
        <p:spPr>
          <a:xfrm>
            <a:off x="254000" y="327899"/>
            <a:ext cx="8514080" cy="4341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11"/>
          <p:cNvSpPr txBox="1">
            <a:spLocks noGrp="1"/>
          </p:cNvSpPr>
          <p:nvPr>
            <p:ph type="body" idx="2"/>
          </p:nvPr>
        </p:nvSpPr>
        <p:spPr>
          <a:xfrm>
            <a:off x="1412240" y="1602106"/>
            <a:ext cx="6319520" cy="27193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4" name="Google Shape;54;p11"/>
          <p:cNvSpPr txBox="1">
            <a:spLocks noGrp="1"/>
          </p:cNvSpPr>
          <p:nvPr>
            <p:ph type="dt" idx="10"/>
          </p:nvPr>
        </p:nvSpPr>
        <p:spPr>
          <a:xfrm>
            <a:off x="254000" y="4954249"/>
            <a:ext cx="1422400" cy="1232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11"/>
          <p:cNvSpPr txBox="1">
            <a:spLocks noGrp="1"/>
          </p:cNvSpPr>
          <p:nvPr>
            <p:ph type="ftr" idx="11"/>
          </p:nvPr>
        </p:nvSpPr>
        <p:spPr>
          <a:xfrm>
            <a:off x="1676400" y="4954249"/>
            <a:ext cx="5775960" cy="1232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11"/>
          <p:cNvSpPr txBox="1">
            <a:spLocks noGrp="1"/>
          </p:cNvSpPr>
          <p:nvPr>
            <p:ph type="sldNum" idx="12"/>
          </p:nvPr>
        </p:nvSpPr>
        <p:spPr>
          <a:xfrm>
            <a:off x="7452360" y="4952849"/>
            <a:ext cx="601370" cy="1220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57" name="Google Shape;57;p11"/>
          <p:cNvSpPr txBox="1"/>
          <p:nvPr/>
        </p:nvSpPr>
        <p:spPr>
          <a:xfrm>
            <a:off x="7810218" y="4871803"/>
            <a:ext cx="1233549" cy="2716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 b="1">
                <a:solidFill>
                  <a:srgbClr val="6083AA"/>
                </a:solidFill>
                <a:latin typeface="Arial"/>
                <a:ea typeface="Arial"/>
                <a:cs typeface="Arial"/>
                <a:sym typeface="Arial"/>
              </a:rPr>
              <a:t>jpl.nasa.gov</a:t>
            </a:r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Subtitle">
  <p:cSld name="Title and Subtitle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2"/>
          <p:cNvSpPr txBox="1">
            <a:spLocks noGrp="1"/>
          </p:cNvSpPr>
          <p:nvPr>
            <p:ph type="body" idx="1"/>
          </p:nvPr>
        </p:nvSpPr>
        <p:spPr>
          <a:xfrm>
            <a:off x="254000" y="132080"/>
            <a:ext cx="8514080" cy="2059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spcBef>
                <a:spcPts val="160"/>
              </a:spcBef>
              <a:spcAft>
                <a:spcPts val="0"/>
              </a:spcAft>
              <a:buSzPts val="800"/>
              <a:buNone/>
              <a:defRPr sz="8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spcBef>
                <a:spcPts val="200"/>
              </a:spcBef>
              <a:spcAft>
                <a:spcPts val="0"/>
              </a:spcAft>
              <a:buSzPts val="1000"/>
              <a:buNone/>
              <a:defRPr sz="10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SzPts val="1000"/>
              <a:buNone/>
              <a:defRPr sz="1000"/>
            </a:lvl3pPr>
            <a:lvl4pPr marL="1828800" lvl="3" indent="-228600" algn="l">
              <a:spcBef>
                <a:spcPts val="200"/>
              </a:spcBef>
              <a:spcAft>
                <a:spcPts val="0"/>
              </a:spcAft>
              <a:buSzPts val="1000"/>
              <a:buNone/>
              <a:defRPr sz="1000"/>
            </a:lvl4pPr>
            <a:lvl5pPr marL="2286000" lvl="4" indent="-228600" algn="l">
              <a:spcBef>
                <a:spcPts val="200"/>
              </a:spcBef>
              <a:spcAft>
                <a:spcPts val="0"/>
              </a:spcAft>
              <a:buSzPts val="1000"/>
              <a:buNone/>
              <a:defRPr sz="10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0" name="Google Shape;60;p12"/>
          <p:cNvSpPr txBox="1">
            <a:spLocks noGrp="1"/>
          </p:cNvSpPr>
          <p:nvPr>
            <p:ph type="body" idx="2"/>
          </p:nvPr>
        </p:nvSpPr>
        <p:spPr>
          <a:xfrm>
            <a:off x="254000" y="757179"/>
            <a:ext cx="8514080" cy="3502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spcBef>
                <a:spcPts val="400"/>
              </a:spcBef>
              <a:spcAft>
                <a:spcPts val="0"/>
              </a:spcAft>
              <a:buSzPts val="2000"/>
              <a:buFont typeface="Arial"/>
              <a:buNone/>
              <a:defRPr sz="2000">
                <a:solidFill>
                  <a:srgbClr val="FFFFFF"/>
                </a:solidFill>
              </a:defRPr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SzPts val="2000"/>
              <a:buFont typeface="Arial"/>
              <a:buNone/>
              <a:defRPr sz="2000"/>
            </a:lvl2pPr>
            <a:lvl3pPr marL="1371600" lvl="2" indent="-228600" algn="l">
              <a:spcBef>
                <a:spcPts val="400"/>
              </a:spcBef>
              <a:spcAft>
                <a:spcPts val="0"/>
              </a:spcAft>
              <a:buSzPts val="2000"/>
              <a:buFont typeface="Arial"/>
              <a:buNone/>
              <a:defRPr sz="2000"/>
            </a:lvl3pPr>
            <a:lvl4pPr marL="1828800" lvl="3" indent="-228600" algn="l">
              <a:spcBef>
                <a:spcPts val="400"/>
              </a:spcBef>
              <a:spcAft>
                <a:spcPts val="0"/>
              </a:spcAft>
              <a:buSzPts val="2000"/>
              <a:buFont typeface="Arial"/>
              <a:buNone/>
              <a:defRPr sz="2000"/>
            </a:lvl4pPr>
            <a:lvl5pPr marL="2286000" lvl="4" indent="-228600" algn="l">
              <a:spcBef>
                <a:spcPts val="400"/>
              </a:spcBef>
              <a:spcAft>
                <a:spcPts val="0"/>
              </a:spcAft>
              <a:buSzPts val="2000"/>
              <a:buFont typeface="Arial"/>
              <a:buNone/>
              <a:defRPr sz="20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1" name="Google Shape;61;p12"/>
          <p:cNvSpPr txBox="1">
            <a:spLocks noGrp="1"/>
          </p:cNvSpPr>
          <p:nvPr>
            <p:ph type="title"/>
          </p:nvPr>
        </p:nvSpPr>
        <p:spPr>
          <a:xfrm>
            <a:off x="254000" y="327899"/>
            <a:ext cx="8514080" cy="4341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2" name="Google Shape;62;p12"/>
          <p:cNvSpPr txBox="1">
            <a:spLocks noGrp="1"/>
          </p:cNvSpPr>
          <p:nvPr>
            <p:ph type="dt" idx="10"/>
          </p:nvPr>
        </p:nvSpPr>
        <p:spPr>
          <a:xfrm>
            <a:off x="254000" y="4954249"/>
            <a:ext cx="1422400" cy="1232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2"/>
          <p:cNvSpPr txBox="1">
            <a:spLocks noGrp="1"/>
          </p:cNvSpPr>
          <p:nvPr>
            <p:ph type="ftr" idx="11"/>
          </p:nvPr>
        </p:nvSpPr>
        <p:spPr>
          <a:xfrm>
            <a:off x="1676400" y="4954249"/>
            <a:ext cx="5775960" cy="1232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12"/>
          <p:cNvSpPr txBox="1">
            <a:spLocks noGrp="1"/>
          </p:cNvSpPr>
          <p:nvPr>
            <p:ph type="sldNum" idx="12"/>
          </p:nvPr>
        </p:nvSpPr>
        <p:spPr>
          <a:xfrm>
            <a:off x="7452360" y="4952849"/>
            <a:ext cx="601370" cy="1220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65" name="Google Shape;65;p12"/>
          <p:cNvSpPr txBox="1"/>
          <p:nvPr/>
        </p:nvSpPr>
        <p:spPr>
          <a:xfrm>
            <a:off x="7810218" y="4871803"/>
            <a:ext cx="1233549" cy="2716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 b="1">
                <a:solidFill>
                  <a:srgbClr val="3E556E"/>
                </a:solidFill>
                <a:latin typeface="Arial"/>
                <a:ea typeface="Arial"/>
                <a:cs typeface="Arial"/>
                <a:sym typeface="Arial"/>
              </a:rPr>
              <a:t>jpl.nasa.gov</a:t>
            </a: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Subtitle and Content">
  <p:cSld name="Title, Subtitle and Content"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3"/>
          <p:cNvSpPr txBox="1">
            <a:spLocks noGrp="1"/>
          </p:cNvSpPr>
          <p:nvPr>
            <p:ph type="body" idx="1"/>
          </p:nvPr>
        </p:nvSpPr>
        <p:spPr>
          <a:xfrm>
            <a:off x="254000" y="132080"/>
            <a:ext cx="8514080" cy="2059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spcBef>
                <a:spcPts val="160"/>
              </a:spcBef>
              <a:spcAft>
                <a:spcPts val="0"/>
              </a:spcAft>
              <a:buSzPts val="800"/>
              <a:buNone/>
              <a:defRPr sz="8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spcBef>
                <a:spcPts val="200"/>
              </a:spcBef>
              <a:spcAft>
                <a:spcPts val="0"/>
              </a:spcAft>
              <a:buSzPts val="1000"/>
              <a:buNone/>
              <a:defRPr sz="10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SzPts val="1000"/>
              <a:buNone/>
              <a:defRPr sz="1000"/>
            </a:lvl3pPr>
            <a:lvl4pPr marL="1828800" lvl="3" indent="-228600" algn="l">
              <a:spcBef>
                <a:spcPts val="200"/>
              </a:spcBef>
              <a:spcAft>
                <a:spcPts val="0"/>
              </a:spcAft>
              <a:buSzPts val="1000"/>
              <a:buNone/>
              <a:defRPr sz="1000"/>
            </a:lvl4pPr>
            <a:lvl5pPr marL="2286000" lvl="4" indent="-228600" algn="l">
              <a:spcBef>
                <a:spcPts val="200"/>
              </a:spcBef>
              <a:spcAft>
                <a:spcPts val="0"/>
              </a:spcAft>
              <a:buSzPts val="1000"/>
              <a:buNone/>
              <a:defRPr sz="10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8" name="Google Shape;68;p13"/>
          <p:cNvSpPr txBox="1">
            <a:spLocks noGrp="1"/>
          </p:cNvSpPr>
          <p:nvPr>
            <p:ph type="title"/>
          </p:nvPr>
        </p:nvSpPr>
        <p:spPr>
          <a:xfrm>
            <a:off x="254000" y="327899"/>
            <a:ext cx="8514080" cy="4341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9" name="Google Shape;69;p13"/>
          <p:cNvSpPr txBox="1">
            <a:spLocks noGrp="1"/>
          </p:cNvSpPr>
          <p:nvPr>
            <p:ph type="body" idx="2"/>
          </p:nvPr>
        </p:nvSpPr>
        <p:spPr>
          <a:xfrm>
            <a:off x="254000" y="757179"/>
            <a:ext cx="8514080" cy="3502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spcBef>
                <a:spcPts val="400"/>
              </a:spcBef>
              <a:spcAft>
                <a:spcPts val="0"/>
              </a:spcAft>
              <a:buSzPts val="2000"/>
              <a:buFont typeface="Arial"/>
              <a:buNone/>
              <a:defRPr sz="2000">
                <a:solidFill>
                  <a:srgbClr val="FFFFFF"/>
                </a:solidFill>
              </a:defRPr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SzPts val="2000"/>
              <a:buFont typeface="Arial"/>
              <a:buNone/>
              <a:defRPr sz="2000"/>
            </a:lvl2pPr>
            <a:lvl3pPr marL="1371600" lvl="2" indent="-228600" algn="l">
              <a:spcBef>
                <a:spcPts val="400"/>
              </a:spcBef>
              <a:spcAft>
                <a:spcPts val="0"/>
              </a:spcAft>
              <a:buSzPts val="2000"/>
              <a:buFont typeface="Arial"/>
              <a:buNone/>
              <a:defRPr sz="2000"/>
            </a:lvl3pPr>
            <a:lvl4pPr marL="1828800" lvl="3" indent="-228600" algn="l">
              <a:spcBef>
                <a:spcPts val="400"/>
              </a:spcBef>
              <a:spcAft>
                <a:spcPts val="0"/>
              </a:spcAft>
              <a:buSzPts val="2000"/>
              <a:buFont typeface="Arial"/>
              <a:buNone/>
              <a:defRPr sz="2000"/>
            </a:lvl4pPr>
            <a:lvl5pPr marL="2286000" lvl="4" indent="-228600" algn="l">
              <a:spcBef>
                <a:spcPts val="400"/>
              </a:spcBef>
              <a:spcAft>
                <a:spcPts val="0"/>
              </a:spcAft>
              <a:buSzPts val="2000"/>
              <a:buFont typeface="Arial"/>
              <a:buNone/>
              <a:defRPr sz="20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0" name="Google Shape;70;p13"/>
          <p:cNvSpPr txBox="1">
            <a:spLocks noGrp="1"/>
          </p:cNvSpPr>
          <p:nvPr>
            <p:ph type="body" idx="3"/>
          </p:nvPr>
        </p:nvSpPr>
        <p:spPr>
          <a:xfrm>
            <a:off x="1412240" y="1602106"/>
            <a:ext cx="6319520" cy="27193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1" name="Google Shape;71;p13"/>
          <p:cNvSpPr txBox="1">
            <a:spLocks noGrp="1"/>
          </p:cNvSpPr>
          <p:nvPr>
            <p:ph type="dt" idx="10"/>
          </p:nvPr>
        </p:nvSpPr>
        <p:spPr>
          <a:xfrm>
            <a:off x="254000" y="4954249"/>
            <a:ext cx="1422400" cy="1232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13"/>
          <p:cNvSpPr txBox="1">
            <a:spLocks noGrp="1"/>
          </p:cNvSpPr>
          <p:nvPr>
            <p:ph type="ftr" idx="11"/>
          </p:nvPr>
        </p:nvSpPr>
        <p:spPr>
          <a:xfrm>
            <a:off x="1676400" y="4954249"/>
            <a:ext cx="5775960" cy="1232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13"/>
          <p:cNvSpPr txBox="1">
            <a:spLocks noGrp="1"/>
          </p:cNvSpPr>
          <p:nvPr>
            <p:ph type="sldNum" idx="12"/>
          </p:nvPr>
        </p:nvSpPr>
        <p:spPr>
          <a:xfrm>
            <a:off x="7452360" y="4952849"/>
            <a:ext cx="601370" cy="1220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74" name="Google Shape;74;p13"/>
          <p:cNvSpPr txBox="1"/>
          <p:nvPr/>
        </p:nvSpPr>
        <p:spPr>
          <a:xfrm>
            <a:off x="7810218" y="4871803"/>
            <a:ext cx="1233549" cy="2716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 b="1">
                <a:solidFill>
                  <a:srgbClr val="6083AA"/>
                </a:solidFill>
                <a:latin typeface="Arial"/>
                <a:ea typeface="Arial"/>
                <a:cs typeface="Arial"/>
                <a:sym typeface="Arial"/>
              </a:rPr>
              <a:t>jpl.nasa.gov</a:t>
            </a:r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>
  <p:cSld name="Two Content"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4"/>
          <p:cNvSpPr txBox="1">
            <a:spLocks noGrp="1"/>
          </p:cNvSpPr>
          <p:nvPr>
            <p:ph type="body" idx="1"/>
          </p:nvPr>
        </p:nvSpPr>
        <p:spPr>
          <a:xfrm>
            <a:off x="254000" y="132080"/>
            <a:ext cx="8514080" cy="2059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spcBef>
                <a:spcPts val="160"/>
              </a:spcBef>
              <a:spcAft>
                <a:spcPts val="0"/>
              </a:spcAft>
              <a:buSzPts val="800"/>
              <a:buNone/>
              <a:defRPr sz="8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spcBef>
                <a:spcPts val="200"/>
              </a:spcBef>
              <a:spcAft>
                <a:spcPts val="0"/>
              </a:spcAft>
              <a:buSzPts val="1000"/>
              <a:buNone/>
              <a:defRPr sz="10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SzPts val="1000"/>
              <a:buNone/>
              <a:defRPr sz="1000"/>
            </a:lvl3pPr>
            <a:lvl4pPr marL="1828800" lvl="3" indent="-228600" algn="l">
              <a:spcBef>
                <a:spcPts val="200"/>
              </a:spcBef>
              <a:spcAft>
                <a:spcPts val="0"/>
              </a:spcAft>
              <a:buSzPts val="1000"/>
              <a:buNone/>
              <a:defRPr sz="1000"/>
            </a:lvl4pPr>
            <a:lvl5pPr marL="2286000" lvl="4" indent="-228600" algn="l">
              <a:spcBef>
                <a:spcPts val="200"/>
              </a:spcBef>
              <a:spcAft>
                <a:spcPts val="0"/>
              </a:spcAft>
              <a:buSzPts val="1000"/>
              <a:buNone/>
              <a:defRPr sz="10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7" name="Google Shape;77;p14"/>
          <p:cNvSpPr txBox="1">
            <a:spLocks noGrp="1"/>
          </p:cNvSpPr>
          <p:nvPr>
            <p:ph type="title"/>
          </p:nvPr>
        </p:nvSpPr>
        <p:spPr>
          <a:xfrm>
            <a:off x="254000" y="327899"/>
            <a:ext cx="8514080" cy="4341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4"/>
          <p:cNvSpPr txBox="1">
            <a:spLocks noGrp="1"/>
          </p:cNvSpPr>
          <p:nvPr>
            <p:ph type="body" idx="2"/>
          </p:nvPr>
        </p:nvSpPr>
        <p:spPr>
          <a:xfrm>
            <a:off x="254000" y="757179"/>
            <a:ext cx="8514080" cy="3502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spcBef>
                <a:spcPts val="400"/>
              </a:spcBef>
              <a:spcAft>
                <a:spcPts val="0"/>
              </a:spcAft>
              <a:buSzPts val="2000"/>
              <a:buFont typeface="Arial"/>
              <a:buNone/>
              <a:defRPr sz="2000">
                <a:solidFill>
                  <a:srgbClr val="FFFFFF"/>
                </a:solidFill>
              </a:defRPr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SzPts val="2000"/>
              <a:buFont typeface="Arial"/>
              <a:buNone/>
              <a:defRPr sz="2000"/>
            </a:lvl2pPr>
            <a:lvl3pPr marL="1371600" lvl="2" indent="-228600" algn="l">
              <a:spcBef>
                <a:spcPts val="400"/>
              </a:spcBef>
              <a:spcAft>
                <a:spcPts val="0"/>
              </a:spcAft>
              <a:buSzPts val="2000"/>
              <a:buFont typeface="Arial"/>
              <a:buNone/>
              <a:defRPr sz="2000"/>
            </a:lvl3pPr>
            <a:lvl4pPr marL="1828800" lvl="3" indent="-228600" algn="l">
              <a:spcBef>
                <a:spcPts val="400"/>
              </a:spcBef>
              <a:spcAft>
                <a:spcPts val="0"/>
              </a:spcAft>
              <a:buSzPts val="2000"/>
              <a:buFont typeface="Arial"/>
              <a:buNone/>
              <a:defRPr sz="2000"/>
            </a:lvl4pPr>
            <a:lvl5pPr marL="2286000" lvl="4" indent="-228600" algn="l">
              <a:spcBef>
                <a:spcPts val="400"/>
              </a:spcBef>
              <a:spcAft>
                <a:spcPts val="0"/>
              </a:spcAft>
              <a:buSzPts val="2000"/>
              <a:buFont typeface="Arial"/>
              <a:buNone/>
              <a:defRPr sz="20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9" name="Google Shape;79;p14"/>
          <p:cNvSpPr txBox="1">
            <a:spLocks noGrp="1"/>
          </p:cNvSpPr>
          <p:nvPr>
            <p:ph type="body" idx="3"/>
          </p:nvPr>
        </p:nvSpPr>
        <p:spPr>
          <a:xfrm>
            <a:off x="254000" y="1598613"/>
            <a:ext cx="4216400" cy="27193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0" name="Google Shape;80;p14"/>
          <p:cNvSpPr txBox="1">
            <a:spLocks noGrp="1"/>
          </p:cNvSpPr>
          <p:nvPr>
            <p:ph type="body" idx="4"/>
          </p:nvPr>
        </p:nvSpPr>
        <p:spPr>
          <a:xfrm>
            <a:off x="4675164" y="1598612"/>
            <a:ext cx="4216400" cy="27193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1" name="Google Shape;81;p14"/>
          <p:cNvSpPr txBox="1">
            <a:spLocks noGrp="1"/>
          </p:cNvSpPr>
          <p:nvPr>
            <p:ph type="dt" idx="10"/>
          </p:nvPr>
        </p:nvSpPr>
        <p:spPr>
          <a:xfrm>
            <a:off x="254000" y="4954249"/>
            <a:ext cx="1422400" cy="1232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14"/>
          <p:cNvSpPr txBox="1">
            <a:spLocks noGrp="1"/>
          </p:cNvSpPr>
          <p:nvPr>
            <p:ph type="ftr" idx="11"/>
          </p:nvPr>
        </p:nvSpPr>
        <p:spPr>
          <a:xfrm>
            <a:off x="1676400" y="4954249"/>
            <a:ext cx="5775960" cy="1232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14"/>
          <p:cNvSpPr txBox="1">
            <a:spLocks noGrp="1"/>
          </p:cNvSpPr>
          <p:nvPr>
            <p:ph type="sldNum" idx="12"/>
          </p:nvPr>
        </p:nvSpPr>
        <p:spPr>
          <a:xfrm>
            <a:off x="7452360" y="4952849"/>
            <a:ext cx="601370" cy="1220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84" name="Google Shape;84;p14"/>
          <p:cNvSpPr txBox="1"/>
          <p:nvPr/>
        </p:nvSpPr>
        <p:spPr>
          <a:xfrm>
            <a:off x="7810218" y="4871803"/>
            <a:ext cx="1233549" cy="2716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 b="1">
                <a:solidFill>
                  <a:srgbClr val="6083AA"/>
                </a:solidFill>
                <a:latin typeface="Arial"/>
                <a:ea typeface="Arial"/>
                <a:cs typeface="Arial"/>
                <a:sym typeface="Arial"/>
              </a:rPr>
              <a:t>jpl.nasa.gov</a:t>
            </a:r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>
  <p:cSld name="Comparison"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5"/>
          <p:cNvSpPr txBox="1">
            <a:spLocks noGrp="1"/>
          </p:cNvSpPr>
          <p:nvPr>
            <p:ph type="body" idx="1"/>
          </p:nvPr>
        </p:nvSpPr>
        <p:spPr>
          <a:xfrm>
            <a:off x="254000" y="132080"/>
            <a:ext cx="8514080" cy="2059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spcBef>
                <a:spcPts val="160"/>
              </a:spcBef>
              <a:spcAft>
                <a:spcPts val="0"/>
              </a:spcAft>
              <a:buSzPts val="800"/>
              <a:buNone/>
              <a:defRPr sz="8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spcBef>
                <a:spcPts val="200"/>
              </a:spcBef>
              <a:spcAft>
                <a:spcPts val="0"/>
              </a:spcAft>
              <a:buSzPts val="1000"/>
              <a:buNone/>
              <a:defRPr sz="10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SzPts val="1000"/>
              <a:buNone/>
              <a:defRPr sz="1000"/>
            </a:lvl3pPr>
            <a:lvl4pPr marL="1828800" lvl="3" indent="-228600" algn="l">
              <a:spcBef>
                <a:spcPts val="200"/>
              </a:spcBef>
              <a:spcAft>
                <a:spcPts val="0"/>
              </a:spcAft>
              <a:buSzPts val="1000"/>
              <a:buNone/>
              <a:defRPr sz="1000"/>
            </a:lvl4pPr>
            <a:lvl5pPr marL="2286000" lvl="4" indent="-228600" algn="l">
              <a:spcBef>
                <a:spcPts val="200"/>
              </a:spcBef>
              <a:spcAft>
                <a:spcPts val="0"/>
              </a:spcAft>
              <a:buSzPts val="1000"/>
              <a:buNone/>
              <a:defRPr sz="10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7" name="Google Shape;87;p15"/>
          <p:cNvSpPr txBox="1">
            <a:spLocks noGrp="1"/>
          </p:cNvSpPr>
          <p:nvPr>
            <p:ph type="title"/>
          </p:nvPr>
        </p:nvSpPr>
        <p:spPr>
          <a:xfrm>
            <a:off x="254000" y="327899"/>
            <a:ext cx="8514080" cy="4341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8" name="Google Shape;88;p15"/>
          <p:cNvSpPr txBox="1">
            <a:spLocks noGrp="1"/>
          </p:cNvSpPr>
          <p:nvPr>
            <p:ph type="body" idx="2"/>
          </p:nvPr>
        </p:nvSpPr>
        <p:spPr>
          <a:xfrm>
            <a:off x="254000" y="757179"/>
            <a:ext cx="8514080" cy="3502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spcBef>
                <a:spcPts val="400"/>
              </a:spcBef>
              <a:spcAft>
                <a:spcPts val="0"/>
              </a:spcAft>
              <a:buSzPts val="2000"/>
              <a:buFont typeface="Arial"/>
              <a:buNone/>
              <a:defRPr sz="2000">
                <a:solidFill>
                  <a:srgbClr val="FFFFFF"/>
                </a:solidFill>
              </a:defRPr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SzPts val="2000"/>
              <a:buFont typeface="Arial"/>
              <a:buNone/>
              <a:defRPr sz="2000"/>
            </a:lvl2pPr>
            <a:lvl3pPr marL="1371600" lvl="2" indent="-228600" algn="l">
              <a:spcBef>
                <a:spcPts val="400"/>
              </a:spcBef>
              <a:spcAft>
                <a:spcPts val="0"/>
              </a:spcAft>
              <a:buSzPts val="2000"/>
              <a:buFont typeface="Arial"/>
              <a:buNone/>
              <a:defRPr sz="2000"/>
            </a:lvl3pPr>
            <a:lvl4pPr marL="1828800" lvl="3" indent="-228600" algn="l">
              <a:spcBef>
                <a:spcPts val="400"/>
              </a:spcBef>
              <a:spcAft>
                <a:spcPts val="0"/>
              </a:spcAft>
              <a:buSzPts val="2000"/>
              <a:buFont typeface="Arial"/>
              <a:buNone/>
              <a:defRPr sz="2000"/>
            </a:lvl4pPr>
            <a:lvl5pPr marL="2286000" lvl="4" indent="-228600" algn="l">
              <a:spcBef>
                <a:spcPts val="400"/>
              </a:spcBef>
              <a:spcAft>
                <a:spcPts val="0"/>
              </a:spcAft>
              <a:buSzPts val="2000"/>
              <a:buFont typeface="Arial"/>
              <a:buNone/>
              <a:defRPr sz="20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9" name="Google Shape;89;p15"/>
          <p:cNvSpPr txBox="1">
            <a:spLocks noGrp="1"/>
          </p:cNvSpPr>
          <p:nvPr>
            <p:ph type="body" idx="3"/>
          </p:nvPr>
        </p:nvSpPr>
        <p:spPr>
          <a:xfrm>
            <a:off x="254000" y="2137092"/>
            <a:ext cx="4216400" cy="23841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0" name="Google Shape;90;p15"/>
          <p:cNvSpPr txBox="1">
            <a:spLocks noGrp="1"/>
          </p:cNvSpPr>
          <p:nvPr>
            <p:ph type="body" idx="4"/>
          </p:nvPr>
        </p:nvSpPr>
        <p:spPr>
          <a:xfrm>
            <a:off x="4675164" y="2137092"/>
            <a:ext cx="4216400" cy="23841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1" name="Google Shape;91;p15"/>
          <p:cNvSpPr txBox="1">
            <a:spLocks noGrp="1"/>
          </p:cNvSpPr>
          <p:nvPr>
            <p:ph type="body" idx="5"/>
          </p:nvPr>
        </p:nvSpPr>
        <p:spPr>
          <a:xfrm>
            <a:off x="254000" y="1497330"/>
            <a:ext cx="4216400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spcBef>
                <a:spcPts val="400"/>
              </a:spcBef>
              <a:spcAft>
                <a:spcPts val="0"/>
              </a:spcAft>
              <a:buSzPts val="2000"/>
              <a:buNone/>
              <a:defRPr sz="20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92" name="Google Shape;92;p15"/>
          <p:cNvSpPr txBox="1">
            <a:spLocks noGrp="1"/>
          </p:cNvSpPr>
          <p:nvPr>
            <p:ph type="body" idx="6"/>
          </p:nvPr>
        </p:nvSpPr>
        <p:spPr>
          <a:xfrm>
            <a:off x="4675164" y="1497330"/>
            <a:ext cx="4216400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spcBef>
                <a:spcPts val="400"/>
              </a:spcBef>
              <a:spcAft>
                <a:spcPts val="0"/>
              </a:spcAft>
              <a:buSzPts val="2000"/>
              <a:buNone/>
              <a:defRPr sz="20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93" name="Google Shape;93;p15"/>
          <p:cNvSpPr txBox="1">
            <a:spLocks noGrp="1"/>
          </p:cNvSpPr>
          <p:nvPr>
            <p:ph type="dt" idx="10"/>
          </p:nvPr>
        </p:nvSpPr>
        <p:spPr>
          <a:xfrm>
            <a:off x="254000" y="4954249"/>
            <a:ext cx="1422400" cy="1232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4" name="Google Shape;94;p15"/>
          <p:cNvSpPr txBox="1">
            <a:spLocks noGrp="1"/>
          </p:cNvSpPr>
          <p:nvPr>
            <p:ph type="ftr" idx="11"/>
          </p:nvPr>
        </p:nvSpPr>
        <p:spPr>
          <a:xfrm>
            <a:off x="1676400" y="4954249"/>
            <a:ext cx="5775960" cy="1232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5" name="Google Shape;95;p15"/>
          <p:cNvSpPr txBox="1">
            <a:spLocks noGrp="1"/>
          </p:cNvSpPr>
          <p:nvPr>
            <p:ph type="sldNum" idx="12"/>
          </p:nvPr>
        </p:nvSpPr>
        <p:spPr>
          <a:xfrm>
            <a:off x="7452360" y="4952849"/>
            <a:ext cx="601370" cy="1220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96" name="Google Shape;96;p15"/>
          <p:cNvSpPr txBox="1"/>
          <p:nvPr/>
        </p:nvSpPr>
        <p:spPr>
          <a:xfrm>
            <a:off x="7810218" y="4871803"/>
            <a:ext cx="1233549" cy="2716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 b="1">
                <a:solidFill>
                  <a:srgbClr val="6083AA"/>
                </a:solidFill>
                <a:latin typeface="Arial"/>
                <a:ea typeface="Arial"/>
                <a:cs typeface="Arial"/>
                <a:sym typeface="Arial"/>
              </a:rPr>
              <a:t>jpl.nasa.gov</a:t>
            </a: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.xml"/><Relationship Id="rId13" Type="http://schemas.openxmlformats.org/officeDocument/2006/relationships/slideLayout" Target="../slideLayouts/slideLayout32.xml"/><Relationship Id="rId18" Type="http://schemas.openxmlformats.org/officeDocument/2006/relationships/slideLayout" Target="../slideLayouts/slideLayout37.xml"/><Relationship Id="rId3" Type="http://schemas.openxmlformats.org/officeDocument/2006/relationships/slideLayout" Target="../slideLayouts/slideLayout22.xml"/><Relationship Id="rId21" Type="http://schemas.openxmlformats.org/officeDocument/2006/relationships/theme" Target="../theme/theme2.xml"/><Relationship Id="rId7" Type="http://schemas.openxmlformats.org/officeDocument/2006/relationships/slideLayout" Target="../slideLayouts/slideLayout26.xml"/><Relationship Id="rId12" Type="http://schemas.openxmlformats.org/officeDocument/2006/relationships/slideLayout" Target="../slideLayouts/slideLayout31.xml"/><Relationship Id="rId17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1.xml"/><Relationship Id="rId16" Type="http://schemas.openxmlformats.org/officeDocument/2006/relationships/slideLayout" Target="../slideLayouts/slideLayout35.xml"/><Relationship Id="rId20" Type="http://schemas.openxmlformats.org/officeDocument/2006/relationships/slideLayout" Target="../slideLayouts/slideLayout39.xml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11" Type="http://schemas.openxmlformats.org/officeDocument/2006/relationships/slideLayout" Target="../slideLayouts/slideLayout30.xml"/><Relationship Id="rId5" Type="http://schemas.openxmlformats.org/officeDocument/2006/relationships/slideLayout" Target="../slideLayouts/slideLayout24.xml"/><Relationship Id="rId15" Type="http://schemas.openxmlformats.org/officeDocument/2006/relationships/slideLayout" Target="../slideLayouts/slideLayout34.xml"/><Relationship Id="rId10" Type="http://schemas.openxmlformats.org/officeDocument/2006/relationships/slideLayout" Target="../slideLayouts/slideLayout29.xml"/><Relationship Id="rId19" Type="http://schemas.openxmlformats.org/officeDocument/2006/relationships/slideLayout" Target="../slideLayouts/slideLayout38.xml"/><Relationship Id="rId4" Type="http://schemas.openxmlformats.org/officeDocument/2006/relationships/slideLayout" Target="../slideLayouts/slideLayout23.xml"/><Relationship Id="rId9" Type="http://schemas.openxmlformats.org/officeDocument/2006/relationships/slideLayout" Target="../slideLayouts/slideLayout28.xml"/><Relationship Id="rId14" Type="http://schemas.openxmlformats.org/officeDocument/2006/relationships/slideLayout" Target="../slideLayouts/slideLayout3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5"/>
          <p:cNvSpPr txBox="1">
            <a:spLocks noGrp="1"/>
          </p:cNvSpPr>
          <p:nvPr>
            <p:ph type="title"/>
          </p:nvPr>
        </p:nvSpPr>
        <p:spPr>
          <a:xfrm>
            <a:off x="254000" y="327899"/>
            <a:ext cx="8514080" cy="4341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5"/>
          <p:cNvSpPr txBox="1">
            <a:spLocks noGrp="1"/>
          </p:cNvSpPr>
          <p:nvPr>
            <p:ph type="body" idx="1"/>
          </p:nvPr>
        </p:nvSpPr>
        <p:spPr>
          <a:xfrm>
            <a:off x="254000" y="1200150"/>
            <a:ext cx="8432800" cy="3394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55600" algn="l" rtl="0">
              <a:spcBef>
                <a:spcPts val="400"/>
              </a:spcBef>
              <a:spcAft>
                <a:spcPts val="0"/>
              </a:spcAft>
              <a:buClr>
                <a:srgbClr val="7F7F7F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spcBef>
                <a:spcPts val="360"/>
              </a:spcBef>
              <a:spcAft>
                <a:spcPts val="0"/>
              </a:spcAft>
              <a:buClr>
                <a:srgbClr val="7F7F7F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30200" algn="l" rtl="0">
              <a:spcBef>
                <a:spcPts val="320"/>
              </a:spcBef>
              <a:spcAft>
                <a:spcPts val="0"/>
              </a:spcAft>
              <a:buClr>
                <a:srgbClr val="7F7F7F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spcBef>
                <a:spcPts val="280"/>
              </a:spcBef>
              <a:spcAft>
                <a:spcPts val="0"/>
              </a:spcAft>
              <a:buClr>
                <a:srgbClr val="7F7F7F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04800" algn="l" rtl="0">
              <a:spcBef>
                <a:spcPts val="240"/>
              </a:spcBef>
              <a:spcAft>
                <a:spcPts val="0"/>
              </a:spcAft>
              <a:buClr>
                <a:srgbClr val="7F7F7F"/>
              </a:buClr>
              <a:buSzPts val="1200"/>
              <a:buFont typeface="Arial"/>
              <a:buChar char="•"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" name="Google Shape;12;p5"/>
          <p:cNvSpPr txBox="1">
            <a:spLocks noGrp="1"/>
          </p:cNvSpPr>
          <p:nvPr>
            <p:ph type="dt" idx="10"/>
          </p:nvPr>
        </p:nvSpPr>
        <p:spPr>
          <a:xfrm>
            <a:off x="254000" y="4954249"/>
            <a:ext cx="1422400" cy="1232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800" b="0" i="0" u="none" strike="noStrike" cap="non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3" name="Google Shape;13;p5"/>
          <p:cNvSpPr txBox="1">
            <a:spLocks noGrp="1"/>
          </p:cNvSpPr>
          <p:nvPr>
            <p:ph type="ftr" idx="11"/>
          </p:nvPr>
        </p:nvSpPr>
        <p:spPr>
          <a:xfrm>
            <a:off x="1676400" y="4954249"/>
            <a:ext cx="5775960" cy="1232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800" b="0" i="0" u="none" strike="noStrike" cap="non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" name="Google Shape;14;p5"/>
          <p:cNvSpPr txBox="1">
            <a:spLocks noGrp="1"/>
          </p:cNvSpPr>
          <p:nvPr>
            <p:ph type="sldNum" idx="12"/>
          </p:nvPr>
        </p:nvSpPr>
        <p:spPr>
          <a:xfrm>
            <a:off x="7452360" y="4952849"/>
            <a:ext cx="601370" cy="1220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800" b="0" i="0" u="none" strike="noStrike" cap="non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buNone/>
              <a:defRPr sz="800" b="0" i="0" u="none" strike="noStrike" cap="non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buNone/>
              <a:defRPr sz="800" b="0" i="0" u="none" strike="noStrike" cap="non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buNone/>
              <a:defRPr sz="800" b="0" i="0" u="none" strike="noStrike" cap="non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buNone/>
              <a:defRPr sz="800" b="0" i="0" u="none" strike="noStrike" cap="non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buNone/>
              <a:defRPr sz="800" b="0" i="0" u="none" strike="noStrike" cap="non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buNone/>
              <a:defRPr sz="800" b="0" i="0" u="none" strike="noStrike" cap="non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buNone/>
              <a:defRPr sz="800" b="0" i="0" u="none" strike="noStrike" cap="non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buNone/>
              <a:defRPr sz="800" b="0" i="0" u="none" strike="noStrike" cap="non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  <p:sldLayoutId id="2147483663" r:id="rId14"/>
    <p:sldLayoutId id="2147483664" r:id="rId15"/>
    <p:sldLayoutId id="2147483665" r:id="rId16"/>
    <p:sldLayoutId id="2147483666" r:id="rId17"/>
    <p:sldLayoutId id="2147483667" r:id="rId18"/>
    <p:sldLayoutId id="2147483668" r:id="rId19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26"/>
          <p:cNvSpPr txBox="1">
            <a:spLocks noGrp="1"/>
          </p:cNvSpPr>
          <p:nvPr>
            <p:ph type="title"/>
          </p:nvPr>
        </p:nvSpPr>
        <p:spPr>
          <a:xfrm>
            <a:off x="254000" y="327899"/>
            <a:ext cx="8514080" cy="4341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72" name="Google Shape;172;p26"/>
          <p:cNvSpPr txBox="1">
            <a:spLocks noGrp="1"/>
          </p:cNvSpPr>
          <p:nvPr>
            <p:ph type="body" idx="1"/>
          </p:nvPr>
        </p:nvSpPr>
        <p:spPr>
          <a:xfrm>
            <a:off x="254000" y="1200150"/>
            <a:ext cx="8432800" cy="3394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55600" algn="l" rtl="0">
              <a:spcBef>
                <a:spcPts val="400"/>
              </a:spcBef>
              <a:spcAft>
                <a:spcPts val="0"/>
              </a:spcAft>
              <a:buClr>
                <a:srgbClr val="7F7F7F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spcBef>
                <a:spcPts val="360"/>
              </a:spcBef>
              <a:spcAft>
                <a:spcPts val="0"/>
              </a:spcAft>
              <a:buClr>
                <a:srgbClr val="7F7F7F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30200" algn="l" rtl="0">
              <a:spcBef>
                <a:spcPts val="320"/>
              </a:spcBef>
              <a:spcAft>
                <a:spcPts val="0"/>
              </a:spcAft>
              <a:buClr>
                <a:srgbClr val="7F7F7F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spcBef>
                <a:spcPts val="280"/>
              </a:spcBef>
              <a:spcAft>
                <a:spcPts val="0"/>
              </a:spcAft>
              <a:buClr>
                <a:srgbClr val="7F7F7F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04800" algn="l" rtl="0">
              <a:spcBef>
                <a:spcPts val="240"/>
              </a:spcBef>
              <a:spcAft>
                <a:spcPts val="0"/>
              </a:spcAft>
              <a:buClr>
                <a:srgbClr val="7F7F7F"/>
              </a:buClr>
              <a:buSzPts val="12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73" name="Google Shape;173;p26"/>
          <p:cNvSpPr txBox="1">
            <a:spLocks noGrp="1"/>
          </p:cNvSpPr>
          <p:nvPr>
            <p:ph type="dt" idx="10"/>
          </p:nvPr>
        </p:nvSpPr>
        <p:spPr>
          <a:xfrm>
            <a:off x="253999" y="4802823"/>
            <a:ext cx="1422401" cy="274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8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74" name="Google Shape;174;p26"/>
          <p:cNvSpPr txBox="1">
            <a:spLocks noGrp="1"/>
          </p:cNvSpPr>
          <p:nvPr>
            <p:ph type="ftr" idx="11"/>
          </p:nvPr>
        </p:nvSpPr>
        <p:spPr>
          <a:xfrm>
            <a:off x="1676401" y="4802823"/>
            <a:ext cx="5791199" cy="274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8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75" name="Google Shape;175;p26"/>
          <p:cNvSpPr txBox="1">
            <a:spLocks noGrp="1"/>
          </p:cNvSpPr>
          <p:nvPr>
            <p:ph type="sldNum" idx="12"/>
          </p:nvPr>
        </p:nvSpPr>
        <p:spPr>
          <a:xfrm>
            <a:off x="7467600" y="4802823"/>
            <a:ext cx="586130" cy="2720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8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buNone/>
              <a:defRPr sz="8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buNone/>
              <a:defRPr sz="8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buNone/>
              <a:defRPr sz="8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buNone/>
              <a:defRPr sz="8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buNone/>
              <a:defRPr sz="8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buNone/>
              <a:defRPr sz="8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buNone/>
              <a:defRPr sz="8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buNone/>
              <a:defRPr sz="8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  <p:sldLayoutId id="2147483681" r:id="rId12"/>
    <p:sldLayoutId id="2147483682" r:id="rId13"/>
    <p:sldLayoutId id="2147483683" r:id="rId14"/>
    <p:sldLayoutId id="2147483684" r:id="rId15"/>
    <p:sldLayoutId id="2147483685" r:id="rId16"/>
    <p:sldLayoutId id="2147483686" r:id="rId17"/>
    <p:sldLayoutId id="2147483687" r:id="rId18"/>
    <p:sldLayoutId id="2147483688" r:id="rId19"/>
    <p:sldLayoutId id="2147483689" r:id="rId20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" name="Google Shape;408;p4"/>
          <p:cNvSpPr/>
          <p:nvPr/>
        </p:nvSpPr>
        <p:spPr>
          <a:xfrm>
            <a:off x="-350520" y="815339"/>
            <a:ext cx="9494520" cy="1756411"/>
          </a:xfrm>
          <a:prstGeom prst="rect">
            <a:avLst/>
          </a:prstGeom>
          <a:gradFill>
            <a:gsLst>
              <a:gs pos="0">
                <a:srgbClr val="FF8C10"/>
              </a:gs>
              <a:gs pos="17000">
                <a:srgbClr val="FF5900"/>
              </a:gs>
              <a:gs pos="36000">
                <a:srgbClr val="FF2E00"/>
              </a:gs>
              <a:gs pos="62000">
                <a:srgbClr val="C00000"/>
              </a:gs>
              <a:gs pos="97000">
                <a:srgbClr val="0070C0"/>
              </a:gs>
              <a:gs pos="100000">
                <a:srgbClr val="0070C0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35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09" name="Google Shape;409;p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rot="-1625123">
            <a:off x="-3795404" y="-587654"/>
            <a:ext cx="4732020" cy="4732020"/>
          </a:xfrm>
          <a:prstGeom prst="rect">
            <a:avLst/>
          </a:prstGeom>
          <a:noFill/>
          <a:ln>
            <a:noFill/>
          </a:ln>
        </p:spPr>
      </p:pic>
      <p:pic>
        <p:nvPicPr>
          <p:cNvPr id="410" name="Google Shape;410;p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000307" y="963293"/>
            <a:ext cx="905256" cy="905256"/>
          </a:xfrm>
          <a:prstGeom prst="rect">
            <a:avLst/>
          </a:prstGeom>
          <a:noFill/>
          <a:ln>
            <a:noFill/>
          </a:ln>
        </p:spPr>
      </p:pic>
      <p:pic>
        <p:nvPicPr>
          <p:cNvPr id="411" name="Google Shape;411;p4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095144" y="963293"/>
            <a:ext cx="905256" cy="905256"/>
          </a:xfrm>
          <a:prstGeom prst="rect">
            <a:avLst/>
          </a:prstGeom>
          <a:noFill/>
          <a:ln>
            <a:noFill/>
          </a:ln>
        </p:spPr>
      </p:pic>
      <p:pic>
        <p:nvPicPr>
          <p:cNvPr id="412" name="Google Shape;412;p4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6189980" y="963293"/>
            <a:ext cx="905256" cy="905256"/>
          </a:xfrm>
          <a:prstGeom prst="rect">
            <a:avLst/>
          </a:prstGeom>
          <a:noFill/>
          <a:ln>
            <a:noFill/>
          </a:ln>
        </p:spPr>
      </p:pic>
      <p:sp>
        <p:nvSpPr>
          <p:cNvPr id="413" name="Google Shape;413;p4"/>
          <p:cNvSpPr txBox="1"/>
          <p:nvPr/>
        </p:nvSpPr>
        <p:spPr>
          <a:xfrm>
            <a:off x="1528749" y="1641536"/>
            <a:ext cx="1849796" cy="8309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2000" dirty="0"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2240° F</a:t>
            </a:r>
            <a:endParaRPr sz="2000" dirty="0"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 dirty="0">
                <a:solidFill>
                  <a:srgbClr val="B7D2FF"/>
                </a:solidFill>
                <a:latin typeface="Arial"/>
                <a:ea typeface="Arial"/>
                <a:cs typeface="Arial"/>
                <a:sym typeface="Arial"/>
              </a:rPr>
              <a:t>(1227° C)</a:t>
            </a:r>
            <a:endParaRPr sz="1500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4" name="Google Shape;414;p4"/>
          <p:cNvSpPr txBox="1"/>
          <p:nvPr/>
        </p:nvSpPr>
        <p:spPr>
          <a:xfrm>
            <a:off x="3755678" y="1641536"/>
            <a:ext cx="1619086" cy="8309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2000" dirty="0"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980° F</a:t>
            </a:r>
            <a:endParaRPr sz="2000" dirty="0"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 dirty="0">
                <a:solidFill>
                  <a:srgbClr val="9DC3E6"/>
                </a:solidFill>
                <a:latin typeface="Arial"/>
                <a:ea typeface="Arial"/>
                <a:cs typeface="Arial"/>
                <a:sym typeface="Arial"/>
              </a:rPr>
              <a:t>(527° C)</a:t>
            </a:r>
            <a:endParaRPr sz="1500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5" name="Google Shape;415;p4"/>
          <p:cNvSpPr txBox="1"/>
          <p:nvPr/>
        </p:nvSpPr>
        <p:spPr>
          <a:xfrm>
            <a:off x="5956839" y="1641536"/>
            <a:ext cx="1388382" cy="8309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2000" dirty="0"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80° F</a:t>
            </a:r>
            <a:endParaRPr sz="2000" dirty="0"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 dirty="0">
                <a:solidFill>
                  <a:srgbClr val="9DC3E6"/>
                </a:solidFill>
                <a:latin typeface="Arial"/>
                <a:ea typeface="Arial"/>
                <a:cs typeface="Arial"/>
                <a:sym typeface="Arial"/>
              </a:rPr>
              <a:t>(27° C)</a:t>
            </a:r>
            <a:endParaRPr sz="1500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6" name="Google Shape;416;p4"/>
          <p:cNvSpPr txBox="1"/>
          <p:nvPr/>
        </p:nvSpPr>
        <p:spPr>
          <a:xfrm>
            <a:off x="6978316" y="821129"/>
            <a:ext cx="1811506" cy="4513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spcBef>
                <a:spcPts val="375"/>
              </a:spcBef>
              <a:spcAft>
                <a:spcPts val="0"/>
              </a:spcAft>
              <a:buNone/>
            </a:pPr>
            <a:r>
              <a:rPr lang="en-US" sz="200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Temperature</a:t>
            </a:r>
            <a:endParaRPr sz="2000" dirty="0">
              <a:solidFill>
                <a:srgbClr val="FFCE5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426" name="Google Shape;426;p4"/>
          <p:cNvGraphicFramePr/>
          <p:nvPr>
            <p:extLst>
              <p:ext uri="{D42A27DB-BD31-4B8C-83A1-F6EECF244321}">
                <p14:modId xmlns:p14="http://schemas.microsoft.com/office/powerpoint/2010/main" val="1304237715"/>
              </p:ext>
            </p:extLst>
          </p:nvPr>
        </p:nvGraphicFramePr>
        <p:xfrm>
          <a:off x="254000" y="2749312"/>
          <a:ext cx="7430167" cy="2123092"/>
        </p:xfrm>
        <a:graphic>
          <a:graphicData uri="http://schemas.openxmlformats.org/drawingml/2006/table">
            <a:tbl>
              <a:tblPr firstRow="1" bandRow="1">
                <a:noFill/>
                <a:tableStyleId>{89FFC425-81C5-425B-AE7D-F3ACD9635295}</a:tableStyleId>
              </a:tblPr>
              <a:tblGrid>
                <a:gridCol w="133416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57137">
                  <a:extLst>
                    <a:ext uri="{9D8B030D-6E8A-4147-A177-3AD203B41FA5}">
                      <a16:colId xmlns:a16="http://schemas.microsoft.com/office/drawing/2014/main" val="933420290"/>
                    </a:ext>
                  </a:extLst>
                </a:gridCol>
                <a:gridCol w="2045369">
                  <a:extLst>
                    <a:ext uri="{9D8B030D-6E8A-4147-A177-3AD203B41FA5}">
                      <a16:colId xmlns:a16="http://schemas.microsoft.com/office/drawing/2014/main" val="2883110650"/>
                    </a:ext>
                  </a:extLst>
                </a:gridCol>
                <a:gridCol w="2093493">
                  <a:extLst>
                    <a:ext uri="{9D8B030D-6E8A-4147-A177-3AD203B41FA5}">
                      <a16:colId xmlns:a16="http://schemas.microsoft.com/office/drawing/2014/main" val="3643887986"/>
                    </a:ext>
                  </a:extLst>
                </a:gridCol>
              </a:tblGrid>
              <a:tr h="530773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 b="0" dirty="0">
                          <a:solidFill>
                            <a:schemeClr val="bg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Titanium</a:t>
                      </a:r>
                      <a:endParaRPr sz="2800" dirty="0">
                        <a:solidFill>
                          <a:schemeClr val="bg1"/>
                        </a:solidFill>
                      </a:endParaRPr>
                    </a:p>
                  </a:txBody>
                  <a:tcPr marL="68575" marR="68575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800" dirty="0">
                        <a:solidFill>
                          <a:schemeClr val="bg1"/>
                        </a:solidFill>
                      </a:endParaRPr>
                    </a:p>
                  </a:txBody>
                  <a:tcPr marL="68575" marR="68575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B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800" dirty="0">
                        <a:solidFill>
                          <a:schemeClr val="bg1"/>
                        </a:solidFill>
                      </a:endParaRPr>
                    </a:p>
                  </a:txBody>
                  <a:tcPr marL="68575" marR="68575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0C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800" dirty="0">
                        <a:solidFill>
                          <a:schemeClr val="bg1"/>
                        </a:solidFill>
                      </a:endParaRPr>
                    </a:p>
                  </a:txBody>
                  <a:tcPr marL="68575" marR="68575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254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30773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 b="0" dirty="0">
                          <a:solidFill>
                            <a:schemeClr val="bg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Gold</a:t>
                      </a:r>
                      <a:endParaRPr sz="2800" dirty="0">
                        <a:solidFill>
                          <a:schemeClr val="bg1"/>
                        </a:solidFill>
                      </a:endParaRPr>
                    </a:p>
                  </a:txBody>
                  <a:tcPr marL="68575" marR="68575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800" dirty="0">
                        <a:solidFill>
                          <a:schemeClr val="bg1"/>
                        </a:solidFill>
                      </a:endParaRPr>
                    </a:p>
                  </a:txBody>
                  <a:tcPr marL="68575" marR="68575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B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800" dirty="0">
                        <a:solidFill>
                          <a:schemeClr val="bg1"/>
                        </a:solidFill>
                      </a:endParaRPr>
                    </a:p>
                  </a:txBody>
                  <a:tcPr marL="68575" marR="68575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0C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800" dirty="0">
                        <a:solidFill>
                          <a:schemeClr val="bg1"/>
                        </a:solidFill>
                      </a:endParaRPr>
                    </a:p>
                  </a:txBody>
                  <a:tcPr marL="68575" marR="68575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254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30773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 b="0" dirty="0">
                          <a:solidFill>
                            <a:schemeClr val="bg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Lead</a:t>
                      </a:r>
                      <a:endParaRPr sz="2800" dirty="0">
                        <a:solidFill>
                          <a:schemeClr val="bg1"/>
                        </a:solidFill>
                      </a:endParaRPr>
                    </a:p>
                  </a:txBody>
                  <a:tcPr marL="68575" marR="68575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800" dirty="0">
                        <a:solidFill>
                          <a:schemeClr val="bg1"/>
                        </a:solidFill>
                      </a:endParaRPr>
                    </a:p>
                  </a:txBody>
                  <a:tcPr marL="68575" marR="68575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B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800" dirty="0">
                        <a:solidFill>
                          <a:schemeClr val="bg1"/>
                        </a:solidFill>
                      </a:endParaRPr>
                    </a:p>
                  </a:txBody>
                  <a:tcPr marL="68575" marR="68575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0C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800" dirty="0">
                        <a:solidFill>
                          <a:schemeClr val="bg1"/>
                        </a:solidFill>
                      </a:endParaRPr>
                    </a:p>
                  </a:txBody>
                  <a:tcPr marL="68575" marR="68575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254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30773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 b="0" dirty="0">
                          <a:solidFill>
                            <a:schemeClr val="bg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Mercury</a:t>
                      </a:r>
                      <a:endParaRPr sz="2800" dirty="0">
                        <a:solidFill>
                          <a:schemeClr val="bg1"/>
                        </a:solidFill>
                      </a:endParaRPr>
                    </a:p>
                  </a:txBody>
                  <a:tcPr marL="68575" marR="68575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800" dirty="0">
                        <a:solidFill>
                          <a:schemeClr val="bg1"/>
                        </a:solidFill>
                      </a:endParaRPr>
                    </a:p>
                  </a:txBody>
                  <a:tcPr marL="68575" marR="68575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B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800" dirty="0">
                        <a:solidFill>
                          <a:schemeClr val="bg1"/>
                        </a:solidFill>
                      </a:endParaRPr>
                    </a:p>
                  </a:txBody>
                  <a:tcPr marL="68575" marR="68575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0C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800" dirty="0">
                        <a:solidFill>
                          <a:schemeClr val="bg1"/>
                        </a:solidFill>
                      </a:endParaRPr>
                    </a:p>
                  </a:txBody>
                  <a:tcPr marL="68575" marR="68575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254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427" name="Google Shape;427;p4"/>
          <p:cNvSpPr>
            <a:spLocks noChangeAspect="1"/>
          </p:cNvSpPr>
          <p:nvPr/>
        </p:nvSpPr>
        <p:spPr>
          <a:xfrm>
            <a:off x="2239886" y="2808485"/>
            <a:ext cx="411480" cy="411480"/>
          </a:xfrm>
          <a:prstGeom prst="ellipse">
            <a:avLst/>
          </a:prstGeom>
          <a:solidFill>
            <a:srgbClr val="D7CAB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35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9" name="Google Shape;429;p4"/>
          <p:cNvSpPr>
            <a:spLocks noChangeAspect="1"/>
          </p:cNvSpPr>
          <p:nvPr/>
        </p:nvSpPr>
        <p:spPr>
          <a:xfrm>
            <a:off x="4351460" y="2808485"/>
            <a:ext cx="411480" cy="411480"/>
          </a:xfrm>
          <a:prstGeom prst="ellipse">
            <a:avLst/>
          </a:prstGeom>
          <a:solidFill>
            <a:srgbClr val="D7CAB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35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0" name="Google Shape;430;p4"/>
          <p:cNvSpPr>
            <a:spLocks noChangeAspect="1"/>
          </p:cNvSpPr>
          <p:nvPr/>
        </p:nvSpPr>
        <p:spPr>
          <a:xfrm>
            <a:off x="6437269" y="2808485"/>
            <a:ext cx="411480" cy="411480"/>
          </a:xfrm>
          <a:prstGeom prst="ellipse">
            <a:avLst/>
          </a:prstGeom>
          <a:solidFill>
            <a:srgbClr val="D7CAB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35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3" name="Google Shape;433;p4"/>
          <p:cNvSpPr>
            <a:spLocks noChangeAspect="1"/>
          </p:cNvSpPr>
          <p:nvPr/>
        </p:nvSpPr>
        <p:spPr>
          <a:xfrm>
            <a:off x="4351460" y="3338787"/>
            <a:ext cx="411480" cy="411480"/>
          </a:xfrm>
          <a:prstGeom prst="ellipse">
            <a:avLst/>
          </a:prstGeom>
          <a:solidFill>
            <a:srgbClr val="D8A54B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35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8" name="Google Shape;438;p4"/>
          <p:cNvSpPr>
            <a:spLocks noChangeAspect="1"/>
          </p:cNvSpPr>
          <p:nvPr/>
        </p:nvSpPr>
        <p:spPr>
          <a:xfrm>
            <a:off x="6437269" y="3338787"/>
            <a:ext cx="411480" cy="411480"/>
          </a:xfrm>
          <a:prstGeom prst="ellipse">
            <a:avLst/>
          </a:prstGeom>
          <a:solidFill>
            <a:srgbClr val="D8A54B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35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2" name="Google Shape;442;p4"/>
          <p:cNvSpPr>
            <a:spLocks noChangeAspect="1"/>
          </p:cNvSpPr>
          <p:nvPr/>
        </p:nvSpPr>
        <p:spPr>
          <a:xfrm>
            <a:off x="6437269" y="3874491"/>
            <a:ext cx="411480" cy="411480"/>
          </a:xfrm>
          <a:prstGeom prst="ellipse">
            <a:avLst/>
          </a:prstGeom>
          <a:solidFill>
            <a:srgbClr val="A7A0A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35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4" name="Google Shape;454;p4"/>
          <p:cNvSpPr txBox="1">
            <a:spLocks noGrp="1"/>
          </p:cNvSpPr>
          <p:nvPr>
            <p:ph type="body" idx="1"/>
          </p:nvPr>
        </p:nvSpPr>
        <p:spPr>
          <a:xfrm>
            <a:off x="254000" y="132080"/>
            <a:ext cx="8514080" cy="2059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800"/>
              <a:buNone/>
            </a:pPr>
            <a:r>
              <a:rPr lang="en-US"/>
              <a:t>Exoplanet Communications</a:t>
            </a:r>
            <a:endParaRPr/>
          </a:p>
        </p:txBody>
      </p:sp>
      <p:sp>
        <p:nvSpPr>
          <p:cNvPr id="455" name="Google Shape;455;p4"/>
          <p:cNvSpPr txBox="1">
            <a:spLocks noGrp="1"/>
          </p:cNvSpPr>
          <p:nvPr>
            <p:ph type="title"/>
          </p:nvPr>
        </p:nvSpPr>
        <p:spPr>
          <a:xfrm>
            <a:off x="254000" y="327899"/>
            <a:ext cx="8514080" cy="4341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BFCDDC"/>
              </a:buClr>
              <a:buSzPts val="2400"/>
              <a:buFont typeface="Arial"/>
              <a:buNone/>
            </a:pPr>
            <a:r>
              <a:rPr lang="en-US" dirty="0">
                <a:solidFill>
                  <a:srgbClr val="BFCDDC"/>
                </a:solidFill>
              </a:rPr>
              <a:t>Comparison of Metal Phases on Exoplanets </a:t>
            </a:r>
            <a:r>
              <a:rPr lang="en-US" sz="1600" dirty="0">
                <a:solidFill>
                  <a:srgbClr val="BFCDDC"/>
                </a:solidFill>
              </a:rPr>
              <a:t>– Quiz </a:t>
            </a:r>
            <a:endParaRPr dirty="0"/>
          </a:p>
        </p:txBody>
      </p:sp>
      <p:sp>
        <p:nvSpPr>
          <p:cNvPr id="456" name="Google Shape;456;p4"/>
          <p:cNvSpPr txBox="1">
            <a:spLocks noGrp="1"/>
          </p:cNvSpPr>
          <p:nvPr>
            <p:ph type="dt" idx="10"/>
          </p:nvPr>
        </p:nvSpPr>
        <p:spPr>
          <a:xfrm>
            <a:off x="254000" y="4978312"/>
            <a:ext cx="1422400" cy="1232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May 4, 2021</a:t>
            </a:r>
            <a:endParaRPr/>
          </a:p>
        </p:txBody>
      </p:sp>
      <p:sp>
        <p:nvSpPr>
          <p:cNvPr id="457" name="Google Shape;457;p4"/>
          <p:cNvSpPr txBox="1">
            <a:spLocks noGrp="1"/>
          </p:cNvSpPr>
          <p:nvPr>
            <p:ph type="ftr" idx="11"/>
          </p:nvPr>
        </p:nvSpPr>
        <p:spPr>
          <a:xfrm>
            <a:off x="1676400" y="4978312"/>
            <a:ext cx="5775960" cy="1232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This document has been reviewed and determined not to contain export controlled technical data.</a:t>
            </a:r>
            <a:endParaRPr/>
          </a:p>
        </p:txBody>
      </p:sp>
      <p:sp>
        <p:nvSpPr>
          <p:cNvPr id="458" name="Google Shape;458;p4"/>
          <p:cNvSpPr txBox="1">
            <a:spLocks noGrp="1"/>
          </p:cNvSpPr>
          <p:nvPr>
            <p:ph type="sldNum" idx="12"/>
          </p:nvPr>
        </p:nvSpPr>
        <p:spPr>
          <a:xfrm>
            <a:off x="7452360" y="4976912"/>
            <a:ext cx="601370" cy="1220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</a:t>
            </a:fld>
            <a:endParaRPr dirty="0"/>
          </a:p>
        </p:txBody>
      </p:sp>
      <p:sp>
        <p:nvSpPr>
          <p:cNvPr id="54" name="Google Shape;396;p3">
            <a:extLst>
              <a:ext uri="{FF2B5EF4-FFF2-40B4-BE49-F238E27FC236}">
                <a16:creationId xmlns:a16="http://schemas.microsoft.com/office/drawing/2014/main" id="{A8A287B7-BD74-FD4C-A296-BF63DB9FCB7F}"/>
              </a:ext>
            </a:extLst>
          </p:cNvPr>
          <p:cNvSpPr>
            <a:spLocks noChangeAspect="1"/>
          </p:cNvSpPr>
          <p:nvPr/>
        </p:nvSpPr>
        <p:spPr>
          <a:xfrm>
            <a:off x="2239886" y="3855637"/>
            <a:ext cx="411480" cy="411480"/>
          </a:xfrm>
          <a:prstGeom prst="ellipse">
            <a:avLst/>
          </a:prstGeom>
          <a:solidFill>
            <a:srgbClr val="A7A0A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35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7" name="Google Shape;447;p4"/>
          <p:cNvSpPr>
            <a:spLocks noChangeAspect="1"/>
          </p:cNvSpPr>
          <p:nvPr/>
        </p:nvSpPr>
        <p:spPr>
          <a:xfrm>
            <a:off x="1713347" y="4188029"/>
            <a:ext cx="1464558" cy="94486"/>
          </a:xfrm>
          <a:custGeom>
            <a:avLst/>
            <a:gdLst/>
            <a:ahLst/>
            <a:cxnLst/>
            <a:rect l="l" t="t" r="r" b="b"/>
            <a:pathLst>
              <a:path w="850392" h="58039" extrusionOk="0">
                <a:moveTo>
                  <a:pt x="0" y="58039"/>
                </a:moveTo>
                <a:cubicBezTo>
                  <a:pt x="104775" y="29316"/>
                  <a:pt x="111760" y="0"/>
                  <a:pt x="431292" y="0"/>
                </a:cubicBezTo>
                <a:cubicBezTo>
                  <a:pt x="750824" y="0"/>
                  <a:pt x="779399" y="38841"/>
                  <a:pt x="850392" y="58039"/>
                </a:cubicBezTo>
                <a:lnTo>
                  <a:pt x="0" y="58039"/>
                </a:lnTo>
                <a:close/>
              </a:path>
            </a:pathLst>
          </a:custGeom>
          <a:solidFill>
            <a:srgbClr val="A7A0A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35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" name="Google Shape;396;p3">
            <a:extLst>
              <a:ext uri="{FF2B5EF4-FFF2-40B4-BE49-F238E27FC236}">
                <a16:creationId xmlns:a16="http://schemas.microsoft.com/office/drawing/2014/main" id="{B18064B3-F5C0-164B-AF4D-D6B72E939C7C}"/>
              </a:ext>
            </a:extLst>
          </p:cNvPr>
          <p:cNvSpPr>
            <a:spLocks noChangeAspect="1"/>
          </p:cNvSpPr>
          <p:nvPr/>
        </p:nvSpPr>
        <p:spPr>
          <a:xfrm>
            <a:off x="4333729" y="3855637"/>
            <a:ext cx="411480" cy="411480"/>
          </a:xfrm>
          <a:prstGeom prst="ellipse">
            <a:avLst/>
          </a:prstGeom>
          <a:solidFill>
            <a:srgbClr val="A7A0A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35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" name="Google Shape;447;p4">
            <a:extLst>
              <a:ext uri="{FF2B5EF4-FFF2-40B4-BE49-F238E27FC236}">
                <a16:creationId xmlns:a16="http://schemas.microsoft.com/office/drawing/2014/main" id="{23CA98F2-77BD-D340-9BAC-1E8C7BC9B9EC}"/>
              </a:ext>
            </a:extLst>
          </p:cNvPr>
          <p:cNvSpPr>
            <a:spLocks noChangeAspect="1"/>
          </p:cNvSpPr>
          <p:nvPr/>
        </p:nvSpPr>
        <p:spPr>
          <a:xfrm>
            <a:off x="3807191" y="4188029"/>
            <a:ext cx="1464558" cy="94486"/>
          </a:xfrm>
          <a:custGeom>
            <a:avLst/>
            <a:gdLst/>
            <a:ahLst/>
            <a:cxnLst/>
            <a:rect l="l" t="t" r="r" b="b"/>
            <a:pathLst>
              <a:path w="850392" h="58039" extrusionOk="0">
                <a:moveTo>
                  <a:pt x="0" y="58039"/>
                </a:moveTo>
                <a:cubicBezTo>
                  <a:pt x="104775" y="29316"/>
                  <a:pt x="111760" y="0"/>
                  <a:pt x="431292" y="0"/>
                </a:cubicBezTo>
                <a:cubicBezTo>
                  <a:pt x="750824" y="0"/>
                  <a:pt x="779399" y="38841"/>
                  <a:pt x="850392" y="58039"/>
                </a:cubicBezTo>
                <a:lnTo>
                  <a:pt x="0" y="58039"/>
                </a:lnTo>
                <a:close/>
              </a:path>
            </a:pathLst>
          </a:custGeom>
          <a:solidFill>
            <a:srgbClr val="A7A0A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35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3" name="Google Shape;396;p3">
            <a:extLst>
              <a:ext uri="{FF2B5EF4-FFF2-40B4-BE49-F238E27FC236}">
                <a16:creationId xmlns:a16="http://schemas.microsoft.com/office/drawing/2014/main" id="{FE6F447D-61FA-0841-9748-7058C4D0CB2C}"/>
              </a:ext>
            </a:extLst>
          </p:cNvPr>
          <p:cNvSpPr>
            <a:spLocks noChangeAspect="1"/>
          </p:cNvSpPr>
          <p:nvPr/>
        </p:nvSpPr>
        <p:spPr>
          <a:xfrm>
            <a:off x="2239886" y="3324814"/>
            <a:ext cx="411480" cy="411480"/>
          </a:xfrm>
          <a:prstGeom prst="ellipse">
            <a:avLst/>
          </a:prstGeom>
          <a:solidFill>
            <a:srgbClr val="D8A54B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/>
            <a:endParaRPr sz="1350">
              <a:solidFill>
                <a:schemeClr val="lt1"/>
              </a:solidFill>
            </a:endParaRPr>
          </a:p>
        </p:txBody>
      </p:sp>
      <p:sp>
        <p:nvSpPr>
          <p:cNvPr id="64" name="Google Shape;447;p4">
            <a:extLst>
              <a:ext uri="{FF2B5EF4-FFF2-40B4-BE49-F238E27FC236}">
                <a16:creationId xmlns:a16="http://schemas.microsoft.com/office/drawing/2014/main" id="{D2E4C3E6-8215-C849-B78A-606C09C8F5DE}"/>
              </a:ext>
            </a:extLst>
          </p:cNvPr>
          <p:cNvSpPr>
            <a:spLocks noChangeAspect="1"/>
          </p:cNvSpPr>
          <p:nvPr/>
        </p:nvSpPr>
        <p:spPr>
          <a:xfrm>
            <a:off x="1713347" y="3657206"/>
            <a:ext cx="1464558" cy="94486"/>
          </a:xfrm>
          <a:custGeom>
            <a:avLst/>
            <a:gdLst/>
            <a:ahLst/>
            <a:cxnLst/>
            <a:rect l="l" t="t" r="r" b="b"/>
            <a:pathLst>
              <a:path w="850392" h="58039" extrusionOk="0">
                <a:moveTo>
                  <a:pt x="0" y="58039"/>
                </a:moveTo>
                <a:cubicBezTo>
                  <a:pt x="104775" y="29316"/>
                  <a:pt x="111760" y="0"/>
                  <a:pt x="431292" y="0"/>
                </a:cubicBezTo>
                <a:cubicBezTo>
                  <a:pt x="750824" y="0"/>
                  <a:pt x="779399" y="38841"/>
                  <a:pt x="850392" y="58039"/>
                </a:cubicBezTo>
                <a:lnTo>
                  <a:pt x="0" y="58039"/>
                </a:lnTo>
                <a:close/>
              </a:path>
            </a:pathLst>
          </a:custGeom>
          <a:solidFill>
            <a:srgbClr val="D8A54B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/>
            <a:endParaRPr sz="1350">
              <a:solidFill>
                <a:schemeClr val="lt1"/>
              </a:solidFill>
            </a:endParaRPr>
          </a:p>
        </p:txBody>
      </p:sp>
      <p:sp>
        <p:nvSpPr>
          <p:cNvPr id="65" name="Google Shape;396;p3">
            <a:extLst>
              <a:ext uri="{FF2B5EF4-FFF2-40B4-BE49-F238E27FC236}">
                <a16:creationId xmlns:a16="http://schemas.microsoft.com/office/drawing/2014/main" id="{C6A9D555-4CD3-6B48-9E0E-4F24DECD63FA}"/>
              </a:ext>
            </a:extLst>
          </p:cNvPr>
          <p:cNvSpPr>
            <a:spLocks noChangeAspect="1"/>
          </p:cNvSpPr>
          <p:nvPr/>
        </p:nvSpPr>
        <p:spPr>
          <a:xfrm>
            <a:off x="2239886" y="4381550"/>
            <a:ext cx="411480" cy="411480"/>
          </a:xfrm>
          <a:prstGeom prst="ellipse">
            <a:avLst/>
          </a:prstGeom>
          <a:solidFill>
            <a:srgbClr val="D5D5D5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/>
            <a:endParaRPr sz="1350">
              <a:solidFill>
                <a:schemeClr val="lt1"/>
              </a:solidFill>
            </a:endParaRPr>
          </a:p>
        </p:txBody>
      </p:sp>
      <p:sp>
        <p:nvSpPr>
          <p:cNvPr id="66" name="Google Shape;447;p4">
            <a:extLst>
              <a:ext uri="{FF2B5EF4-FFF2-40B4-BE49-F238E27FC236}">
                <a16:creationId xmlns:a16="http://schemas.microsoft.com/office/drawing/2014/main" id="{0C4C79FE-2832-344D-A4C0-A213B0F994B0}"/>
              </a:ext>
            </a:extLst>
          </p:cNvPr>
          <p:cNvSpPr>
            <a:spLocks noChangeAspect="1"/>
          </p:cNvSpPr>
          <p:nvPr/>
        </p:nvSpPr>
        <p:spPr>
          <a:xfrm>
            <a:off x="1713347" y="4713942"/>
            <a:ext cx="1464558" cy="94486"/>
          </a:xfrm>
          <a:custGeom>
            <a:avLst/>
            <a:gdLst/>
            <a:ahLst/>
            <a:cxnLst/>
            <a:rect l="l" t="t" r="r" b="b"/>
            <a:pathLst>
              <a:path w="850392" h="58039" extrusionOk="0">
                <a:moveTo>
                  <a:pt x="0" y="58039"/>
                </a:moveTo>
                <a:cubicBezTo>
                  <a:pt x="104775" y="29316"/>
                  <a:pt x="111760" y="0"/>
                  <a:pt x="431292" y="0"/>
                </a:cubicBezTo>
                <a:cubicBezTo>
                  <a:pt x="750824" y="0"/>
                  <a:pt x="779399" y="38841"/>
                  <a:pt x="850392" y="58039"/>
                </a:cubicBezTo>
                <a:lnTo>
                  <a:pt x="0" y="58039"/>
                </a:lnTo>
                <a:close/>
              </a:path>
            </a:pathLst>
          </a:custGeom>
          <a:solidFill>
            <a:srgbClr val="D5D5D5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/>
            <a:endParaRPr sz="1350">
              <a:solidFill>
                <a:schemeClr val="lt1"/>
              </a:solidFill>
            </a:endParaRPr>
          </a:p>
        </p:txBody>
      </p:sp>
      <p:sp>
        <p:nvSpPr>
          <p:cNvPr id="67" name="Google Shape;396;p3">
            <a:extLst>
              <a:ext uri="{FF2B5EF4-FFF2-40B4-BE49-F238E27FC236}">
                <a16:creationId xmlns:a16="http://schemas.microsoft.com/office/drawing/2014/main" id="{9285C6A0-3599-BD46-9062-08ACCA457143}"/>
              </a:ext>
            </a:extLst>
          </p:cNvPr>
          <p:cNvSpPr>
            <a:spLocks noChangeAspect="1"/>
          </p:cNvSpPr>
          <p:nvPr/>
        </p:nvSpPr>
        <p:spPr>
          <a:xfrm>
            <a:off x="4321905" y="4381550"/>
            <a:ext cx="411480" cy="411480"/>
          </a:xfrm>
          <a:prstGeom prst="ellipse">
            <a:avLst/>
          </a:prstGeom>
          <a:solidFill>
            <a:srgbClr val="D5D5D5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/>
            <a:endParaRPr sz="1350">
              <a:solidFill>
                <a:schemeClr val="lt1"/>
              </a:solidFill>
            </a:endParaRPr>
          </a:p>
        </p:txBody>
      </p:sp>
      <p:sp>
        <p:nvSpPr>
          <p:cNvPr id="68" name="Google Shape;447;p4">
            <a:extLst>
              <a:ext uri="{FF2B5EF4-FFF2-40B4-BE49-F238E27FC236}">
                <a16:creationId xmlns:a16="http://schemas.microsoft.com/office/drawing/2014/main" id="{B3FAF6DE-50E7-4540-AB18-AE15E8C867AB}"/>
              </a:ext>
            </a:extLst>
          </p:cNvPr>
          <p:cNvSpPr>
            <a:spLocks noChangeAspect="1"/>
          </p:cNvSpPr>
          <p:nvPr/>
        </p:nvSpPr>
        <p:spPr>
          <a:xfrm>
            <a:off x="3795367" y="4713942"/>
            <a:ext cx="1464558" cy="94486"/>
          </a:xfrm>
          <a:custGeom>
            <a:avLst/>
            <a:gdLst/>
            <a:ahLst/>
            <a:cxnLst/>
            <a:rect l="l" t="t" r="r" b="b"/>
            <a:pathLst>
              <a:path w="850392" h="58039" extrusionOk="0">
                <a:moveTo>
                  <a:pt x="0" y="58039"/>
                </a:moveTo>
                <a:cubicBezTo>
                  <a:pt x="104775" y="29316"/>
                  <a:pt x="111760" y="0"/>
                  <a:pt x="431292" y="0"/>
                </a:cubicBezTo>
                <a:cubicBezTo>
                  <a:pt x="750824" y="0"/>
                  <a:pt x="779399" y="38841"/>
                  <a:pt x="850392" y="58039"/>
                </a:cubicBezTo>
                <a:lnTo>
                  <a:pt x="0" y="58039"/>
                </a:lnTo>
                <a:close/>
              </a:path>
            </a:pathLst>
          </a:custGeom>
          <a:solidFill>
            <a:srgbClr val="D5D5D5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/>
            <a:endParaRPr sz="1350">
              <a:solidFill>
                <a:schemeClr val="lt1"/>
              </a:solidFill>
            </a:endParaRPr>
          </a:p>
        </p:txBody>
      </p:sp>
      <p:sp>
        <p:nvSpPr>
          <p:cNvPr id="69" name="Google Shape;396;p3">
            <a:extLst>
              <a:ext uri="{FF2B5EF4-FFF2-40B4-BE49-F238E27FC236}">
                <a16:creationId xmlns:a16="http://schemas.microsoft.com/office/drawing/2014/main" id="{2A617523-E6BC-FC48-9357-110077766408}"/>
              </a:ext>
            </a:extLst>
          </p:cNvPr>
          <p:cNvSpPr>
            <a:spLocks noChangeAspect="1"/>
          </p:cNvSpPr>
          <p:nvPr/>
        </p:nvSpPr>
        <p:spPr>
          <a:xfrm>
            <a:off x="6432059" y="4381550"/>
            <a:ext cx="411480" cy="411480"/>
          </a:xfrm>
          <a:prstGeom prst="ellipse">
            <a:avLst/>
          </a:prstGeom>
          <a:solidFill>
            <a:srgbClr val="D5D5D5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/>
            <a:endParaRPr sz="1350">
              <a:solidFill>
                <a:schemeClr val="lt1"/>
              </a:solidFill>
            </a:endParaRPr>
          </a:p>
        </p:txBody>
      </p:sp>
      <p:sp>
        <p:nvSpPr>
          <p:cNvPr id="70" name="Google Shape;447;p4">
            <a:extLst>
              <a:ext uri="{FF2B5EF4-FFF2-40B4-BE49-F238E27FC236}">
                <a16:creationId xmlns:a16="http://schemas.microsoft.com/office/drawing/2014/main" id="{6FB9608A-2EDE-2A42-A14F-134A2C216771}"/>
              </a:ext>
            </a:extLst>
          </p:cNvPr>
          <p:cNvSpPr>
            <a:spLocks noChangeAspect="1"/>
          </p:cNvSpPr>
          <p:nvPr/>
        </p:nvSpPr>
        <p:spPr>
          <a:xfrm>
            <a:off x="5905521" y="4713942"/>
            <a:ext cx="1464558" cy="94486"/>
          </a:xfrm>
          <a:custGeom>
            <a:avLst/>
            <a:gdLst/>
            <a:ahLst/>
            <a:cxnLst/>
            <a:rect l="l" t="t" r="r" b="b"/>
            <a:pathLst>
              <a:path w="850392" h="58039" extrusionOk="0">
                <a:moveTo>
                  <a:pt x="0" y="58039"/>
                </a:moveTo>
                <a:cubicBezTo>
                  <a:pt x="104775" y="29316"/>
                  <a:pt x="111760" y="0"/>
                  <a:pt x="431292" y="0"/>
                </a:cubicBezTo>
                <a:cubicBezTo>
                  <a:pt x="750824" y="0"/>
                  <a:pt x="779399" y="38841"/>
                  <a:pt x="850392" y="58039"/>
                </a:cubicBezTo>
                <a:lnTo>
                  <a:pt x="0" y="58039"/>
                </a:lnTo>
                <a:close/>
              </a:path>
            </a:pathLst>
          </a:custGeom>
          <a:solidFill>
            <a:srgbClr val="D5D5D5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/>
            <a:endParaRPr sz="1350">
              <a:solidFill>
                <a:schemeClr val="lt1"/>
              </a:solidFill>
            </a:endParaRP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F7A8436C-771E-B94C-B874-95CB241A986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09725358"/>
              </p:ext>
            </p:extLst>
          </p:nvPr>
        </p:nvGraphicFramePr>
        <p:xfrm>
          <a:off x="9328484" y="882316"/>
          <a:ext cx="208280" cy="304800"/>
        </p:xfrm>
        <a:graphic>
          <a:graphicData uri="http://schemas.openxmlformats.org/drawingml/2006/table">
            <a:tbl>
              <a:tblPr/>
              <a:tblGrid>
                <a:gridCol w="208280">
                  <a:extLst>
                    <a:ext uri="{9D8B030D-6E8A-4147-A177-3AD203B41FA5}">
                      <a16:colId xmlns:a16="http://schemas.microsoft.com/office/drawing/2014/main" val="1676672084"/>
                    </a:ext>
                  </a:extLst>
                </a:gridCol>
              </a:tblGrid>
              <a:tr h="184484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solidFill>
                        <a:schemeClr val="tx2"/>
                      </a:solidFill>
                      <a:prstDash val="solid"/>
                    </a:lnL>
                    <a:lnR w="12700" cmpd="sng">
                      <a:solidFill>
                        <a:schemeClr val="tx2"/>
                      </a:solidFill>
                      <a:prstDash val="solid"/>
                    </a:lnR>
                    <a:lnT w="12700" cmpd="sng">
                      <a:solidFill>
                        <a:schemeClr val="tx2"/>
                      </a:solidFill>
                      <a:prstDash val="solid"/>
                    </a:lnT>
                    <a:lnB w="12700" cmpd="sng">
                      <a:solidFill>
                        <a:schemeClr val="tx2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6405813"/>
                  </a:ext>
                </a:extLst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3.7037E-6 L -0.00052 0.0330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" y="1636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" dur="2000" fill="hold"/>
                                        <p:tgtEl>
                                          <p:spTgt spid="54"/>
                                        </p:tgtEl>
                                      </p:cBhvr>
                                      <p:by x="25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9" presetID="55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xit" presetSubtype="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6" presetClass="emph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2000" fill="hold"/>
                                        <p:tgtEl>
                                          <p:spTgt spid="54"/>
                                        </p:tgtEl>
                                      </p:cBhvr>
                                      <p:by x="100000" y="10000"/>
                                    </p:animScale>
                                  </p:childTnLst>
                                </p:cTn>
                              </p:par>
                              <p:par>
                                <p:cTn id="19" presetID="42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3.7037E-6 L -0.00052 0.03303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" y="1636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2" dur="2000" fill="hold"/>
                                        <p:tgtEl>
                                          <p:spTgt spid="61"/>
                                        </p:tgtEl>
                                      </p:cBhvr>
                                      <p:by x="25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3" presetID="55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xit" presetSubtype="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6" presetClass="emph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2" dur="2000" fill="hold"/>
                                        <p:tgtEl>
                                          <p:spTgt spid="61"/>
                                        </p:tgtEl>
                                      </p:cBhvr>
                                      <p:by x="100000" y="10000"/>
                                    </p:animScale>
                                  </p:childTnLst>
                                </p:cTn>
                              </p:par>
                              <p:par>
                                <p:cTn id="33" presetID="42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1.35802E-6 L -0.00052 0.03302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" y="1636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6" dur="2000" fill="hold"/>
                                        <p:tgtEl>
                                          <p:spTgt spid="63"/>
                                        </p:tgtEl>
                                      </p:cBhvr>
                                      <p:by x="25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55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xit" presetSubtype="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6" presetClass="emph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6" dur="2000" fill="hold"/>
                                        <p:tgtEl>
                                          <p:spTgt spid="63"/>
                                        </p:tgtEl>
                                      </p:cBhvr>
                                      <p:by x="100000" y="10000"/>
                                    </p:animScale>
                                  </p:childTnLst>
                                </p:cTn>
                              </p:par>
                              <p:par>
                                <p:cTn id="47" presetID="42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4.19753E-6 L -0.00052 0.03303 " pathEditMode="relative" rAng="0" ptsTypes="AA">
                                      <p:cBhvr>
                                        <p:cTn id="48" dur="2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" y="1636"/>
                                    </p:animMotion>
                                  </p:childTnLst>
                                </p:cTn>
                              </p:par>
                              <p:par>
                                <p:cTn id="49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0" dur="2000" fill="hold"/>
                                        <p:tgtEl>
                                          <p:spTgt spid="65"/>
                                        </p:tgtEl>
                                      </p:cBhvr>
                                      <p:by x="25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1" presetID="55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xit" presetSubtype="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6" presetClass="emph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0" dur="2000" fill="hold"/>
                                        <p:tgtEl>
                                          <p:spTgt spid="65"/>
                                        </p:tgtEl>
                                      </p:cBhvr>
                                      <p:by x="100000" y="10000"/>
                                    </p:animScale>
                                  </p:childTnLst>
                                </p:cTn>
                              </p:par>
                              <p:par>
                                <p:cTn id="61" presetID="42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4.19753E-6 L -0.00052 0.03303 " pathEditMode="relative" rAng="0" ptsTypes="AA">
                                      <p:cBhvr>
                                        <p:cTn id="62" dur="2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" y="1636"/>
                                    </p:animMotion>
                                  </p:childTnLst>
                                </p:cTn>
                              </p:par>
                              <p:par>
                                <p:cTn id="63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4" dur="2000" fill="hold"/>
                                        <p:tgtEl>
                                          <p:spTgt spid="67"/>
                                        </p:tgtEl>
                                      </p:cBhvr>
                                      <p:by x="25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65" presetID="55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xit" presetSubtype="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6" presetClass="emph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74" dur="2000" fill="hold"/>
                                        <p:tgtEl>
                                          <p:spTgt spid="67"/>
                                        </p:tgtEl>
                                      </p:cBhvr>
                                      <p:by x="100000" y="10000"/>
                                    </p:animScale>
                                  </p:childTnLst>
                                </p:cTn>
                              </p:par>
                              <p:par>
                                <p:cTn id="75" presetID="42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4.19753E-6 L -0.00052 0.03303 " pathEditMode="relative" rAng="0" ptsTypes="AA">
                                      <p:cBhvr>
                                        <p:cTn id="76" dur="2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" y="1636"/>
                                    </p:animMotion>
                                  </p:childTnLst>
                                </p:cTn>
                              </p:par>
                              <p:par>
                                <p:cTn id="77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78" dur="2000" fill="hold"/>
                                        <p:tgtEl>
                                          <p:spTgt spid="69"/>
                                        </p:tgtEl>
                                      </p:cBhvr>
                                      <p:by x="25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79" presetID="55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xit" presetSubtype="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6" presetClass="emph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8" dur="2000" fill="hold"/>
                                        <p:tgtEl>
                                          <p:spTgt spid="69"/>
                                        </p:tgtEl>
                                      </p:cBhvr>
                                      <p:by x="100000" y="1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 animBg="1"/>
      <p:bldP spid="54" grpId="1" animBg="1"/>
      <p:bldP spid="54" grpId="2" animBg="1"/>
      <p:bldP spid="54" grpId="3" animBg="1"/>
      <p:bldP spid="447" grpId="0" animBg="1"/>
      <p:bldP spid="61" grpId="0" animBg="1"/>
      <p:bldP spid="61" grpId="1" animBg="1"/>
      <p:bldP spid="61" grpId="2" animBg="1"/>
      <p:bldP spid="61" grpId="3" animBg="1"/>
      <p:bldP spid="62" grpId="0" animBg="1"/>
      <p:bldP spid="63" grpId="0" animBg="1"/>
      <p:bldP spid="63" grpId="1" animBg="1"/>
      <p:bldP spid="63" grpId="2" animBg="1"/>
      <p:bldP spid="63" grpId="3" animBg="1"/>
      <p:bldP spid="64" grpId="0" animBg="1"/>
      <p:bldP spid="65" grpId="0" animBg="1"/>
      <p:bldP spid="65" grpId="1" animBg="1"/>
      <p:bldP spid="65" grpId="2" animBg="1"/>
      <p:bldP spid="65" grpId="3" animBg="1"/>
      <p:bldP spid="66" grpId="0" animBg="1"/>
      <p:bldP spid="67" grpId="0" animBg="1"/>
      <p:bldP spid="67" grpId="1" animBg="1"/>
      <p:bldP spid="67" grpId="2" animBg="1"/>
      <p:bldP spid="67" grpId="3" animBg="1"/>
      <p:bldP spid="68" grpId="0" animBg="1"/>
      <p:bldP spid="69" grpId="0" animBg="1"/>
      <p:bldP spid="69" grpId="1" animBg="1"/>
      <p:bldP spid="69" grpId="2" animBg="1"/>
      <p:bldP spid="69" grpId="3" animBg="1"/>
      <p:bldP spid="70" grpId="0" animBg="1"/>
    </p:bldLst>
  </p:timing>
</p:sld>
</file>

<file path=ppt/theme/theme1.xml><?xml version="1.0" encoding="utf-8"?>
<a:theme xmlns:a="http://schemas.openxmlformats.org/drawingml/2006/main" name="NASAjpl-BlackTheme-16x9-vA6">
  <a:themeElements>
    <a:clrScheme name="NASA-JPL - Jan 2017">
      <a:dk1>
        <a:srgbClr val="000000"/>
      </a:dk1>
      <a:lt1>
        <a:srgbClr val="FFFFFF"/>
      </a:lt1>
      <a:dk2>
        <a:srgbClr val="5D5D60"/>
      </a:dk2>
      <a:lt2>
        <a:srgbClr val="E4E9EF"/>
      </a:lt2>
      <a:accent1>
        <a:srgbClr val="6083AA"/>
      </a:accent1>
      <a:accent2>
        <a:srgbClr val="94A8C2"/>
      </a:accent2>
      <a:accent3>
        <a:srgbClr val="0B3D91"/>
      </a:accent3>
      <a:accent4>
        <a:srgbClr val="E31937"/>
      </a:accent4>
      <a:accent5>
        <a:srgbClr val="F2A900"/>
      </a:accent5>
      <a:accent6>
        <a:srgbClr val="A4B34C"/>
      </a:accent6>
      <a:hlink>
        <a:srgbClr val="0E7EE0"/>
      </a:hlink>
      <a:folHlink>
        <a:srgbClr val="0E7EE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NASAjpl-WhiteTheme-16x9-vA6">
  <a:themeElements>
    <a:clrScheme name="NASA-JPL - Jan 2017">
      <a:dk1>
        <a:srgbClr val="000000"/>
      </a:dk1>
      <a:lt1>
        <a:srgbClr val="FFFFFF"/>
      </a:lt1>
      <a:dk2>
        <a:srgbClr val="5D5D60"/>
      </a:dk2>
      <a:lt2>
        <a:srgbClr val="E4E9EF"/>
      </a:lt2>
      <a:accent1>
        <a:srgbClr val="6083AA"/>
      </a:accent1>
      <a:accent2>
        <a:srgbClr val="94A8C2"/>
      </a:accent2>
      <a:accent3>
        <a:srgbClr val="0B3D91"/>
      </a:accent3>
      <a:accent4>
        <a:srgbClr val="E31937"/>
      </a:accent4>
      <a:accent5>
        <a:srgbClr val="F2A900"/>
      </a:accent5>
      <a:accent6>
        <a:srgbClr val="A4B34C"/>
      </a:accent6>
      <a:hlink>
        <a:srgbClr val="0E7EE0"/>
      </a:hlink>
      <a:folHlink>
        <a:srgbClr val="0E7EE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86</TotalTime>
  <Words>236</Words>
  <Application>Microsoft Macintosh PowerPoint</Application>
  <PresentationFormat>On-screen Show (16:9)</PresentationFormat>
  <Paragraphs>40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Calibri</vt:lpstr>
      <vt:lpstr>Arial</vt:lpstr>
      <vt:lpstr>NASAjpl-BlackTheme-16x9-vA6</vt:lpstr>
      <vt:lpstr>NASAjpl-WhiteTheme-16x9-vA6</vt:lpstr>
      <vt:lpstr>Comparison of Metal Phases on Exoplanets – Quiz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Carolyn M Stolze</dc:creator>
  <cp:lastModifiedBy>Microsoft Office User</cp:lastModifiedBy>
  <cp:revision>17</cp:revision>
  <dcterms:created xsi:type="dcterms:W3CDTF">2016-09-08T21:41:17Z</dcterms:created>
  <dcterms:modified xsi:type="dcterms:W3CDTF">2021-12-01T19:11:52Z</dcterms:modified>
</cp:coreProperties>
</file>