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4"/>
  </p:notesMasterIdLst>
  <p:handoutMasterIdLst>
    <p:handoutMasterId r:id="rId5"/>
  </p:handoutMasterIdLst>
  <p:sldIdLst>
    <p:sldId id="257" r:id="rId3"/>
  </p:sldIdLst>
  <p:sldSz cx="9144000" cy="5143500" type="screen16x9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36" userDrawn="1">
          <p15:clr>
            <a:srgbClr val="A4A3A4"/>
          </p15:clr>
        </p15:guide>
        <p15:guide id="2" pos="22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248"/>
    <a:srgbClr val="212D5B"/>
    <a:srgbClr val="F9CF7C"/>
    <a:srgbClr val="708FC1"/>
    <a:srgbClr val="0C2348"/>
    <a:srgbClr val="000000"/>
    <a:srgbClr val="06162F"/>
    <a:srgbClr val="FFDA90"/>
    <a:srgbClr val="071936"/>
    <a:srgbClr val="577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/>
    <p:restoredTop sz="54927" autoAdjust="0"/>
  </p:normalViewPr>
  <p:slideViewPr>
    <p:cSldViewPr snapToGrid="0" snapToObjects="1">
      <p:cViewPr varScale="1">
        <p:scale>
          <a:sx n="91" d="100"/>
          <a:sy n="91" d="100"/>
        </p:scale>
        <p:origin x="2640" y="184"/>
      </p:cViewPr>
      <p:guideLst>
        <p:guide orient="horz" pos="1836"/>
        <p:guide pos="22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5/2/22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5/2/22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requires 11 clicks:</a:t>
            </a:r>
          </a:p>
          <a:p>
            <a:endParaRPr lang="en-US" dirty="0"/>
          </a:p>
          <a:p>
            <a:r>
              <a:rPr lang="en-US" dirty="0"/>
              <a:t>First click – reveals goals for both Kepler and TESS</a:t>
            </a:r>
          </a:p>
          <a:p>
            <a:r>
              <a:rPr lang="en-US" dirty="0"/>
              <a:t>Second click – reveals sky coverage for both Kepler and TESS</a:t>
            </a:r>
          </a:p>
          <a:p>
            <a:r>
              <a:rPr lang="en-US" dirty="0"/>
              <a:t>Third click – hides TESS panel, preps for Kepler coverage animation</a:t>
            </a:r>
          </a:p>
          <a:p>
            <a:r>
              <a:rPr lang="en-US" dirty="0"/>
              <a:t>Forth click – plays animation describing Kepler sky coverage</a:t>
            </a:r>
          </a:p>
          <a:p>
            <a:r>
              <a:rPr lang="en-US" dirty="0"/>
              <a:t>Fifth click – returns TESS panel</a:t>
            </a:r>
          </a:p>
          <a:p>
            <a:r>
              <a:rPr lang="en-US" dirty="0"/>
              <a:t>Sixth click – hides Kepler panel, preps for TESS coverage animation</a:t>
            </a:r>
          </a:p>
          <a:p>
            <a:r>
              <a:rPr lang="en-US" dirty="0"/>
              <a:t>Seventh click – plays animation describing TESS sky coverage</a:t>
            </a:r>
          </a:p>
          <a:p>
            <a:r>
              <a:rPr lang="en-US" dirty="0"/>
              <a:t>Eighth click – returns Kepler panel</a:t>
            </a:r>
          </a:p>
          <a:p>
            <a:r>
              <a:rPr lang="en-US" dirty="0"/>
              <a:t>Ninth click – reveals "target stars" for both Kepler and TESS</a:t>
            </a:r>
          </a:p>
          <a:p>
            <a:r>
              <a:rPr lang="en-US" dirty="0"/>
              <a:t>Tenth click – reveals "mission periods" for both Kepler and TESS</a:t>
            </a:r>
          </a:p>
          <a:p>
            <a:r>
              <a:rPr lang="en-US" dirty="0"/>
              <a:t>Eleventh click – reveals "confirmed planets" for both Kepler and TESS</a:t>
            </a:r>
          </a:p>
          <a:p>
            <a:endParaRPr lang="en-US" dirty="0"/>
          </a:p>
          <a:p>
            <a:r>
              <a:rPr lang="en-US" dirty="0"/>
              <a:t>Twelfth click – transitions to next slide</a:t>
            </a:r>
          </a:p>
          <a:p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Audience:</a:t>
            </a:r>
            <a:r>
              <a:rPr lang="en-US" dirty="0"/>
              <a:t> </a:t>
            </a:r>
          </a:p>
          <a:p>
            <a:pPr marL="0" indent="0">
              <a:buFontTx/>
              <a:buNone/>
            </a:pPr>
            <a:r>
              <a:rPr lang="en-US" dirty="0"/>
              <a:t>4th Grade and older.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Description:</a:t>
            </a:r>
          </a:p>
          <a:p>
            <a:pPr marL="0" indent="0">
              <a:buFontTx/>
              <a:buNone/>
            </a:pPr>
            <a:r>
              <a:rPr lang="en-US" dirty="0"/>
              <a:t>This slide explains and illustrates how different Kepler and TESS telescopes are.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User's notes: </a:t>
            </a:r>
          </a:p>
          <a:p>
            <a:pPr marL="0" indent="0">
              <a:buFontTx/>
              <a:buNone/>
            </a:pPr>
            <a:r>
              <a:rPr lang="en-US" dirty="0"/>
              <a:t>The additional information can be available at e.g., https://</a:t>
            </a:r>
            <a:r>
              <a:rPr lang="en-US" dirty="0" err="1"/>
              <a:t>exoplanets.nasa.gov</a:t>
            </a:r>
            <a:r>
              <a:rPr lang="en-US" dirty="0"/>
              <a:t>/what-is-an-exoplanet/in-depth/</a:t>
            </a:r>
          </a:p>
          <a:p>
            <a:pPr marL="0" indent="0">
              <a:buFontTx/>
              <a:buNone/>
            </a:pPr>
            <a:endParaRPr lang="en-US" b="0" dirty="0"/>
          </a:p>
          <a:p>
            <a:pPr marL="0" indent="0">
              <a:buFontTx/>
              <a:buNone/>
            </a:pPr>
            <a:r>
              <a:rPr lang="en-US" b="1" dirty="0"/>
              <a:t>NOTE: </a:t>
            </a:r>
          </a:p>
          <a:p>
            <a:pPr marL="0" indent="0">
              <a:buFontTx/>
              <a:buNone/>
            </a:pPr>
            <a:r>
              <a:rPr lang="en-US" dirty="0"/>
              <a:t>This PowerPoint file has built-in interactive elements. </a:t>
            </a:r>
          </a:p>
          <a:p>
            <a:pPr marL="0" indent="0">
              <a:buFontTx/>
              <a:buNone/>
            </a:pPr>
            <a:r>
              <a:rPr lang="en-US" dirty="0"/>
              <a:t>To view them, you must be in "Slide Show" mode; you can then move to the next view either by clicking your mouse, the spacebar, or the arrow keys. </a:t>
            </a:r>
          </a:p>
          <a:p>
            <a:pPr marL="0" indent="0">
              <a:buFontTx/>
              <a:buNone/>
            </a:pPr>
            <a:r>
              <a:rPr lang="en-US" dirty="0"/>
              <a:t>This slide will not work in "regular viewing mode."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Credit:</a:t>
            </a:r>
          </a:p>
          <a:p>
            <a:pPr marL="0" indent="0">
              <a:buFontTx/>
              <a:buNone/>
            </a:pPr>
            <a:r>
              <a:rPr lang="en-US" dirty="0"/>
              <a:t>NASA/JPL-Caltech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2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F7BED6E-8BF2-AA4E-9E08-8FB1C9655BB1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607D4CB-C25A-8E42-B2D3-6E370A42B76F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9E4DC6E-9D85-3C4A-A781-2874828201CC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F5C3F1D-71E8-5A47-88ED-50E3495C21D3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501770B-5A38-6D41-BC4D-14D9D98FBA9A}" type="datetime4">
              <a:rPr lang="en-US" smtClean="0"/>
              <a:t>May 2, 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CD46-810F-CB4A-9B49-52B2FB53930A}" type="datetime4">
              <a:rPr lang="en-US" smtClean="0"/>
              <a:t>May 2, 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4055E9-DD3C-1148-9E7E-CA03599676C5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08BBF0-6641-7043-AE06-788C07073F99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2B7A-134C-1747-A5B6-4AF14F3ABB46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B188-FFF5-1248-9628-C443F92BF3B6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AC3-0C26-8645-A80B-69C8D12FE8B8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203FD2F-0C17-2C45-9FAD-5C7FD1726BB2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8AF26-85AC-AC49-ADD6-D8A4EEFC108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B32E72-57E9-904F-BDF4-4D153324A4A0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2138597" y="4952849"/>
            <a:ext cx="4866807" cy="124611"/>
          </a:xfrm>
        </p:spPr>
        <p:txBody>
          <a:bodyPr/>
          <a:lstStyle/>
          <a:p>
            <a:r>
              <a:rPr lang="en-US" dirty="0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866231" y="4952849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FE6FD-5AFE-B143-9A97-AAA05F67D408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988700B-4B93-6E45-BB0D-ED32E3874A97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E1F44-AAA6-AF40-A279-341106F7A5C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49C04D-0BAE-D44F-B701-D686311A5E87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51A59-8029-7544-98E9-3C34B04DD47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B873CA-9406-6242-928F-D9BDDA5D96AE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DBD88FE-2F9C-AD40-A196-20D47F6A627C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B27338-BBBB-F84C-AE4C-AF436D29F738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3488F6E-D5B0-8F4D-AECE-EFF21D976E28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7F9A79-BD96-CE4C-B5B1-E62062691F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713CE4C-465A-BA42-8EAE-49AAA36C4803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B01F5-E2D5-BE4C-84A8-76FAAC75F573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FE71C32-122E-ED4B-BAB2-7BE1310DDB75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A9D93F-D571-3A49-AC59-764791EAA1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FF86D5-D9E4-E642-85CF-BB4EDA6D4655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066264-7DA7-DA4C-BF50-C494F2495631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560E-FD7C-D74D-AAFF-7D62B21FEC9F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955F3-B473-7245-9FCE-DAD54EA01D06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360B8B-BA8D-E847-8BA8-7C40F61EB756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25018-5CD0-954D-9C36-5B32DE9AF52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F06D9B-51D2-AB4D-AC62-E1945DC995AA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BFC-720D-FE4A-A276-6AA8A4CE775C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9C8-EF51-1949-832F-F267BACE0BFD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A111507-B672-374D-98F3-FA5D17E5A61A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2D30-55AD-2640-9D6F-5E4AC53ED996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F01EBEF-DF64-4A44-98AB-714D2F4ED88E}" type="datetime4">
              <a:rPr lang="en-US" smtClean="0"/>
              <a:t>May 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54232B-FDB3-4540-AC0B-619D296AEA23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CB780C-4595-F543-A264-C45E8D504E6A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4A98C58-F1E4-5141-9A70-39686268F850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57312A6-FE98-614E-B908-923B05A81BB3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C5D6AD-A46D-9E4C-BD0C-C8261FDE7AB3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1B2408-D871-8643-8F9E-85C3C1890EC4}" type="datetime4">
              <a:rPr lang="en-US" smtClean="0"/>
              <a:t>May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6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nel for Kepler ++">
            <a:extLst>
              <a:ext uri="{FF2B5EF4-FFF2-40B4-BE49-F238E27FC236}">
                <a16:creationId xmlns:a16="http://schemas.microsoft.com/office/drawing/2014/main" id="{552CC6C6-B831-2646-A9D8-9A63DB2587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816804" y="930166"/>
            <a:ext cx="8521700" cy="3949700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30" name="Panel for TESS ++ #1 (behind)">
            <a:extLst>
              <a:ext uri="{FF2B5EF4-FFF2-40B4-BE49-F238E27FC236}">
                <a16:creationId xmlns:a16="http://schemas.microsoft.com/office/drawing/2014/main" id="{03314629-0DA8-2C43-A65F-C5165195EC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46913" y="930166"/>
            <a:ext cx="8521700" cy="3949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/>
              <a:t>Exoplanet Communications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F9CF7C"/>
                </a:solidFill>
              </a:rPr>
              <a:t>Kepler vs TESS </a:t>
            </a:r>
            <a:r>
              <a:rPr lang="en-US" sz="1600" dirty="0">
                <a:solidFill>
                  <a:srgbClr val="F9CF7C"/>
                </a:solidFill>
              </a:rPr>
              <a:t>– Comparison of Telescopes</a:t>
            </a:r>
          </a:p>
        </p:txBody>
      </p:sp>
      <p:graphicFrame>
        <p:nvGraphicFramePr>
          <p:cNvPr id="33" name="Table - Sky Coverage">
            <a:extLst>
              <a:ext uri="{FF2B5EF4-FFF2-40B4-BE49-F238E27FC236}">
                <a16:creationId xmlns:a16="http://schemas.microsoft.com/office/drawing/2014/main" id="{3BACFF2E-BB74-794F-BFA3-DAC26C36B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005835"/>
              </p:ext>
            </p:extLst>
          </p:nvPr>
        </p:nvGraphicFramePr>
        <p:xfrm>
          <a:off x="3776954" y="2775031"/>
          <a:ext cx="1590092" cy="52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64">
                  <a:extLst>
                    <a:ext uri="{9D8B030D-6E8A-4147-A177-3AD203B41FA5}">
                      <a16:colId xmlns:a16="http://schemas.microsoft.com/office/drawing/2014/main" val="33480079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745548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018633810"/>
                    </a:ext>
                  </a:extLst>
                </a:gridCol>
              </a:tblGrid>
              <a:tr h="5212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9CF7C"/>
                          </a:solidFill>
                          <a:latin typeface="Wingdings 3" pitchFamily="2" charset="2"/>
                        </a:rPr>
                        <a:t></a:t>
                      </a:r>
                      <a:endParaRPr lang="en-US" sz="1400" dirty="0">
                        <a:solidFill>
                          <a:srgbClr val="F9CF7C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9CF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400" b="0" dirty="0">
                          <a:solidFill>
                            <a:srgbClr val="F9CF7C"/>
                          </a:solidFill>
                          <a:latin typeface="+mn-lt"/>
                        </a:rPr>
                        <a:t>Sky</a:t>
                      </a:r>
                      <a:br>
                        <a:rPr lang="en-US" sz="1400" b="0" dirty="0">
                          <a:solidFill>
                            <a:srgbClr val="F9CF7C"/>
                          </a:solidFill>
                          <a:latin typeface="+mn-lt"/>
                        </a:rPr>
                      </a:br>
                      <a:r>
                        <a:rPr lang="en-US" sz="1400" b="0" dirty="0">
                          <a:solidFill>
                            <a:srgbClr val="F9CF7C"/>
                          </a:solidFill>
                          <a:latin typeface="+mn-lt"/>
                        </a:rPr>
                        <a:t>Coverage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9CF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9CF7C"/>
                          </a:solidFill>
                          <a:latin typeface="Wingdings 3" pitchFamily="2" charset="2"/>
                        </a:rPr>
                        <a:t></a:t>
                      </a:r>
                      <a:endParaRPr lang="en-US" sz="1400" dirty="0">
                        <a:solidFill>
                          <a:srgbClr val="F9CF7C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9CF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121115"/>
                  </a:ext>
                </a:extLst>
              </a:tr>
            </a:tbl>
          </a:graphicData>
        </a:graphic>
      </p:graphicFrame>
      <p:graphicFrame>
        <p:nvGraphicFramePr>
          <p:cNvPr id="35" name="Table - Goal">
            <a:extLst>
              <a:ext uri="{FF2B5EF4-FFF2-40B4-BE49-F238E27FC236}">
                <a16:creationId xmlns:a16="http://schemas.microsoft.com/office/drawing/2014/main" id="{69F419BD-E948-0041-8D4A-AC482302C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189369"/>
              </p:ext>
            </p:extLst>
          </p:nvPr>
        </p:nvGraphicFramePr>
        <p:xfrm>
          <a:off x="3776954" y="2253823"/>
          <a:ext cx="1590092" cy="52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64">
                  <a:extLst>
                    <a:ext uri="{9D8B030D-6E8A-4147-A177-3AD203B41FA5}">
                      <a16:colId xmlns:a16="http://schemas.microsoft.com/office/drawing/2014/main" val="33480079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745548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018633810"/>
                    </a:ext>
                  </a:extLst>
                </a:gridCol>
              </a:tblGrid>
              <a:tr h="5212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9CF7C"/>
                          </a:solidFill>
                          <a:latin typeface="Wingdings 3" pitchFamily="2" charset="2"/>
                        </a:rPr>
                        <a:t></a:t>
                      </a:r>
                      <a:endParaRPr lang="en-US" sz="1400" dirty="0">
                        <a:solidFill>
                          <a:srgbClr val="F9CF7C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400" b="0" dirty="0">
                          <a:solidFill>
                            <a:srgbClr val="F9CF7C"/>
                          </a:solidFill>
                          <a:latin typeface="+mn-lt"/>
                        </a:rPr>
                        <a:t>Goal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9CF7C"/>
                          </a:solidFill>
                          <a:latin typeface="Wingdings 3" pitchFamily="2" charset="2"/>
                        </a:rPr>
                        <a:t></a:t>
                      </a:r>
                      <a:endParaRPr lang="en-US" sz="1400" dirty="0">
                        <a:solidFill>
                          <a:srgbClr val="F9CF7C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107040"/>
                  </a:ext>
                </a:extLst>
              </a:tr>
            </a:tbl>
          </a:graphicData>
        </a:graphic>
      </p:graphicFrame>
      <p:sp>
        <p:nvSpPr>
          <p:cNvPr id="49" name="Rec - Hides Kepler txt 2">
            <a:extLst>
              <a:ext uri="{FF2B5EF4-FFF2-40B4-BE49-F238E27FC236}">
                <a16:creationId xmlns:a16="http://schemas.microsoft.com/office/drawing/2014/main" id="{83A2BF92-901C-0D46-85A7-686C295F8B1C}"/>
              </a:ext>
            </a:extLst>
          </p:cNvPr>
          <p:cNvSpPr/>
          <p:nvPr/>
        </p:nvSpPr>
        <p:spPr>
          <a:xfrm>
            <a:off x="235197" y="2804095"/>
            <a:ext cx="3432377" cy="437467"/>
          </a:xfrm>
          <a:prstGeom prst="rect">
            <a:avLst/>
          </a:prstGeom>
          <a:solidFill>
            <a:srgbClr val="0C23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 - Hides Kepler txt 1">
            <a:extLst>
              <a:ext uri="{FF2B5EF4-FFF2-40B4-BE49-F238E27FC236}">
                <a16:creationId xmlns:a16="http://schemas.microsoft.com/office/drawing/2014/main" id="{8CEA286D-C077-954B-A005-59EEA3DB64E5}"/>
              </a:ext>
            </a:extLst>
          </p:cNvPr>
          <p:cNvSpPr/>
          <p:nvPr/>
        </p:nvSpPr>
        <p:spPr>
          <a:xfrm>
            <a:off x="1446033" y="2108356"/>
            <a:ext cx="2221541" cy="666675"/>
          </a:xfrm>
          <a:prstGeom prst="rect">
            <a:avLst/>
          </a:prstGeom>
          <a:solidFill>
            <a:srgbClr val="0C23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 - Hides TESS txt 2">
            <a:extLst>
              <a:ext uri="{FF2B5EF4-FFF2-40B4-BE49-F238E27FC236}">
                <a16:creationId xmlns:a16="http://schemas.microsoft.com/office/drawing/2014/main" id="{C62EAA48-93E0-0048-9DB4-D700FF7F6B73}"/>
              </a:ext>
            </a:extLst>
          </p:cNvPr>
          <p:cNvSpPr/>
          <p:nvPr/>
        </p:nvSpPr>
        <p:spPr>
          <a:xfrm>
            <a:off x="5579706" y="2804096"/>
            <a:ext cx="2929812" cy="437467"/>
          </a:xfrm>
          <a:prstGeom prst="rect">
            <a:avLst/>
          </a:prstGeom>
          <a:solidFill>
            <a:srgbClr val="0C23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 - Hides TESS txt 1">
            <a:extLst>
              <a:ext uri="{FF2B5EF4-FFF2-40B4-BE49-F238E27FC236}">
                <a16:creationId xmlns:a16="http://schemas.microsoft.com/office/drawing/2014/main" id="{92CC330C-9558-7848-8885-DBB640B9AB3F}"/>
              </a:ext>
            </a:extLst>
          </p:cNvPr>
          <p:cNvSpPr/>
          <p:nvPr/>
        </p:nvSpPr>
        <p:spPr>
          <a:xfrm>
            <a:off x="5579706" y="2108356"/>
            <a:ext cx="3323882" cy="666675"/>
          </a:xfrm>
          <a:custGeom>
            <a:avLst/>
            <a:gdLst>
              <a:gd name="connsiteX0" fmla="*/ 0 w 3439192"/>
              <a:gd name="connsiteY0" fmla="*/ 0 h 437467"/>
              <a:gd name="connsiteX1" fmla="*/ 3439192 w 3439192"/>
              <a:gd name="connsiteY1" fmla="*/ 0 h 437467"/>
              <a:gd name="connsiteX2" fmla="*/ 3439192 w 3439192"/>
              <a:gd name="connsiteY2" fmla="*/ 437467 h 437467"/>
              <a:gd name="connsiteX3" fmla="*/ 0 w 3439192"/>
              <a:gd name="connsiteY3" fmla="*/ 437467 h 437467"/>
              <a:gd name="connsiteX4" fmla="*/ 0 w 3439192"/>
              <a:gd name="connsiteY4" fmla="*/ 0 h 437467"/>
              <a:gd name="connsiteX0" fmla="*/ 0 w 3439192"/>
              <a:gd name="connsiteY0" fmla="*/ 764 h 438231"/>
              <a:gd name="connsiteX1" fmla="*/ 1843444 w 3439192"/>
              <a:gd name="connsiteY1" fmla="*/ 0 h 438231"/>
              <a:gd name="connsiteX2" fmla="*/ 3439192 w 3439192"/>
              <a:gd name="connsiteY2" fmla="*/ 764 h 438231"/>
              <a:gd name="connsiteX3" fmla="*/ 3439192 w 3439192"/>
              <a:gd name="connsiteY3" fmla="*/ 438231 h 438231"/>
              <a:gd name="connsiteX4" fmla="*/ 0 w 3439192"/>
              <a:gd name="connsiteY4" fmla="*/ 438231 h 438231"/>
              <a:gd name="connsiteX5" fmla="*/ 0 w 3439192"/>
              <a:gd name="connsiteY5" fmla="*/ 764 h 438231"/>
              <a:gd name="connsiteX0" fmla="*/ 0 w 3439192"/>
              <a:gd name="connsiteY0" fmla="*/ 764 h 438231"/>
              <a:gd name="connsiteX1" fmla="*/ 1843444 w 3439192"/>
              <a:gd name="connsiteY1" fmla="*/ 0 h 438231"/>
              <a:gd name="connsiteX2" fmla="*/ 3439192 w 3439192"/>
              <a:gd name="connsiteY2" fmla="*/ 764 h 438231"/>
              <a:gd name="connsiteX3" fmla="*/ 3439192 w 3439192"/>
              <a:gd name="connsiteY3" fmla="*/ 438231 h 438231"/>
              <a:gd name="connsiteX4" fmla="*/ 0 w 3439192"/>
              <a:gd name="connsiteY4" fmla="*/ 438231 h 438231"/>
              <a:gd name="connsiteX5" fmla="*/ 0 w 3439192"/>
              <a:gd name="connsiteY5" fmla="*/ 764 h 438231"/>
              <a:gd name="connsiteX0" fmla="*/ 0 w 3439192"/>
              <a:gd name="connsiteY0" fmla="*/ 764 h 438231"/>
              <a:gd name="connsiteX1" fmla="*/ 1843444 w 3439192"/>
              <a:gd name="connsiteY1" fmla="*/ 0 h 438231"/>
              <a:gd name="connsiteX2" fmla="*/ 3439192 w 3439192"/>
              <a:gd name="connsiteY2" fmla="*/ 764 h 438231"/>
              <a:gd name="connsiteX3" fmla="*/ 3439192 w 3439192"/>
              <a:gd name="connsiteY3" fmla="*/ 438231 h 438231"/>
              <a:gd name="connsiteX4" fmla="*/ 0 w 3439192"/>
              <a:gd name="connsiteY4" fmla="*/ 438231 h 438231"/>
              <a:gd name="connsiteX5" fmla="*/ 0 w 3439192"/>
              <a:gd name="connsiteY5" fmla="*/ 764 h 438231"/>
              <a:gd name="connsiteX0" fmla="*/ 0 w 3439192"/>
              <a:gd name="connsiteY0" fmla="*/ 32661 h 470128"/>
              <a:gd name="connsiteX1" fmla="*/ 1843444 w 3439192"/>
              <a:gd name="connsiteY1" fmla="*/ 31897 h 470128"/>
              <a:gd name="connsiteX2" fmla="*/ 3439192 w 3439192"/>
              <a:gd name="connsiteY2" fmla="*/ 32661 h 470128"/>
              <a:gd name="connsiteX3" fmla="*/ 3439192 w 3439192"/>
              <a:gd name="connsiteY3" fmla="*/ 470128 h 470128"/>
              <a:gd name="connsiteX4" fmla="*/ 0 w 3439192"/>
              <a:gd name="connsiteY4" fmla="*/ 470128 h 470128"/>
              <a:gd name="connsiteX5" fmla="*/ 0 w 3439192"/>
              <a:gd name="connsiteY5" fmla="*/ 32661 h 470128"/>
              <a:gd name="connsiteX0" fmla="*/ 0 w 3439192"/>
              <a:gd name="connsiteY0" fmla="*/ 32661 h 470128"/>
              <a:gd name="connsiteX1" fmla="*/ 1843444 w 3439192"/>
              <a:gd name="connsiteY1" fmla="*/ 31897 h 470128"/>
              <a:gd name="connsiteX2" fmla="*/ 3439192 w 3439192"/>
              <a:gd name="connsiteY2" fmla="*/ 32661 h 470128"/>
              <a:gd name="connsiteX3" fmla="*/ 3439192 w 3439192"/>
              <a:gd name="connsiteY3" fmla="*/ 470128 h 470128"/>
              <a:gd name="connsiteX4" fmla="*/ 0 w 3439192"/>
              <a:gd name="connsiteY4" fmla="*/ 470128 h 470128"/>
              <a:gd name="connsiteX5" fmla="*/ 0 w 3439192"/>
              <a:gd name="connsiteY5" fmla="*/ 32661 h 470128"/>
              <a:gd name="connsiteX0" fmla="*/ 0 w 3439192"/>
              <a:gd name="connsiteY0" fmla="*/ 31074 h 468541"/>
              <a:gd name="connsiteX1" fmla="*/ 2764194 w 3439192"/>
              <a:gd name="connsiteY1" fmla="*/ 36660 h 468541"/>
              <a:gd name="connsiteX2" fmla="*/ 3439192 w 3439192"/>
              <a:gd name="connsiteY2" fmla="*/ 31074 h 468541"/>
              <a:gd name="connsiteX3" fmla="*/ 3439192 w 3439192"/>
              <a:gd name="connsiteY3" fmla="*/ 468541 h 468541"/>
              <a:gd name="connsiteX4" fmla="*/ 0 w 3439192"/>
              <a:gd name="connsiteY4" fmla="*/ 468541 h 468541"/>
              <a:gd name="connsiteX5" fmla="*/ 0 w 3439192"/>
              <a:gd name="connsiteY5" fmla="*/ 31074 h 468541"/>
              <a:gd name="connsiteX0" fmla="*/ 0 w 3439192"/>
              <a:gd name="connsiteY0" fmla="*/ 0 h 437467"/>
              <a:gd name="connsiteX1" fmla="*/ 2764194 w 3439192"/>
              <a:gd name="connsiteY1" fmla="*/ 5586 h 437467"/>
              <a:gd name="connsiteX2" fmla="*/ 3439192 w 3439192"/>
              <a:gd name="connsiteY2" fmla="*/ 0 h 437467"/>
              <a:gd name="connsiteX3" fmla="*/ 3439192 w 3439192"/>
              <a:gd name="connsiteY3" fmla="*/ 437467 h 437467"/>
              <a:gd name="connsiteX4" fmla="*/ 0 w 3439192"/>
              <a:gd name="connsiteY4" fmla="*/ 437467 h 437467"/>
              <a:gd name="connsiteX5" fmla="*/ 0 w 3439192"/>
              <a:gd name="connsiteY5" fmla="*/ 0 h 437467"/>
              <a:gd name="connsiteX0" fmla="*/ 0 w 3439192"/>
              <a:gd name="connsiteY0" fmla="*/ 0 h 437467"/>
              <a:gd name="connsiteX1" fmla="*/ 2373669 w 3439192"/>
              <a:gd name="connsiteY1" fmla="*/ 5586 h 437467"/>
              <a:gd name="connsiteX2" fmla="*/ 2764194 w 3439192"/>
              <a:gd name="connsiteY2" fmla="*/ 5586 h 437467"/>
              <a:gd name="connsiteX3" fmla="*/ 3439192 w 3439192"/>
              <a:gd name="connsiteY3" fmla="*/ 0 h 437467"/>
              <a:gd name="connsiteX4" fmla="*/ 3439192 w 3439192"/>
              <a:gd name="connsiteY4" fmla="*/ 437467 h 437467"/>
              <a:gd name="connsiteX5" fmla="*/ 0 w 3439192"/>
              <a:gd name="connsiteY5" fmla="*/ 437467 h 437467"/>
              <a:gd name="connsiteX6" fmla="*/ 0 w 3439192"/>
              <a:gd name="connsiteY6" fmla="*/ 0 h 437467"/>
              <a:gd name="connsiteX0" fmla="*/ 0 w 3439192"/>
              <a:gd name="connsiteY0" fmla="*/ 0 h 666067"/>
              <a:gd name="connsiteX1" fmla="*/ 2373669 w 3439192"/>
              <a:gd name="connsiteY1" fmla="*/ 234186 h 666067"/>
              <a:gd name="connsiteX2" fmla="*/ 2764194 w 3439192"/>
              <a:gd name="connsiteY2" fmla="*/ 234186 h 666067"/>
              <a:gd name="connsiteX3" fmla="*/ 3439192 w 3439192"/>
              <a:gd name="connsiteY3" fmla="*/ 228600 h 666067"/>
              <a:gd name="connsiteX4" fmla="*/ 3439192 w 3439192"/>
              <a:gd name="connsiteY4" fmla="*/ 666067 h 666067"/>
              <a:gd name="connsiteX5" fmla="*/ 0 w 3439192"/>
              <a:gd name="connsiteY5" fmla="*/ 666067 h 666067"/>
              <a:gd name="connsiteX6" fmla="*/ 0 w 3439192"/>
              <a:gd name="connsiteY6" fmla="*/ 0 h 666067"/>
              <a:gd name="connsiteX0" fmla="*/ 0 w 3439192"/>
              <a:gd name="connsiteY0" fmla="*/ 0 h 666067"/>
              <a:gd name="connsiteX1" fmla="*/ 1808519 w 3439192"/>
              <a:gd name="connsiteY1" fmla="*/ 15111 h 666067"/>
              <a:gd name="connsiteX2" fmla="*/ 2764194 w 3439192"/>
              <a:gd name="connsiteY2" fmla="*/ 234186 h 666067"/>
              <a:gd name="connsiteX3" fmla="*/ 3439192 w 3439192"/>
              <a:gd name="connsiteY3" fmla="*/ 228600 h 666067"/>
              <a:gd name="connsiteX4" fmla="*/ 3439192 w 3439192"/>
              <a:gd name="connsiteY4" fmla="*/ 666067 h 666067"/>
              <a:gd name="connsiteX5" fmla="*/ 0 w 3439192"/>
              <a:gd name="connsiteY5" fmla="*/ 666067 h 666067"/>
              <a:gd name="connsiteX6" fmla="*/ 0 w 3439192"/>
              <a:gd name="connsiteY6" fmla="*/ 0 h 666067"/>
              <a:gd name="connsiteX0" fmla="*/ 0 w 3439192"/>
              <a:gd name="connsiteY0" fmla="*/ 0 h 666067"/>
              <a:gd name="connsiteX1" fmla="*/ 1808519 w 3439192"/>
              <a:gd name="connsiteY1" fmla="*/ 15111 h 666067"/>
              <a:gd name="connsiteX2" fmla="*/ 1824394 w 3439192"/>
              <a:gd name="connsiteY2" fmla="*/ 196086 h 666067"/>
              <a:gd name="connsiteX3" fmla="*/ 3439192 w 3439192"/>
              <a:gd name="connsiteY3" fmla="*/ 228600 h 666067"/>
              <a:gd name="connsiteX4" fmla="*/ 3439192 w 3439192"/>
              <a:gd name="connsiteY4" fmla="*/ 666067 h 666067"/>
              <a:gd name="connsiteX5" fmla="*/ 0 w 3439192"/>
              <a:gd name="connsiteY5" fmla="*/ 666067 h 666067"/>
              <a:gd name="connsiteX6" fmla="*/ 0 w 3439192"/>
              <a:gd name="connsiteY6" fmla="*/ 0 h 666067"/>
              <a:gd name="connsiteX0" fmla="*/ 0 w 3439192"/>
              <a:gd name="connsiteY0" fmla="*/ 0 h 666067"/>
              <a:gd name="connsiteX1" fmla="*/ 1808519 w 3439192"/>
              <a:gd name="connsiteY1" fmla="*/ 15111 h 666067"/>
              <a:gd name="connsiteX2" fmla="*/ 1824394 w 3439192"/>
              <a:gd name="connsiteY2" fmla="*/ 196086 h 666067"/>
              <a:gd name="connsiteX3" fmla="*/ 3439192 w 3439192"/>
              <a:gd name="connsiteY3" fmla="*/ 228600 h 666067"/>
              <a:gd name="connsiteX4" fmla="*/ 3439192 w 3439192"/>
              <a:gd name="connsiteY4" fmla="*/ 666067 h 666067"/>
              <a:gd name="connsiteX5" fmla="*/ 0 w 3439192"/>
              <a:gd name="connsiteY5" fmla="*/ 666067 h 666067"/>
              <a:gd name="connsiteX6" fmla="*/ 0 w 3439192"/>
              <a:gd name="connsiteY6" fmla="*/ 0 h 666067"/>
              <a:gd name="connsiteX0" fmla="*/ 0 w 3439192"/>
              <a:gd name="connsiteY0" fmla="*/ 0 h 666067"/>
              <a:gd name="connsiteX1" fmla="*/ 1808519 w 3439192"/>
              <a:gd name="connsiteY1" fmla="*/ 15111 h 666067"/>
              <a:gd name="connsiteX2" fmla="*/ 1824394 w 3439192"/>
              <a:gd name="connsiteY2" fmla="*/ 196086 h 666067"/>
              <a:gd name="connsiteX3" fmla="*/ 3439192 w 3439192"/>
              <a:gd name="connsiteY3" fmla="*/ 228600 h 666067"/>
              <a:gd name="connsiteX4" fmla="*/ 3439192 w 3439192"/>
              <a:gd name="connsiteY4" fmla="*/ 666067 h 666067"/>
              <a:gd name="connsiteX5" fmla="*/ 0 w 3439192"/>
              <a:gd name="connsiteY5" fmla="*/ 666067 h 666067"/>
              <a:gd name="connsiteX6" fmla="*/ 0 w 3439192"/>
              <a:gd name="connsiteY6" fmla="*/ 0 h 666067"/>
              <a:gd name="connsiteX0" fmla="*/ 0 w 3439192"/>
              <a:gd name="connsiteY0" fmla="*/ 0 h 666067"/>
              <a:gd name="connsiteX1" fmla="*/ 1808519 w 3439192"/>
              <a:gd name="connsiteY1" fmla="*/ 15111 h 666067"/>
              <a:gd name="connsiteX2" fmla="*/ 1824394 w 3439192"/>
              <a:gd name="connsiteY2" fmla="*/ 196086 h 666067"/>
              <a:gd name="connsiteX3" fmla="*/ 3439192 w 3439192"/>
              <a:gd name="connsiteY3" fmla="*/ 228600 h 666067"/>
              <a:gd name="connsiteX4" fmla="*/ 3439192 w 3439192"/>
              <a:gd name="connsiteY4" fmla="*/ 666067 h 666067"/>
              <a:gd name="connsiteX5" fmla="*/ 0 w 3439192"/>
              <a:gd name="connsiteY5" fmla="*/ 666067 h 666067"/>
              <a:gd name="connsiteX6" fmla="*/ 0 w 3439192"/>
              <a:gd name="connsiteY6" fmla="*/ 0 h 666067"/>
              <a:gd name="connsiteX0" fmla="*/ 0 w 3439192"/>
              <a:gd name="connsiteY0" fmla="*/ 0 h 666067"/>
              <a:gd name="connsiteX1" fmla="*/ 1808519 w 3439192"/>
              <a:gd name="connsiteY1" fmla="*/ 15111 h 666067"/>
              <a:gd name="connsiteX2" fmla="*/ 1824394 w 3439192"/>
              <a:gd name="connsiteY2" fmla="*/ 196086 h 666067"/>
              <a:gd name="connsiteX3" fmla="*/ 3439192 w 3439192"/>
              <a:gd name="connsiteY3" fmla="*/ 228600 h 666067"/>
              <a:gd name="connsiteX4" fmla="*/ 3439192 w 3439192"/>
              <a:gd name="connsiteY4" fmla="*/ 666067 h 666067"/>
              <a:gd name="connsiteX5" fmla="*/ 0 w 3439192"/>
              <a:gd name="connsiteY5" fmla="*/ 666067 h 666067"/>
              <a:gd name="connsiteX6" fmla="*/ 0 w 3439192"/>
              <a:gd name="connsiteY6" fmla="*/ 0 h 666067"/>
              <a:gd name="connsiteX0" fmla="*/ 0 w 3439192"/>
              <a:gd name="connsiteY0" fmla="*/ 0 h 666067"/>
              <a:gd name="connsiteX1" fmla="*/ 1808519 w 3439192"/>
              <a:gd name="connsiteY1" fmla="*/ 15111 h 666067"/>
              <a:gd name="connsiteX2" fmla="*/ 1824394 w 3439192"/>
              <a:gd name="connsiteY2" fmla="*/ 196086 h 666067"/>
              <a:gd name="connsiteX3" fmla="*/ 3439192 w 3439192"/>
              <a:gd name="connsiteY3" fmla="*/ 228600 h 666067"/>
              <a:gd name="connsiteX4" fmla="*/ 3439192 w 3439192"/>
              <a:gd name="connsiteY4" fmla="*/ 666067 h 666067"/>
              <a:gd name="connsiteX5" fmla="*/ 0 w 3439192"/>
              <a:gd name="connsiteY5" fmla="*/ 666067 h 666067"/>
              <a:gd name="connsiteX6" fmla="*/ 0 w 3439192"/>
              <a:gd name="connsiteY6" fmla="*/ 0 h 666067"/>
              <a:gd name="connsiteX0" fmla="*/ 0 w 3439192"/>
              <a:gd name="connsiteY0" fmla="*/ 0 h 666067"/>
              <a:gd name="connsiteX1" fmla="*/ 1808519 w 3439192"/>
              <a:gd name="connsiteY1" fmla="*/ 15111 h 666067"/>
              <a:gd name="connsiteX2" fmla="*/ 1811694 w 3439192"/>
              <a:gd name="connsiteY2" fmla="*/ 199261 h 666067"/>
              <a:gd name="connsiteX3" fmla="*/ 3439192 w 3439192"/>
              <a:gd name="connsiteY3" fmla="*/ 228600 h 666067"/>
              <a:gd name="connsiteX4" fmla="*/ 3439192 w 3439192"/>
              <a:gd name="connsiteY4" fmla="*/ 666067 h 666067"/>
              <a:gd name="connsiteX5" fmla="*/ 0 w 3439192"/>
              <a:gd name="connsiteY5" fmla="*/ 666067 h 666067"/>
              <a:gd name="connsiteX6" fmla="*/ 0 w 3439192"/>
              <a:gd name="connsiteY6" fmla="*/ 0 h 666067"/>
              <a:gd name="connsiteX0" fmla="*/ 0 w 3439192"/>
              <a:gd name="connsiteY0" fmla="*/ 0 h 666067"/>
              <a:gd name="connsiteX1" fmla="*/ 1808519 w 3439192"/>
              <a:gd name="connsiteY1" fmla="*/ 15111 h 666067"/>
              <a:gd name="connsiteX2" fmla="*/ 1811694 w 3439192"/>
              <a:gd name="connsiteY2" fmla="*/ 199261 h 666067"/>
              <a:gd name="connsiteX3" fmla="*/ 3439192 w 3439192"/>
              <a:gd name="connsiteY3" fmla="*/ 203200 h 666067"/>
              <a:gd name="connsiteX4" fmla="*/ 3439192 w 3439192"/>
              <a:gd name="connsiteY4" fmla="*/ 666067 h 666067"/>
              <a:gd name="connsiteX5" fmla="*/ 0 w 3439192"/>
              <a:gd name="connsiteY5" fmla="*/ 666067 h 666067"/>
              <a:gd name="connsiteX6" fmla="*/ 0 w 3439192"/>
              <a:gd name="connsiteY6" fmla="*/ 0 h 666067"/>
              <a:gd name="connsiteX0" fmla="*/ 0 w 3439192"/>
              <a:gd name="connsiteY0" fmla="*/ 0 h 666067"/>
              <a:gd name="connsiteX1" fmla="*/ 1773594 w 3439192"/>
              <a:gd name="connsiteY1" fmla="*/ 2411 h 666067"/>
              <a:gd name="connsiteX2" fmla="*/ 1811694 w 3439192"/>
              <a:gd name="connsiteY2" fmla="*/ 199261 h 666067"/>
              <a:gd name="connsiteX3" fmla="*/ 3439192 w 3439192"/>
              <a:gd name="connsiteY3" fmla="*/ 203200 h 666067"/>
              <a:gd name="connsiteX4" fmla="*/ 3439192 w 3439192"/>
              <a:gd name="connsiteY4" fmla="*/ 666067 h 666067"/>
              <a:gd name="connsiteX5" fmla="*/ 0 w 3439192"/>
              <a:gd name="connsiteY5" fmla="*/ 666067 h 666067"/>
              <a:gd name="connsiteX6" fmla="*/ 0 w 3439192"/>
              <a:gd name="connsiteY6" fmla="*/ 0 h 666067"/>
              <a:gd name="connsiteX0" fmla="*/ 0 w 3439192"/>
              <a:gd name="connsiteY0" fmla="*/ 0 h 666067"/>
              <a:gd name="connsiteX1" fmla="*/ 1773594 w 3439192"/>
              <a:gd name="connsiteY1" fmla="*/ 2411 h 666067"/>
              <a:gd name="connsiteX2" fmla="*/ 1783119 w 3439192"/>
              <a:gd name="connsiteY2" fmla="*/ 196086 h 666067"/>
              <a:gd name="connsiteX3" fmla="*/ 3439192 w 3439192"/>
              <a:gd name="connsiteY3" fmla="*/ 203200 h 666067"/>
              <a:gd name="connsiteX4" fmla="*/ 3439192 w 3439192"/>
              <a:gd name="connsiteY4" fmla="*/ 666067 h 666067"/>
              <a:gd name="connsiteX5" fmla="*/ 0 w 3439192"/>
              <a:gd name="connsiteY5" fmla="*/ 666067 h 666067"/>
              <a:gd name="connsiteX6" fmla="*/ 0 w 3439192"/>
              <a:gd name="connsiteY6" fmla="*/ 0 h 666067"/>
              <a:gd name="connsiteX0" fmla="*/ 0 w 3439192"/>
              <a:gd name="connsiteY0" fmla="*/ 0 h 666067"/>
              <a:gd name="connsiteX1" fmla="*/ 1773594 w 3439192"/>
              <a:gd name="connsiteY1" fmla="*/ 2411 h 666067"/>
              <a:gd name="connsiteX2" fmla="*/ 2139306 w 3439192"/>
              <a:gd name="connsiteY2" fmla="*/ 196086 h 666067"/>
              <a:gd name="connsiteX3" fmla="*/ 3439192 w 3439192"/>
              <a:gd name="connsiteY3" fmla="*/ 203200 h 666067"/>
              <a:gd name="connsiteX4" fmla="*/ 3439192 w 3439192"/>
              <a:gd name="connsiteY4" fmla="*/ 666067 h 666067"/>
              <a:gd name="connsiteX5" fmla="*/ 0 w 3439192"/>
              <a:gd name="connsiteY5" fmla="*/ 666067 h 666067"/>
              <a:gd name="connsiteX6" fmla="*/ 0 w 3439192"/>
              <a:gd name="connsiteY6" fmla="*/ 0 h 666067"/>
              <a:gd name="connsiteX0" fmla="*/ 0 w 3439192"/>
              <a:gd name="connsiteY0" fmla="*/ 0 h 666067"/>
              <a:gd name="connsiteX1" fmla="*/ 2140912 w 3439192"/>
              <a:gd name="connsiteY1" fmla="*/ 2411 h 666067"/>
              <a:gd name="connsiteX2" fmla="*/ 2139306 w 3439192"/>
              <a:gd name="connsiteY2" fmla="*/ 196086 h 666067"/>
              <a:gd name="connsiteX3" fmla="*/ 3439192 w 3439192"/>
              <a:gd name="connsiteY3" fmla="*/ 203200 h 666067"/>
              <a:gd name="connsiteX4" fmla="*/ 3439192 w 3439192"/>
              <a:gd name="connsiteY4" fmla="*/ 666067 h 666067"/>
              <a:gd name="connsiteX5" fmla="*/ 0 w 3439192"/>
              <a:gd name="connsiteY5" fmla="*/ 666067 h 666067"/>
              <a:gd name="connsiteX6" fmla="*/ 0 w 3439192"/>
              <a:gd name="connsiteY6" fmla="*/ 0 h 66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192" h="666067">
                <a:moveTo>
                  <a:pt x="0" y="0"/>
                </a:moveTo>
                <a:lnTo>
                  <a:pt x="2140912" y="2411"/>
                </a:lnTo>
                <a:cubicBezTo>
                  <a:pt x="2141970" y="50036"/>
                  <a:pt x="2140893" y="130998"/>
                  <a:pt x="2139306" y="196086"/>
                </a:cubicBezTo>
                <a:lnTo>
                  <a:pt x="3439192" y="203200"/>
                </a:lnTo>
                <a:lnTo>
                  <a:pt x="3439192" y="666067"/>
                </a:lnTo>
                <a:lnTo>
                  <a:pt x="0" y="666067"/>
                </a:lnTo>
                <a:lnTo>
                  <a:pt x="0" y="0"/>
                </a:lnTo>
                <a:close/>
              </a:path>
            </a:pathLst>
          </a:custGeom>
          <a:solidFill>
            <a:srgbClr val="0C23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- Behind FOOTERS">
            <a:extLst>
              <a:ext uri="{FF2B5EF4-FFF2-40B4-BE49-F238E27FC236}">
                <a16:creationId xmlns:a16="http://schemas.microsoft.com/office/drawing/2014/main" id="{70D77DAF-EEF4-5142-AA76-E4B79D2FE134}"/>
              </a:ext>
            </a:extLst>
          </p:cNvPr>
          <p:cNvSpPr/>
          <p:nvPr/>
        </p:nvSpPr>
        <p:spPr>
          <a:xfrm>
            <a:off x="0" y="4871803"/>
            <a:ext cx="9144000" cy="271697"/>
          </a:xfrm>
          <a:prstGeom prst="rect">
            <a:avLst/>
          </a:prstGeom>
          <a:solidFill>
            <a:srgbClr val="061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ooter - Date 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88B3B-88B9-C440-8DF2-4389D57B4A78}" type="datetime4">
              <a:rPr lang="en-US" smtClean="0"/>
              <a:t>May 2, 2022</a:t>
            </a:fld>
            <a:endParaRPr lang="en-US" dirty="0"/>
          </a:p>
        </p:txBody>
      </p:sp>
      <p:sp>
        <p:nvSpPr>
          <p:cNvPr id="15" name="Footer - statement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This document has been reviewed and determined not to contain export controlled technical data.</a:t>
            </a:r>
          </a:p>
        </p:txBody>
      </p:sp>
      <p:sp>
        <p:nvSpPr>
          <p:cNvPr id="16" name="Footer - Slide Number 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2849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1" name="Footer - URL">
            <a:extLst>
              <a:ext uri="{FF2B5EF4-FFF2-40B4-BE49-F238E27FC236}">
                <a16:creationId xmlns:a16="http://schemas.microsoft.com/office/drawing/2014/main" id="{577AAC82-3B58-F84E-8B60-441A922D57F5}"/>
              </a:ext>
            </a:extLst>
          </p:cNvPr>
          <p:cNvSpPr txBox="1"/>
          <p:nvPr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  <p:pic>
        <p:nvPicPr>
          <p:cNvPr id="22" name="Picture - PPT stars">
            <a:extLst>
              <a:ext uri="{FF2B5EF4-FFF2-40B4-BE49-F238E27FC236}">
                <a16:creationId xmlns:a16="http://schemas.microsoft.com/office/drawing/2014/main" id="{66E3E21C-2705-794B-89B1-D7BED683F9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83" t="9554" r="7297" b="9751"/>
          <a:stretch/>
        </p:blipFill>
        <p:spPr>
          <a:xfrm>
            <a:off x="235198" y="1739507"/>
            <a:ext cx="6061694" cy="2789401"/>
          </a:xfrm>
          <a:prstGeom prst="rect">
            <a:avLst/>
          </a:prstGeom>
        </p:spPr>
      </p:pic>
      <p:grpSp>
        <p:nvGrpSpPr>
          <p:cNvPr id="23" name="Group - Sun &amp; Earth">
            <a:extLst>
              <a:ext uri="{FF2B5EF4-FFF2-40B4-BE49-F238E27FC236}">
                <a16:creationId xmlns:a16="http://schemas.microsoft.com/office/drawing/2014/main" id="{A7E555DF-36BF-D140-9CD9-2B7E4A478F49}"/>
              </a:ext>
            </a:extLst>
          </p:cNvPr>
          <p:cNvGrpSpPr>
            <a:grpSpLocks noChangeAspect="1"/>
          </p:cNvGrpSpPr>
          <p:nvPr/>
        </p:nvGrpSpPr>
        <p:grpSpPr>
          <a:xfrm>
            <a:off x="5135580" y="2295151"/>
            <a:ext cx="585505" cy="274320"/>
            <a:chOff x="687040" y="1408421"/>
            <a:chExt cx="794210" cy="372103"/>
          </a:xfrm>
        </p:grpSpPr>
        <p:sp>
          <p:nvSpPr>
            <p:cNvPr id="25" name="Oval 34">
              <a:extLst>
                <a:ext uri="{FF2B5EF4-FFF2-40B4-BE49-F238E27FC236}">
                  <a16:creationId xmlns:a16="http://schemas.microsoft.com/office/drawing/2014/main" id="{3CBD2C5A-8623-F243-BF95-926B3BDBA7C5}"/>
                </a:ext>
              </a:extLst>
            </p:cNvPr>
            <p:cNvSpPr/>
            <p:nvPr/>
          </p:nvSpPr>
          <p:spPr>
            <a:xfrm rot="10800000">
              <a:off x="687040" y="1471890"/>
              <a:ext cx="794210" cy="125750"/>
            </a:xfrm>
            <a:custGeom>
              <a:avLst/>
              <a:gdLst>
                <a:gd name="connsiteX0" fmla="*/ 0 w 783772"/>
                <a:gd name="connsiteY0" fmla="*/ 124098 h 248195"/>
                <a:gd name="connsiteX1" fmla="*/ 391886 w 783772"/>
                <a:gd name="connsiteY1" fmla="*/ 0 h 248195"/>
                <a:gd name="connsiteX2" fmla="*/ 783772 w 783772"/>
                <a:gd name="connsiteY2" fmla="*/ 124098 h 248195"/>
                <a:gd name="connsiteX3" fmla="*/ 391886 w 783772"/>
                <a:gd name="connsiteY3" fmla="*/ 248196 h 248195"/>
                <a:gd name="connsiteX4" fmla="*/ 0 w 783772"/>
                <a:gd name="connsiteY4" fmla="*/ 124098 h 248195"/>
                <a:gd name="connsiteX0" fmla="*/ 5452 w 789224"/>
                <a:gd name="connsiteY0" fmla="*/ 131996 h 256094"/>
                <a:gd name="connsiteX1" fmla="*/ 183463 w 789224"/>
                <a:gd name="connsiteY1" fmla="*/ 25662 h 256094"/>
                <a:gd name="connsiteX2" fmla="*/ 397338 w 789224"/>
                <a:gd name="connsiteY2" fmla="*/ 7898 h 256094"/>
                <a:gd name="connsiteX3" fmla="*/ 789224 w 789224"/>
                <a:gd name="connsiteY3" fmla="*/ 131996 h 256094"/>
                <a:gd name="connsiteX4" fmla="*/ 397338 w 789224"/>
                <a:gd name="connsiteY4" fmla="*/ 256094 h 256094"/>
                <a:gd name="connsiteX5" fmla="*/ 5452 w 789224"/>
                <a:gd name="connsiteY5" fmla="*/ 131996 h 256094"/>
                <a:gd name="connsiteX0" fmla="*/ 5452 w 793507"/>
                <a:gd name="connsiteY0" fmla="*/ 125259 h 249357"/>
                <a:gd name="connsiteX1" fmla="*/ 183463 w 793507"/>
                <a:gd name="connsiteY1" fmla="*/ 18925 h 249357"/>
                <a:gd name="connsiteX2" fmla="*/ 397338 w 793507"/>
                <a:gd name="connsiteY2" fmla="*/ 1161 h 249357"/>
                <a:gd name="connsiteX3" fmla="*/ 593492 w 793507"/>
                <a:gd name="connsiteY3" fmla="*/ 33438 h 249357"/>
                <a:gd name="connsiteX4" fmla="*/ 789224 w 793507"/>
                <a:gd name="connsiteY4" fmla="*/ 125259 h 249357"/>
                <a:gd name="connsiteX5" fmla="*/ 397338 w 793507"/>
                <a:gd name="connsiteY5" fmla="*/ 249357 h 249357"/>
                <a:gd name="connsiteX6" fmla="*/ 5452 w 793507"/>
                <a:gd name="connsiteY6" fmla="*/ 125259 h 249357"/>
                <a:gd name="connsiteX0" fmla="*/ 593492 w 793507"/>
                <a:gd name="connsiteY0" fmla="*/ 33438 h 249357"/>
                <a:gd name="connsiteX1" fmla="*/ 789224 w 793507"/>
                <a:gd name="connsiteY1" fmla="*/ 125259 h 249357"/>
                <a:gd name="connsiteX2" fmla="*/ 397338 w 793507"/>
                <a:gd name="connsiteY2" fmla="*/ 249357 h 249357"/>
                <a:gd name="connsiteX3" fmla="*/ 5452 w 793507"/>
                <a:gd name="connsiteY3" fmla="*/ 125259 h 249357"/>
                <a:gd name="connsiteX4" fmla="*/ 183463 w 793507"/>
                <a:gd name="connsiteY4" fmla="*/ 18925 h 249357"/>
                <a:gd name="connsiteX5" fmla="*/ 397338 w 793507"/>
                <a:gd name="connsiteY5" fmla="*/ 1161 h 249357"/>
                <a:gd name="connsiteX6" fmla="*/ 684932 w 793507"/>
                <a:gd name="connsiteY6" fmla="*/ 124878 h 249357"/>
                <a:gd name="connsiteX0" fmla="*/ 593492 w 793507"/>
                <a:gd name="connsiteY0" fmla="*/ 33438 h 249357"/>
                <a:gd name="connsiteX1" fmla="*/ 789224 w 793507"/>
                <a:gd name="connsiteY1" fmla="*/ 125259 h 249357"/>
                <a:gd name="connsiteX2" fmla="*/ 397338 w 793507"/>
                <a:gd name="connsiteY2" fmla="*/ 249357 h 249357"/>
                <a:gd name="connsiteX3" fmla="*/ 5452 w 793507"/>
                <a:gd name="connsiteY3" fmla="*/ 125259 h 249357"/>
                <a:gd name="connsiteX4" fmla="*/ 183463 w 793507"/>
                <a:gd name="connsiteY4" fmla="*/ 18925 h 249357"/>
                <a:gd name="connsiteX5" fmla="*/ 397338 w 793507"/>
                <a:gd name="connsiteY5" fmla="*/ 1161 h 249357"/>
                <a:gd name="connsiteX0" fmla="*/ 593492 w 793507"/>
                <a:gd name="connsiteY0" fmla="*/ 14513 h 230432"/>
                <a:gd name="connsiteX1" fmla="*/ 789224 w 793507"/>
                <a:gd name="connsiteY1" fmla="*/ 106334 h 230432"/>
                <a:gd name="connsiteX2" fmla="*/ 397338 w 793507"/>
                <a:gd name="connsiteY2" fmla="*/ 230432 h 230432"/>
                <a:gd name="connsiteX3" fmla="*/ 5452 w 793507"/>
                <a:gd name="connsiteY3" fmla="*/ 106334 h 230432"/>
                <a:gd name="connsiteX4" fmla="*/ 183463 w 793507"/>
                <a:gd name="connsiteY4" fmla="*/ 0 h 230432"/>
                <a:gd name="connsiteX0" fmla="*/ 593492 w 793507"/>
                <a:gd name="connsiteY0" fmla="*/ 14513 h 230432"/>
                <a:gd name="connsiteX1" fmla="*/ 789224 w 793507"/>
                <a:gd name="connsiteY1" fmla="*/ 106334 h 230432"/>
                <a:gd name="connsiteX2" fmla="*/ 397338 w 793507"/>
                <a:gd name="connsiteY2" fmla="*/ 230432 h 230432"/>
                <a:gd name="connsiteX3" fmla="*/ 5452 w 793507"/>
                <a:gd name="connsiteY3" fmla="*/ 106334 h 230432"/>
                <a:gd name="connsiteX4" fmla="*/ 183463 w 793507"/>
                <a:gd name="connsiteY4" fmla="*/ 0 h 230432"/>
                <a:gd name="connsiteX0" fmla="*/ 593492 w 793671"/>
                <a:gd name="connsiteY0" fmla="*/ 14513 h 230432"/>
                <a:gd name="connsiteX1" fmla="*/ 789224 w 793671"/>
                <a:gd name="connsiteY1" fmla="*/ 106334 h 230432"/>
                <a:gd name="connsiteX2" fmla="*/ 397338 w 793671"/>
                <a:gd name="connsiteY2" fmla="*/ 230432 h 230432"/>
                <a:gd name="connsiteX3" fmla="*/ 5452 w 793671"/>
                <a:gd name="connsiteY3" fmla="*/ 106334 h 230432"/>
                <a:gd name="connsiteX4" fmla="*/ 183463 w 793671"/>
                <a:gd name="connsiteY4" fmla="*/ 0 h 230432"/>
                <a:gd name="connsiteX0" fmla="*/ 588042 w 788221"/>
                <a:gd name="connsiteY0" fmla="*/ 14513 h 230432"/>
                <a:gd name="connsiteX1" fmla="*/ 783774 w 788221"/>
                <a:gd name="connsiteY1" fmla="*/ 106334 h 230432"/>
                <a:gd name="connsiteX2" fmla="*/ 391888 w 788221"/>
                <a:gd name="connsiteY2" fmla="*/ 230432 h 230432"/>
                <a:gd name="connsiteX3" fmla="*/ 2 w 788221"/>
                <a:gd name="connsiteY3" fmla="*/ 106334 h 230432"/>
                <a:gd name="connsiteX4" fmla="*/ 178013 w 788221"/>
                <a:gd name="connsiteY4" fmla="*/ 0 h 230432"/>
                <a:gd name="connsiteX0" fmla="*/ 588042 w 783774"/>
                <a:gd name="connsiteY0" fmla="*/ 14513 h 230432"/>
                <a:gd name="connsiteX1" fmla="*/ 783774 w 783774"/>
                <a:gd name="connsiteY1" fmla="*/ 106334 h 230432"/>
                <a:gd name="connsiteX2" fmla="*/ 391888 w 783774"/>
                <a:gd name="connsiteY2" fmla="*/ 230432 h 230432"/>
                <a:gd name="connsiteX3" fmla="*/ 2 w 783774"/>
                <a:gd name="connsiteY3" fmla="*/ 106334 h 230432"/>
                <a:gd name="connsiteX4" fmla="*/ 178013 w 783774"/>
                <a:gd name="connsiteY4" fmla="*/ 0 h 230432"/>
                <a:gd name="connsiteX0" fmla="*/ 588042 w 783774"/>
                <a:gd name="connsiteY0" fmla="*/ 14513 h 230432"/>
                <a:gd name="connsiteX1" fmla="*/ 783774 w 783774"/>
                <a:gd name="connsiteY1" fmla="*/ 106334 h 230432"/>
                <a:gd name="connsiteX2" fmla="*/ 391888 w 783774"/>
                <a:gd name="connsiteY2" fmla="*/ 230432 h 230432"/>
                <a:gd name="connsiteX3" fmla="*/ 2 w 783774"/>
                <a:gd name="connsiteY3" fmla="*/ 106334 h 230432"/>
                <a:gd name="connsiteX4" fmla="*/ 178013 w 783774"/>
                <a:gd name="connsiteY4" fmla="*/ 0 h 230432"/>
                <a:gd name="connsiteX0" fmla="*/ 591670 w 783774"/>
                <a:gd name="connsiteY0" fmla="*/ 7256 h 230432"/>
                <a:gd name="connsiteX1" fmla="*/ 783774 w 783774"/>
                <a:gd name="connsiteY1" fmla="*/ 106334 h 230432"/>
                <a:gd name="connsiteX2" fmla="*/ 391888 w 783774"/>
                <a:gd name="connsiteY2" fmla="*/ 230432 h 230432"/>
                <a:gd name="connsiteX3" fmla="*/ 2 w 783774"/>
                <a:gd name="connsiteY3" fmla="*/ 106334 h 230432"/>
                <a:gd name="connsiteX4" fmla="*/ 178013 w 783774"/>
                <a:gd name="connsiteY4" fmla="*/ 0 h 230432"/>
                <a:gd name="connsiteX0" fmla="*/ 783774 w 783774"/>
                <a:gd name="connsiteY0" fmla="*/ 106334 h 230432"/>
                <a:gd name="connsiteX1" fmla="*/ 391888 w 783774"/>
                <a:gd name="connsiteY1" fmla="*/ 230432 h 230432"/>
                <a:gd name="connsiteX2" fmla="*/ 2 w 783774"/>
                <a:gd name="connsiteY2" fmla="*/ 106334 h 230432"/>
                <a:gd name="connsiteX3" fmla="*/ 178013 w 783774"/>
                <a:gd name="connsiteY3" fmla="*/ 0 h 230432"/>
                <a:gd name="connsiteX0" fmla="*/ 783774 w 783774"/>
                <a:gd name="connsiteY0" fmla="*/ 0 h 124098"/>
                <a:gd name="connsiteX1" fmla="*/ 391888 w 783774"/>
                <a:gd name="connsiteY1" fmla="*/ 124098 h 124098"/>
                <a:gd name="connsiteX2" fmla="*/ 2 w 783774"/>
                <a:gd name="connsiteY2" fmla="*/ 0 h 12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3774" h="124098">
                  <a:moveTo>
                    <a:pt x="783774" y="0"/>
                  </a:moveTo>
                  <a:cubicBezTo>
                    <a:pt x="772853" y="54129"/>
                    <a:pt x="608321" y="124098"/>
                    <a:pt x="391888" y="124098"/>
                  </a:cubicBezTo>
                  <a:cubicBezTo>
                    <a:pt x="175455" y="124098"/>
                    <a:pt x="-638" y="52919"/>
                    <a:pt x="2" y="0"/>
                  </a:cubicBezTo>
                </a:path>
              </a:pathLst>
            </a:cu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D205BC-2902-274E-B732-B2A5CC9F2501}"/>
                </a:ext>
              </a:extLst>
            </p:cNvPr>
            <p:cNvGrpSpPr/>
            <p:nvPr/>
          </p:nvGrpSpPr>
          <p:grpSpPr>
            <a:xfrm>
              <a:off x="898093" y="1408421"/>
              <a:ext cx="372103" cy="372103"/>
              <a:chOff x="6755252" y="1110343"/>
              <a:chExt cx="1787857" cy="1787857"/>
            </a:xfrm>
          </p:grpSpPr>
          <p:sp>
            <p:nvSpPr>
              <p:cNvPr id="29" name="24-Point Star 28">
                <a:extLst>
                  <a:ext uri="{FF2B5EF4-FFF2-40B4-BE49-F238E27FC236}">
                    <a16:creationId xmlns:a16="http://schemas.microsoft.com/office/drawing/2014/main" id="{4D882B84-2DFB-8843-AB3B-32F9FAC384D3}"/>
                  </a:ext>
                </a:extLst>
              </p:cNvPr>
              <p:cNvSpPr/>
              <p:nvPr/>
            </p:nvSpPr>
            <p:spPr>
              <a:xfrm>
                <a:off x="6755252" y="1110343"/>
                <a:ext cx="1787857" cy="1787857"/>
              </a:xfrm>
              <a:prstGeom prst="star24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2E41D1C-BBB1-AA43-87F8-A9A22B3098C5}"/>
                  </a:ext>
                </a:extLst>
              </p:cNvPr>
              <p:cNvSpPr/>
              <p:nvPr/>
            </p:nvSpPr>
            <p:spPr>
              <a:xfrm>
                <a:off x="7041961" y="1397052"/>
                <a:ext cx="1214438" cy="1214438"/>
              </a:xfrm>
              <a:prstGeom prst="ellipse">
                <a:avLst/>
              </a:prstGeom>
              <a:solidFill>
                <a:srgbClr val="FFE6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Oval 34">
              <a:extLst>
                <a:ext uri="{FF2B5EF4-FFF2-40B4-BE49-F238E27FC236}">
                  <a16:creationId xmlns:a16="http://schemas.microsoft.com/office/drawing/2014/main" id="{040E6580-3B21-3241-B91B-976117C42118}"/>
                </a:ext>
              </a:extLst>
            </p:cNvPr>
            <p:cNvSpPr/>
            <p:nvPr/>
          </p:nvSpPr>
          <p:spPr>
            <a:xfrm>
              <a:off x="687040" y="1597640"/>
              <a:ext cx="794210" cy="125750"/>
            </a:xfrm>
            <a:custGeom>
              <a:avLst/>
              <a:gdLst>
                <a:gd name="connsiteX0" fmla="*/ 0 w 783772"/>
                <a:gd name="connsiteY0" fmla="*/ 124098 h 248195"/>
                <a:gd name="connsiteX1" fmla="*/ 391886 w 783772"/>
                <a:gd name="connsiteY1" fmla="*/ 0 h 248195"/>
                <a:gd name="connsiteX2" fmla="*/ 783772 w 783772"/>
                <a:gd name="connsiteY2" fmla="*/ 124098 h 248195"/>
                <a:gd name="connsiteX3" fmla="*/ 391886 w 783772"/>
                <a:gd name="connsiteY3" fmla="*/ 248196 h 248195"/>
                <a:gd name="connsiteX4" fmla="*/ 0 w 783772"/>
                <a:gd name="connsiteY4" fmla="*/ 124098 h 248195"/>
                <a:gd name="connsiteX0" fmla="*/ 5452 w 789224"/>
                <a:gd name="connsiteY0" fmla="*/ 131996 h 256094"/>
                <a:gd name="connsiteX1" fmla="*/ 183463 w 789224"/>
                <a:gd name="connsiteY1" fmla="*/ 25662 h 256094"/>
                <a:gd name="connsiteX2" fmla="*/ 397338 w 789224"/>
                <a:gd name="connsiteY2" fmla="*/ 7898 h 256094"/>
                <a:gd name="connsiteX3" fmla="*/ 789224 w 789224"/>
                <a:gd name="connsiteY3" fmla="*/ 131996 h 256094"/>
                <a:gd name="connsiteX4" fmla="*/ 397338 w 789224"/>
                <a:gd name="connsiteY4" fmla="*/ 256094 h 256094"/>
                <a:gd name="connsiteX5" fmla="*/ 5452 w 789224"/>
                <a:gd name="connsiteY5" fmla="*/ 131996 h 256094"/>
                <a:gd name="connsiteX0" fmla="*/ 5452 w 793507"/>
                <a:gd name="connsiteY0" fmla="*/ 125259 h 249357"/>
                <a:gd name="connsiteX1" fmla="*/ 183463 w 793507"/>
                <a:gd name="connsiteY1" fmla="*/ 18925 h 249357"/>
                <a:gd name="connsiteX2" fmla="*/ 397338 w 793507"/>
                <a:gd name="connsiteY2" fmla="*/ 1161 h 249357"/>
                <a:gd name="connsiteX3" fmla="*/ 593492 w 793507"/>
                <a:gd name="connsiteY3" fmla="*/ 33438 h 249357"/>
                <a:gd name="connsiteX4" fmla="*/ 789224 w 793507"/>
                <a:gd name="connsiteY4" fmla="*/ 125259 h 249357"/>
                <a:gd name="connsiteX5" fmla="*/ 397338 w 793507"/>
                <a:gd name="connsiteY5" fmla="*/ 249357 h 249357"/>
                <a:gd name="connsiteX6" fmla="*/ 5452 w 793507"/>
                <a:gd name="connsiteY6" fmla="*/ 125259 h 249357"/>
                <a:gd name="connsiteX0" fmla="*/ 593492 w 793507"/>
                <a:gd name="connsiteY0" fmla="*/ 33438 h 249357"/>
                <a:gd name="connsiteX1" fmla="*/ 789224 w 793507"/>
                <a:gd name="connsiteY1" fmla="*/ 125259 h 249357"/>
                <a:gd name="connsiteX2" fmla="*/ 397338 w 793507"/>
                <a:gd name="connsiteY2" fmla="*/ 249357 h 249357"/>
                <a:gd name="connsiteX3" fmla="*/ 5452 w 793507"/>
                <a:gd name="connsiteY3" fmla="*/ 125259 h 249357"/>
                <a:gd name="connsiteX4" fmla="*/ 183463 w 793507"/>
                <a:gd name="connsiteY4" fmla="*/ 18925 h 249357"/>
                <a:gd name="connsiteX5" fmla="*/ 397338 w 793507"/>
                <a:gd name="connsiteY5" fmla="*/ 1161 h 249357"/>
                <a:gd name="connsiteX6" fmla="*/ 684932 w 793507"/>
                <a:gd name="connsiteY6" fmla="*/ 124878 h 249357"/>
                <a:gd name="connsiteX0" fmla="*/ 593492 w 793507"/>
                <a:gd name="connsiteY0" fmla="*/ 33438 h 249357"/>
                <a:gd name="connsiteX1" fmla="*/ 789224 w 793507"/>
                <a:gd name="connsiteY1" fmla="*/ 125259 h 249357"/>
                <a:gd name="connsiteX2" fmla="*/ 397338 w 793507"/>
                <a:gd name="connsiteY2" fmla="*/ 249357 h 249357"/>
                <a:gd name="connsiteX3" fmla="*/ 5452 w 793507"/>
                <a:gd name="connsiteY3" fmla="*/ 125259 h 249357"/>
                <a:gd name="connsiteX4" fmla="*/ 183463 w 793507"/>
                <a:gd name="connsiteY4" fmla="*/ 18925 h 249357"/>
                <a:gd name="connsiteX5" fmla="*/ 397338 w 793507"/>
                <a:gd name="connsiteY5" fmla="*/ 1161 h 249357"/>
                <a:gd name="connsiteX0" fmla="*/ 593492 w 793507"/>
                <a:gd name="connsiteY0" fmla="*/ 14513 h 230432"/>
                <a:gd name="connsiteX1" fmla="*/ 789224 w 793507"/>
                <a:gd name="connsiteY1" fmla="*/ 106334 h 230432"/>
                <a:gd name="connsiteX2" fmla="*/ 397338 w 793507"/>
                <a:gd name="connsiteY2" fmla="*/ 230432 h 230432"/>
                <a:gd name="connsiteX3" fmla="*/ 5452 w 793507"/>
                <a:gd name="connsiteY3" fmla="*/ 106334 h 230432"/>
                <a:gd name="connsiteX4" fmla="*/ 183463 w 793507"/>
                <a:gd name="connsiteY4" fmla="*/ 0 h 230432"/>
                <a:gd name="connsiteX0" fmla="*/ 593492 w 793507"/>
                <a:gd name="connsiteY0" fmla="*/ 14513 h 230432"/>
                <a:gd name="connsiteX1" fmla="*/ 789224 w 793507"/>
                <a:gd name="connsiteY1" fmla="*/ 106334 h 230432"/>
                <a:gd name="connsiteX2" fmla="*/ 397338 w 793507"/>
                <a:gd name="connsiteY2" fmla="*/ 230432 h 230432"/>
                <a:gd name="connsiteX3" fmla="*/ 5452 w 793507"/>
                <a:gd name="connsiteY3" fmla="*/ 106334 h 230432"/>
                <a:gd name="connsiteX4" fmla="*/ 183463 w 793507"/>
                <a:gd name="connsiteY4" fmla="*/ 0 h 230432"/>
                <a:gd name="connsiteX0" fmla="*/ 593492 w 793671"/>
                <a:gd name="connsiteY0" fmla="*/ 14513 h 230432"/>
                <a:gd name="connsiteX1" fmla="*/ 789224 w 793671"/>
                <a:gd name="connsiteY1" fmla="*/ 106334 h 230432"/>
                <a:gd name="connsiteX2" fmla="*/ 397338 w 793671"/>
                <a:gd name="connsiteY2" fmla="*/ 230432 h 230432"/>
                <a:gd name="connsiteX3" fmla="*/ 5452 w 793671"/>
                <a:gd name="connsiteY3" fmla="*/ 106334 h 230432"/>
                <a:gd name="connsiteX4" fmla="*/ 183463 w 793671"/>
                <a:gd name="connsiteY4" fmla="*/ 0 h 230432"/>
                <a:gd name="connsiteX0" fmla="*/ 588042 w 788221"/>
                <a:gd name="connsiteY0" fmla="*/ 14513 h 230432"/>
                <a:gd name="connsiteX1" fmla="*/ 783774 w 788221"/>
                <a:gd name="connsiteY1" fmla="*/ 106334 h 230432"/>
                <a:gd name="connsiteX2" fmla="*/ 391888 w 788221"/>
                <a:gd name="connsiteY2" fmla="*/ 230432 h 230432"/>
                <a:gd name="connsiteX3" fmla="*/ 2 w 788221"/>
                <a:gd name="connsiteY3" fmla="*/ 106334 h 230432"/>
                <a:gd name="connsiteX4" fmla="*/ 178013 w 788221"/>
                <a:gd name="connsiteY4" fmla="*/ 0 h 230432"/>
                <a:gd name="connsiteX0" fmla="*/ 588042 w 783774"/>
                <a:gd name="connsiteY0" fmla="*/ 14513 h 230432"/>
                <a:gd name="connsiteX1" fmla="*/ 783774 w 783774"/>
                <a:gd name="connsiteY1" fmla="*/ 106334 h 230432"/>
                <a:gd name="connsiteX2" fmla="*/ 391888 w 783774"/>
                <a:gd name="connsiteY2" fmla="*/ 230432 h 230432"/>
                <a:gd name="connsiteX3" fmla="*/ 2 w 783774"/>
                <a:gd name="connsiteY3" fmla="*/ 106334 h 230432"/>
                <a:gd name="connsiteX4" fmla="*/ 178013 w 783774"/>
                <a:gd name="connsiteY4" fmla="*/ 0 h 230432"/>
                <a:gd name="connsiteX0" fmla="*/ 588042 w 783774"/>
                <a:gd name="connsiteY0" fmla="*/ 14513 h 230432"/>
                <a:gd name="connsiteX1" fmla="*/ 783774 w 783774"/>
                <a:gd name="connsiteY1" fmla="*/ 106334 h 230432"/>
                <a:gd name="connsiteX2" fmla="*/ 391888 w 783774"/>
                <a:gd name="connsiteY2" fmla="*/ 230432 h 230432"/>
                <a:gd name="connsiteX3" fmla="*/ 2 w 783774"/>
                <a:gd name="connsiteY3" fmla="*/ 106334 h 230432"/>
                <a:gd name="connsiteX4" fmla="*/ 178013 w 783774"/>
                <a:gd name="connsiteY4" fmla="*/ 0 h 230432"/>
                <a:gd name="connsiteX0" fmla="*/ 591670 w 783774"/>
                <a:gd name="connsiteY0" fmla="*/ 7256 h 230432"/>
                <a:gd name="connsiteX1" fmla="*/ 783774 w 783774"/>
                <a:gd name="connsiteY1" fmla="*/ 106334 h 230432"/>
                <a:gd name="connsiteX2" fmla="*/ 391888 w 783774"/>
                <a:gd name="connsiteY2" fmla="*/ 230432 h 230432"/>
                <a:gd name="connsiteX3" fmla="*/ 2 w 783774"/>
                <a:gd name="connsiteY3" fmla="*/ 106334 h 230432"/>
                <a:gd name="connsiteX4" fmla="*/ 178013 w 783774"/>
                <a:gd name="connsiteY4" fmla="*/ 0 h 230432"/>
                <a:gd name="connsiteX0" fmla="*/ 783774 w 783774"/>
                <a:gd name="connsiteY0" fmla="*/ 106334 h 230432"/>
                <a:gd name="connsiteX1" fmla="*/ 391888 w 783774"/>
                <a:gd name="connsiteY1" fmla="*/ 230432 h 230432"/>
                <a:gd name="connsiteX2" fmla="*/ 2 w 783774"/>
                <a:gd name="connsiteY2" fmla="*/ 106334 h 230432"/>
                <a:gd name="connsiteX3" fmla="*/ 178013 w 783774"/>
                <a:gd name="connsiteY3" fmla="*/ 0 h 230432"/>
                <a:gd name="connsiteX0" fmla="*/ 783774 w 783774"/>
                <a:gd name="connsiteY0" fmla="*/ 0 h 124098"/>
                <a:gd name="connsiteX1" fmla="*/ 391888 w 783774"/>
                <a:gd name="connsiteY1" fmla="*/ 124098 h 124098"/>
                <a:gd name="connsiteX2" fmla="*/ 2 w 783774"/>
                <a:gd name="connsiteY2" fmla="*/ 0 h 12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3774" h="124098">
                  <a:moveTo>
                    <a:pt x="783774" y="0"/>
                  </a:moveTo>
                  <a:cubicBezTo>
                    <a:pt x="772853" y="54129"/>
                    <a:pt x="608321" y="124098"/>
                    <a:pt x="391888" y="124098"/>
                  </a:cubicBezTo>
                  <a:cubicBezTo>
                    <a:pt x="175455" y="124098"/>
                    <a:pt x="-638" y="52919"/>
                    <a:pt x="2" y="0"/>
                  </a:cubicBezTo>
                </a:path>
              </a:pathLst>
            </a:cu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07B3D3A-7524-9040-85D6-092C423FAA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0870" y="1631915"/>
              <a:ext cx="94711" cy="9471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2" name="Group -  Kepler view cone">
            <a:extLst>
              <a:ext uri="{FF2B5EF4-FFF2-40B4-BE49-F238E27FC236}">
                <a16:creationId xmlns:a16="http://schemas.microsoft.com/office/drawing/2014/main" id="{B5769ACF-5EE3-C846-8B5F-FB2F9A62FF33}"/>
              </a:ext>
            </a:extLst>
          </p:cNvPr>
          <p:cNvGrpSpPr/>
          <p:nvPr/>
        </p:nvGrpSpPr>
        <p:grpSpPr>
          <a:xfrm flipH="1">
            <a:off x="1064040" y="2451251"/>
            <a:ext cx="4210011" cy="1773363"/>
            <a:chOff x="796531" y="1793174"/>
            <a:chExt cx="6709169" cy="239638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79B5AF1-DD1A-5945-9DC6-16E2E27212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531" y="1801754"/>
              <a:ext cx="6470570" cy="2102222"/>
            </a:xfrm>
            <a:prstGeom prst="line">
              <a:avLst/>
            </a:prstGeom>
            <a:noFill/>
            <a:ln w="19050">
              <a:solidFill>
                <a:srgbClr val="122C5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AC2D246F-A003-4B45-8C31-F942D4A40F89}"/>
                </a:ext>
              </a:extLst>
            </p:cNvPr>
            <p:cNvSpPr/>
            <p:nvPr/>
          </p:nvSpPr>
          <p:spPr>
            <a:xfrm rot="20243175">
              <a:off x="6248400" y="3228975"/>
              <a:ext cx="1257300" cy="785813"/>
            </a:xfrm>
            <a:prstGeom prst="parallelogram">
              <a:avLst>
                <a:gd name="adj" fmla="val 41071"/>
              </a:avLst>
            </a:prstGeom>
            <a:noFill/>
            <a:ln w="19050">
              <a:solidFill>
                <a:srgbClr val="708FC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953A891-EC49-0141-A049-21D8A3B433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531" y="1793174"/>
              <a:ext cx="6470570" cy="1259859"/>
            </a:xfrm>
            <a:prstGeom prst="line">
              <a:avLst/>
            </a:prstGeom>
            <a:noFill/>
            <a:ln w="19050">
              <a:solidFill>
                <a:srgbClr val="708FC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6272D4B-65E7-7142-9EE3-EA2629DEA0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531" y="1801754"/>
              <a:ext cx="5680253" cy="1543269"/>
            </a:xfrm>
            <a:prstGeom prst="line">
              <a:avLst/>
            </a:prstGeom>
            <a:noFill/>
            <a:ln w="19050">
              <a:solidFill>
                <a:srgbClr val="708FC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18F9B8-F2C6-E242-9D02-986156CF4D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533" y="1801754"/>
              <a:ext cx="5680251" cy="2387801"/>
            </a:xfrm>
            <a:prstGeom prst="line">
              <a:avLst/>
            </a:prstGeom>
            <a:noFill/>
            <a:ln w="19050">
              <a:solidFill>
                <a:srgbClr val="708FC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0" name="Group - 3000 LY">
            <a:extLst>
              <a:ext uri="{FF2B5EF4-FFF2-40B4-BE49-F238E27FC236}">
                <a16:creationId xmlns:a16="http://schemas.microsoft.com/office/drawing/2014/main" id="{9AFEBCC1-8350-7C4C-AAD2-5DA5EFD66B89}"/>
              </a:ext>
            </a:extLst>
          </p:cNvPr>
          <p:cNvGrpSpPr/>
          <p:nvPr/>
        </p:nvGrpSpPr>
        <p:grpSpPr>
          <a:xfrm flipH="1">
            <a:off x="1186891" y="2307848"/>
            <a:ext cx="4060289" cy="426660"/>
            <a:chOff x="796532" y="1738596"/>
            <a:chExt cx="6553618" cy="688663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3FBE756-5C42-4643-949F-D344F67144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6532" y="1738596"/>
              <a:ext cx="6553618" cy="688663"/>
            </a:xfrm>
            <a:prstGeom prst="line">
              <a:avLst/>
            </a:prstGeom>
            <a:noFill/>
            <a:ln w="12700">
              <a:solidFill>
                <a:srgbClr val="F9CF7C"/>
              </a:solidFill>
              <a:headEnd type="triangle" w="lg" len="lg"/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81C493B-6062-5240-BA29-86648D29830B}"/>
                </a:ext>
              </a:extLst>
            </p:cNvPr>
            <p:cNvSpPr txBox="1"/>
            <p:nvPr/>
          </p:nvSpPr>
          <p:spPr>
            <a:xfrm rot="347046">
              <a:off x="2710453" y="1793365"/>
              <a:ext cx="2432644" cy="496776"/>
            </a:xfrm>
            <a:prstGeom prst="rect">
              <a:avLst/>
            </a:prstGeom>
            <a:solidFill>
              <a:srgbClr val="0C2348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9CF7C"/>
                  </a:solidFill>
                </a:rPr>
                <a:t>3,000 light-years</a:t>
              </a:r>
            </a:p>
          </p:txBody>
        </p:sp>
      </p:grpSp>
      <p:sp>
        <p:nvSpPr>
          <p:cNvPr id="43" name="Text - 0.25% of sky">
            <a:extLst>
              <a:ext uri="{FF2B5EF4-FFF2-40B4-BE49-F238E27FC236}">
                <a16:creationId xmlns:a16="http://schemas.microsoft.com/office/drawing/2014/main" id="{C39E40B9-EB5A-D54F-8CB2-C3EC9D6D45CB}"/>
              </a:ext>
            </a:extLst>
          </p:cNvPr>
          <p:cNvSpPr txBox="1"/>
          <p:nvPr/>
        </p:nvSpPr>
        <p:spPr>
          <a:xfrm>
            <a:off x="254000" y="3453522"/>
            <a:ext cx="891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9CF7C"/>
                </a:solidFill>
              </a:rPr>
              <a:t>0.25% of</a:t>
            </a:r>
            <a:br>
              <a:rPr lang="en-US" sz="1400" dirty="0">
                <a:solidFill>
                  <a:srgbClr val="F9CF7C"/>
                </a:solidFill>
              </a:rPr>
            </a:br>
            <a:r>
              <a:rPr lang="en-US" sz="1400" dirty="0">
                <a:solidFill>
                  <a:srgbClr val="F9CF7C"/>
                </a:solidFill>
              </a:rPr>
              <a:t>the sky</a:t>
            </a:r>
          </a:p>
        </p:txBody>
      </p:sp>
      <p:pic>
        <p:nvPicPr>
          <p:cNvPr id="53" name="Panel for TESS ++ #2 (top)">
            <a:extLst>
              <a:ext uri="{FF2B5EF4-FFF2-40B4-BE49-F238E27FC236}">
                <a16:creationId xmlns:a16="http://schemas.microsoft.com/office/drawing/2014/main" id="{0740A69E-6903-4540-9D5E-6C57A244D8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46913" y="930166"/>
            <a:ext cx="8521700" cy="3949700"/>
          </a:xfrm>
          <a:prstGeom prst="rect">
            <a:avLst/>
          </a:prstGeom>
        </p:spPr>
      </p:pic>
      <p:graphicFrame>
        <p:nvGraphicFramePr>
          <p:cNvPr id="54" name="Table - Confirmed Planets">
            <a:extLst>
              <a:ext uri="{FF2B5EF4-FFF2-40B4-BE49-F238E27FC236}">
                <a16:creationId xmlns:a16="http://schemas.microsoft.com/office/drawing/2014/main" id="{F65BCC81-23E1-284B-ACB0-F37DBFB10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606093"/>
              </p:ext>
            </p:extLst>
          </p:nvPr>
        </p:nvGraphicFramePr>
        <p:xfrm>
          <a:off x="3776954" y="4338655"/>
          <a:ext cx="1590092" cy="52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64">
                  <a:extLst>
                    <a:ext uri="{9D8B030D-6E8A-4147-A177-3AD203B41FA5}">
                      <a16:colId xmlns:a16="http://schemas.microsoft.com/office/drawing/2014/main" val="33480079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745548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018633810"/>
                    </a:ext>
                  </a:extLst>
                </a:gridCol>
              </a:tblGrid>
              <a:tr h="5212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9CF7C"/>
                          </a:solidFill>
                          <a:latin typeface="Wingdings 3" pitchFamily="2" charset="2"/>
                        </a:rPr>
                        <a:t></a:t>
                      </a:r>
                      <a:endParaRPr lang="en-US" sz="1400" dirty="0">
                        <a:solidFill>
                          <a:srgbClr val="F9CF7C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9CF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400" b="0" dirty="0">
                          <a:solidFill>
                            <a:srgbClr val="F9CF7C"/>
                          </a:solidFill>
                          <a:latin typeface="+mn-lt"/>
                        </a:rPr>
                        <a:t>Confirmed</a:t>
                      </a:r>
                      <a:br>
                        <a:rPr lang="en-US" sz="1400" b="0" dirty="0">
                          <a:solidFill>
                            <a:srgbClr val="F9CF7C"/>
                          </a:solidFill>
                          <a:latin typeface="+mn-lt"/>
                        </a:rPr>
                      </a:br>
                      <a:r>
                        <a:rPr lang="en-US" sz="1400" b="0" dirty="0">
                          <a:solidFill>
                            <a:srgbClr val="F9CF7C"/>
                          </a:solidFill>
                          <a:latin typeface="+mn-lt"/>
                        </a:rPr>
                        <a:t>Planets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9CF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9CF7C"/>
                          </a:solidFill>
                          <a:latin typeface="Wingdings 3" pitchFamily="2" charset="2"/>
                        </a:rPr>
                        <a:t></a:t>
                      </a:r>
                      <a:endParaRPr lang="en-US" sz="1400" dirty="0">
                        <a:solidFill>
                          <a:srgbClr val="F9CF7C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9CF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693224"/>
                  </a:ext>
                </a:extLst>
              </a:tr>
            </a:tbl>
          </a:graphicData>
        </a:graphic>
      </p:graphicFrame>
      <p:graphicFrame>
        <p:nvGraphicFramePr>
          <p:cNvPr id="55" name="Table - Mission Periods">
            <a:extLst>
              <a:ext uri="{FF2B5EF4-FFF2-40B4-BE49-F238E27FC236}">
                <a16:creationId xmlns:a16="http://schemas.microsoft.com/office/drawing/2014/main" id="{A37B87C2-55CF-FD42-B723-746616D04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37088"/>
              </p:ext>
            </p:extLst>
          </p:nvPr>
        </p:nvGraphicFramePr>
        <p:xfrm>
          <a:off x="3776954" y="3817447"/>
          <a:ext cx="1590092" cy="52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64">
                  <a:extLst>
                    <a:ext uri="{9D8B030D-6E8A-4147-A177-3AD203B41FA5}">
                      <a16:colId xmlns:a16="http://schemas.microsoft.com/office/drawing/2014/main" val="33480079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745548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018633810"/>
                    </a:ext>
                  </a:extLst>
                </a:gridCol>
              </a:tblGrid>
              <a:tr h="5212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9CF7C"/>
                          </a:solidFill>
                          <a:latin typeface="Wingdings 3" pitchFamily="2" charset="2"/>
                        </a:rPr>
                        <a:t></a:t>
                      </a:r>
                      <a:endParaRPr lang="en-US" sz="1400" dirty="0">
                        <a:solidFill>
                          <a:srgbClr val="F9CF7C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9CF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400" b="0" dirty="0">
                          <a:solidFill>
                            <a:srgbClr val="F9CF7C"/>
                          </a:solidFill>
                          <a:latin typeface="+mn-lt"/>
                        </a:rPr>
                        <a:t>Mission</a:t>
                      </a:r>
                      <a:br>
                        <a:rPr lang="en-US" sz="1400" b="0" dirty="0">
                          <a:solidFill>
                            <a:srgbClr val="F9CF7C"/>
                          </a:solidFill>
                          <a:latin typeface="+mn-lt"/>
                        </a:rPr>
                      </a:br>
                      <a:r>
                        <a:rPr lang="en-US" sz="1400" b="0" dirty="0">
                          <a:solidFill>
                            <a:srgbClr val="F9CF7C"/>
                          </a:solidFill>
                          <a:latin typeface="+mn-lt"/>
                        </a:rPr>
                        <a:t>Periods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9CF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9CF7C"/>
                          </a:solidFill>
                          <a:latin typeface="Wingdings 3" pitchFamily="2" charset="2"/>
                        </a:rPr>
                        <a:t></a:t>
                      </a:r>
                      <a:endParaRPr lang="en-US" sz="1400" dirty="0">
                        <a:solidFill>
                          <a:srgbClr val="F9CF7C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9CF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18310"/>
                  </a:ext>
                </a:extLst>
              </a:tr>
            </a:tbl>
          </a:graphicData>
        </a:graphic>
      </p:graphicFrame>
      <p:graphicFrame>
        <p:nvGraphicFramePr>
          <p:cNvPr id="56" name="Table - Target Stars">
            <a:extLst>
              <a:ext uri="{FF2B5EF4-FFF2-40B4-BE49-F238E27FC236}">
                <a16:creationId xmlns:a16="http://schemas.microsoft.com/office/drawing/2014/main" id="{BF93DA28-FB5E-5C4C-96D1-C4B2BBFFB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192871"/>
              </p:ext>
            </p:extLst>
          </p:nvPr>
        </p:nvGraphicFramePr>
        <p:xfrm>
          <a:off x="3776954" y="3296239"/>
          <a:ext cx="1590092" cy="52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64">
                  <a:extLst>
                    <a:ext uri="{9D8B030D-6E8A-4147-A177-3AD203B41FA5}">
                      <a16:colId xmlns:a16="http://schemas.microsoft.com/office/drawing/2014/main" val="33480079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745548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018633810"/>
                    </a:ext>
                  </a:extLst>
                </a:gridCol>
              </a:tblGrid>
              <a:tr h="5212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9CF7C"/>
                          </a:solidFill>
                          <a:latin typeface="Wingdings 3" pitchFamily="2" charset="2"/>
                        </a:rPr>
                        <a:t></a:t>
                      </a:r>
                      <a:endParaRPr lang="en-US" sz="1400" dirty="0">
                        <a:solidFill>
                          <a:srgbClr val="F9CF7C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9CF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</a:pPr>
                      <a:r>
                        <a:rPr lang="en-US" sz="1400" b="0" dirty="0">
                          <a:solidFill>
                            <a:srgbClr val="F9CF7C"/>
                          </a:solidFill>
                          <a:latin typeface="+mn-lt"/>
                        </a:rPr>
                        <a:t>Target</a:t>
                      </a:r>
                      <a:br>
                        <a:rPr lang="en-US" sz="1400" b="0" dirty="0">
                          <a:solidFill>
                            <a:srgbClr val="F9CF7C"/>
                          </a:solidFill>
                          <a:latin typeface="+mn-lt"/>
                        </a:rPr>
                      </a:br>
                      <a:r>
                        <a:rPr lang="en-US" sz="1400" b="0" dirty="0">
                          <a:solidFill>
                            <a:srgbClr val="F9CF7C"/>
                          </a:solidFill>
                          <a:latin typeface="+mn-lt"/>
                        </a:rPr>
                        <a:t>Stars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9CF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9CF7C"/>
                          </a:solidFill>
                          <a:latin typeface="Wingdings 3" pitchFamily="2" charset="2"/>
                        </a:rPr>
                        <a:t></a:t>
                      </a:r>
                      <a:endParaRPr lang="en-US" sz="1400" dirty="0">
                        <a:solidFill>
                          <a:srgbClr val="F9CF7C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9CF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271604"/>
                  </a:ext>
                </a:extLst>
              </a:tr>
            </a:tbl>
          </a:graphicData>
        </a:graphic>
      </p:graphicFrame>
      <p:pic>
        <p:nvPicPr>
          <p:cNvPr id="59" name="Pic - Text - Kepler line 3">
            <a:extLst>
              <a:ext uri="{FF2B5EF4-FFF2-40B4-BE49-F238E27FC236}">
                <a16:creationId xmlns:a16="http://schemas.microsoft.com/office/drawing/2014/main" id="{73148E3E-CCCB-4644-A020-CEF69EDD85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5870"/>
          <a:stretch/>
        </p:blipFill>
        <p:spPr>
          <a:xfrm>
            <a:off x="834696" y="3266966"/>
            <a:ext cx="2870200" cy="550481"/>
          </a:xfrm>
          <a:prstGeom prst="rect">
            <a:avLst/>
          </a:prstGeom>
        </p:spPr>
      </p:pic>
      <p:pic>
        <p:nvPicPr>
          <p:cNvPr id="48" name="Pic - Kepler ani thumbnail">
            <a:extLst>
              <a:ext uri="{FF2B5EF4-FFF2-40B4-BE49-F238E27FC236}">
                <a16:creationId xmlns:a16="http://schemas.microsoft.com/office/drawing/2014/main" id="{D2FF78A3-B68E-4047-807F-9B284EDC3A3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11178" y="1734908"/>
            <a:ext cx="6019800" cy="2794000"/>
          </a:xfrm>
          <a:prstGeom prst="rect">
            <a:avLst/>
          </a:prstGeom>
        </p:spPr>
      </p:pic>
      <p:pic>
        <p:nvPicPr>
          <p:cNvPr id="47" name="Picture - PPT stars for TESS">
            <a:extLst>
              <a:ext uri="{FF2B5EF4-FFF2-40B4-BE49-F238E27FC236}">
                <a16:creationId xmlns:a16="http://schemas.microsoft.com/office/drawing/2014/main" id="{4601BAC3-91D1-424B-A8DA-ED32D2205CC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983" r="2983"/>
          <a:stretch/>
        </p:blipFill>
        <p:spPr>
          <a:xfrm rot="10800000">
            <a:off x="2492726" y="1055514"/>
            <a:ext cx="6353105" cy="3456675"/>
          </a:xfrm>
          <a:prstGeom prst="rect">
            <a:avLst/>
          </a:prstGeom>
        </p:spPr>
      </p:pic>
      <p:grpSp>
        <p:nvGrpSpPr>
          <p:cNvPr id="63" name="Group - Sun &amp; Earth TESS">
            <a:extLst>
              <a:ext uri="{FF2B5EF4-FFF2-40B4-BE49-F238E27FC236}">
                <a16:creationId xmlns:a16="http://schemas.microsoft.com/office/drawing/2014/main" id="{D84A5F1A-751E-C24C-825F-3628A33350B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5236924" y="2794041"/>
            <a:ext cx="585505" cy="274320"/>
            <a:chOff x="687040" y="1408421"/>
            <a:chExt cx="794210" cy="372103"/>
          </a:xfrm>
        </p:grpSpPr>
        <p:sp>
          <p:nvSpPr>
            <p:cNvPr id="64" name="Oval 34">
              <a:extLst>
                <a:ext uri="{FF2B5EF4-FFF2-40B4-BE49-F238E27FC236}">
                  <a16:creationId xmlns:a16="http://schemas.microsoft.com/office/drawing/2014/main" id="{00F1052B-A4C2-C041-B35A-C77514C8661A}"/>
                </a:ext>
              </a:extLst>
            </p:cNvPr>
            <p:cNvSpPr/>
            <p:nvPr/>
          </p:nvSpPr>
          <p:spPr>
            <a:xfrm rot="10800000">
              <a:off x="687040" y="1471890"/>
              <a:ext cx="794210" cy="125750"/>
            </a:xfrm>
            <a:custGeom>
              <a:avLst/>
              <a:gdLst>
                <a:gd name="connsiteX0" fmla="*/ 0 w 783772"/>
                <a:gd name="connsiteY0" fmla="*/ 124098 h 248195"/>
                <a:gd name="connsiteX1" fmla="*/ 391886 w 783772"/>
                <a:gd name="connsiteY1" fmla="*/ 0 h 248195"/>
                <a:gd name="connsiteX2" fmla="*/ 783772 w 783772"/>
                <a:gd name="connsiteY2" fmla="*/ 124098 h 248195"/>
                <a:gd name="connsiteX3" fmla="*/ 391886 w 783772"/>
                <a:gd name="connsiteY3" fmla="*/ 248196 h 248195"/>
                <a:gd name="connsiteX4" fmla="*/ 0 w 783772"/>
                <a:gd name="connsiteY4" fmla="*/ 124098 h 248195"/>
                <a:gd name="connsiteX0" fmla="*/ 5452 w 789224"/>
                <a:gd name="connsiteY0" fmla="*/ 131996 h 256094"/>
                <a:gd name="connsiteX1" fmla="*/ 183463 w 789224"/>
                <a:gd name="connsiteY1" fmla="*/ 25662 h 256094"/>
                <a:gd name="connsiteX2" fmla="*/ 397338 w 789224"/>
                <a:gd name="connsiteY2" fmla="*/ 7898 h 256094"/>
                <a:gd name="connsiteX3" fmla="*/ 789224 w 789224"/>
                <a:gd name="connsiteY3" fmla="*/ 131996 h 256094"/>
                <a:gd name="connsiteX4" fmla="*/ 397338 w 789224"/>
                <a:gd name="connsiteY4" fmla="*/ 256094 h 256094"/>
                <a:gd name="connsiteX5" fmla="*/ 5452 w 789224"/>
                <a:gd name="connsiteY5" fmla="*/ 131996 h 256094"/>
                <a:gd name="connsiteX0" fmla="*/ 5452 w 793507"/>
                <a:gd name="connsiteY0" fmla="*/ 125259 h 249357"/>
                <a:gd name="connsiteX1" fmla="*/ 183463 w 793507"/>
                <a:gd name="connsiteY1" fmla="*/ 18925 h 249357"/>
                <a:gd name="connsiteX2" fmla="*/ 397338 w 793507"/>
                <a:gd name="connsiteY2" fmla="*/ 1161 h 249357"/>
                <a:gd name="connsiteX3" fmla="*/ 593492 w 793507"/>
                <a:gd name="connsiteY3" fmla="*/ 33438 h 249357"/>
                <a:gd name="connsiteX4" fmla="*/ 789224 w 793507"/>
                <a:gd name="connsiteY4" fmla="*/ 125259 h 249357"/>
                <a:gd name="connsiteX5" fmla="*/ 397338 w 793507"/>
                <a:gd name="connsiteY5" fmla="*/ 249357 h 249357"/>
                <a:gd name="connsiteX6" fmla="*/ 5452 w 793507"/>
                <a:gd name="connsiteY6" fmla="*/ 125259 h 249357"/>
                <a:gd name="connsiteX0" fmla="*/ 593492 w 793507"/>
                <a:gd name="connsiteY0" fmla="*/ 33438 h 249357"/>
                <a:gd name="connsiteX1" fmla="*/ 789224 w 793507"/>
                <a:gd name="connsiteY1" fmla="*/ 125259 h 249357"/>
                <a:gd name="connsiteX2" fmla="*/ 397338 w 793507"/>
                <a:gd name="connsiteY2" fmla="*/ 249357 h 249357"/>
                <a:gd name="connsiteX3" fmla="*/ 5452 w 793507"/>
                <a:gd name="connsiteY3" fmla="*/ 125259 h 249357"/>
                <a:gd name="connsiteX4" fmla="*/ 183463 w 793507"/>
                <a:gd name="connsiteY4" fmla="*/ 18925 h 249357"/>
                <a:gd name="connsiteX5" fmla="*/ 397338 w 793507"/>
                <a:gd name="connsiteY5" fmla="*/ 1161 h 249357"/>
                <a:gd name="connsiteX6" fmla="*/ 684932 w 793507"/>
                <a:gd name="connsiteY6" fmla="*/ 124878 h 249357"/>
                <a:gd name="connsiteX0" fmla="*/ 593492 w 793507"/>
                <a:gd name="connsiteY0" fmla="*/ 33438 h 249357"/>
                <a:gd name="connsiteX1" fmla="*/ 789224 w 793507"/>
                <a:gd name="connsiteY1" fmla="*/ 125259 h 249357"/>
                <a:gd name="connsiteX2" fmla="*/ 397338 w 793507"/>
                <a:gd name="connsiteY2" fmla="*/ 249357 h 249357"/>
                <a:gd name="connsiteX3" fmla="*/ 5452 w 793507"/>
                <a:gd name="connsiteY3" fmla="*/ 125259 h 249357"/>
                <a:gd name="connsiteX4" fmla="*/ 183463 w 793507"/>
                <a:gd name="connsiteY4" fmla="*/ 18925 h 249357"/>
                <a:gd name="connsiteX5" fmla="*/ 397338 w 793507"/>
                <a:gd name="connsiteY5" fmla="*/ 1161 h 249357"/>
                <a:gd name="connsiteX0" fmla="*/ 593492 w 793507"/>
                <a:gd name="connsiteY0" fmla="*/ 14513 h 230432"/>
                <a:gd name="connsiteX1" fmla="*/ 789224 w 793507"/>
                <a:gd name="connsiteY1" fmla="*/ 106334 h 230432"/>
                <a:gd name="connsiteX2" fmla="*/ 397338 w 793507"/>
                <a:gd name="connsiteY2" fmla="*/ 230432 h 230432"/>
                <a:gd name="connsiteX3" fmla="*/ 5452 w 793507"/>
                <a:gd name="connsiteY3" fmla="*/ 106334 h 230432"/>
                <a:gd name="connsiteX4" fmla="*/ 183463 w 793507"/>
                <a:gd name="connsiteY4" fmla="*/ 0 h 230432"/>
                <a:gd name="connsiteX0" fmla="*/ 593492 w 793507"/>
                <a:gd name="connsiteY0" fmla="*/ 14513 h 230432"/>
                <a:gd name="connsiteX1" fmla="*/ 789224 w 793507"/>
                <a:gd name="connsiteY1" fmla="*/ 106334 h 230432"/>
                <a:gd name="connsiteX2" fmla="*/ 397338 w 793507"/>
                <a:gd name="connsiteY2" fmla="*/ 230432 h 230432"/>
                <a:gd name="connsiteX3" fmla="*/ 5452 w 793507"/>
                <a:gd name="connsiteY3" fmla="*/ 106334 h 230432"/>
                <a:gd name="connsiteX4" fmla="*/ 183463 w 793507"/>
                <a:gd name="connsiteY4" fmla="*/ 0 h 230432"/>
                <a:gd name="connsiteX0" fmla="*/ 593492 w 793671"/>
                <a:gd name="connsiteY0" fmla="*/ 14513 h 230432"/>
                <a:gd name="connsiteX1" fmla="*/ 789224 w 793671"/>
                <a:gd name="connsiteY1" fmla="*/ 106334 h 230432"/>
                <a:gd name="connsiteX2" fmla="*/ 397338 w 793671"/>
                <a:gd name="connsiteY2" fmla="*/ 230432 h 230432"/>
                <a:gd name="connsiteX3" fmla="*/ 5452 w 793671"/>
                <a:gd name="connsiteY3" fmla="*/ 106334 h 230432"/>
                <a:gd name="connsiteX4" fmla="*/ 183463 w 793671"/>
                <a:gd name="connsiteY4" fmla="*/ 0 h 230432"/>
                <a:gd name="connsiteX0" fmla="*/ 588042 w 788221"/>
                <a:gd name="connsiteY0" fmla="*/ 14513 h 230432"/>
                <a:gd name="connsiteX1" fmla="*/ 783774 w 788221"/>
                <a:gd name="connsiteY1" fmla="*/ 106334 h 230432"/>
                <a:gd name="connsiteX2" fmla="*/ 391888 w 788221"/>
                <a:gd name="connsiteY2" fmla="*/ 230432 h 230432"/>
                <a:gd name="connsiteX3" fmla="*/ 2 w 788221"/>
                <a:gd name="connsiteY3" fmla="*/ 106334 h 230432"/>
                <a:gd name="connsiteX4" fmla="*/ 178013 w 788221"/>
                <a:gd name="connsiteY4" fmla="*/ 0 h 230432"/>
                <a:gd name="connsiteX0" fmla="*/ 588042 w 783774"/>
                <a:gd name="connsiteY0" fmla="*/ 14513 h 230432"/>
                <a:gd name="connsiteX1" fmla="*/ 783774 w 783774"/>
                <a:gd name="connsiteY1" fmla="*/ 106334 h 230432"/>
                <a:gd name="connsiteX2" fmla="*/ 391888 w 783774"/>
                <a:gd name="connsiteY2" fmla="*/ 230432 h 230432"/>
                <a:gd name="connsiteX3" fmla="*/ 2 w 783774"/>
                <a:gd name="connsiteY3" fmla="*/ 106334 h 230432"/>
                <a:gd name="connsiteX4" fmla="*/ 178013 w 783774"/>
                <a:gd name="connsiteY4" fmla="*/ 0 h 230432"/>
                <a:gd name="connsiteX0" fmla="*/ 588042 w 783774"/>
                <a:gd name="connsiteY0" fmla="*/ 14513 h 230432"/>
                <a:gd name="connsiteX1" fmla="*/ 783774 w 783774"/>
                <a:gd name="connsiteY1" fmla="*/ 106334 h 230432"/>
                <a:gd name="connsiteX2" fmla="*/ 391888 w 783774"/>
                <a:gd name="connsiteY2" fmla="*/ 230432 h 230432"/>
                <a:gd name="connsiteX3" fmla="*/ 2 w 783774"/>
                <a:gd name="connsiteY3" fmla="*/ 106334 h 230432"/>
                <a:gd name="connsiteX4" fmla="*/ 178013 w 783774"/>
                <a:gd name="connsiteY4" fmla="*/ 0 h 230432"/>
                <a:gd name="connsiteX0" fmla="*/ 591670 w 783774"/>
                <a:gd name="connsiteY0" fmla="*/ 7256 h 230432"/>
                <a:gd name="connsiteX1" fmla="*/ 783774 w 783774"/>
                <a:gd name="connsiteY1" fmla="*/ 106334 h 230432"/>
                <a:gd name="connsiteX2" fmla="*/ 391888 w 783774"/>
                <a:gd name="connsiteY2" fmla="*/ 230432 h 230432"/>
                <a:gd name="connsiteX3" fmla="*/ 2 w 783774"/>
                <a:gd name="connsiteY3" fmla="*/ 106334 h 230432"/>
                <a:gd name="connsiteX4" fmla="*/ 178013 w 783774"/>
                <a:gd name="connsiteY4" fmla="*/ 0 h 230432"/>
                <a:gd name="connsiteX0" fmla="*/ 783774 w 783774"/>
                <a:gd name="connsiteY0" fmla="*/ 106334 h 230432"/>
                <a:gd name="connsiteX1" fmla="*/ 391888 w 783774"/>
                <a:gd name="connsiteY1" fmla="*/ 230432 h 230432"/>
                <a:gd name="connsiteX2" fmla="*/ 2 w 783774"/>
                <a:gd name="connsiteY2" fmla="*/ 106334 h 230432"/>
                <a:gd name="connsiteX3" fmla="*/ 178013 w 783774"/>
                <a:gd name="connsiteY3" fmla="*/ 0 h 230432"/>
                <a:gd name="connsiteX0" fmla="*/ 783774 w 783774"/>
                <a:gd name="connsiteY0" fmla="*/ 0 h 124098"/>
                <a:gd name="connsiteX1" fmla="*/ 391888 w 783774"/>
                <a:gd name="connsiteY1" fmla="*/ 124098 h 124098"/>
                <a:gd name="connsiteX2" fmla="*/ 2 w 783774"/>
                <a:gd name="connsiteY2" fmla="*/ 0 h 12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3774" h="124098">
                  <a:moveTo>
                    <a:pt x="783774" y="0"/>
                  </a:moveTo>
                  <a:cubicBezTo>
                    <a:pt x="772853" y="54129"/>
                    <a:pt x="608321" y="124098"/>
                    <a:pt x="391888" y="124098"/>
                  </a:cubicBezTo>
                  <a:cubicBezTo>
                    <a:pt x="175455" y="124098"/>
                    <a:pt x="-638" y="52919"/>
                    <a:pt x="2" y="0"/>
                  </a:cubicBezTo>
                </a:path>
              </a:pathLst>
            </a:cu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8E4DC9A-E528-284C-8CB7-000B858359CB}"/>
                </a:ext>
              </a:extLst>
            </p:cNvPr>
            <p:cNvGrpSpPr/>
            <p:nvPr/>
          </p:nvGrpSpPr>
          <p:grpSpPr>
            <a:xfrm>
              <a:off x="898093" y="1408421"/>
              <a:ext cx="372103" cy="372103"/>
              <a:chOff x="6755252" y="1110343"/>
              <a:chExt cx="1787857" cy="1787857"/>
            </a:xfrm>
          </p:grpSpPr>
          <p:sp>
            <p:nvSpPr>
              <p:cNvPr id="68" name="24-Point Star 67">
                <a:extLst>
                  <a:ext uri="{FF2B5EF4-FFF2-40B4-BE49-F238E27FC236}">
                    <a16:creationId xmlns:a16="http://schemas.microsoft.com/office/drawing/2014/main" id="{6590C006-0EA4-104B-822D-81743601C085}"/>
                  </a:ext>
                </a:extLst>
              </p:cNvPr>
              <p:cNvSpPr/>
              <p:nvPr/>
            </p:nvSpPr>
            <p:spPr>
              <a:xfrm>
                <a:off x="6755252" y="1110343"/>
                <a:ext cx="1787857" cy="1787857"/>
              </a:xfrm>
              <a:prstGeom prst="star24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CD68662-28D8-7644-984E-E2811D19E388}"/>
                  </a:ext>
                </a:extLst>
              </p:cNvPr>
              <p:cNvSpPr/>
              <p:nvPr/>
            </p:nvSpPr>
            <p:spPr>
              <a:xfrm>
                <a:off x="7041961" y="1397052"/>
                <a:ext cx="1214438" cy="1214438"/>
              </a:xfrm>
              <a:prstGeom prst="ellipse">
                <a:avLst/>
              </a:prstGeom>
              <a:solidFill>
                <a:srgbClr val="FFE6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34">
              <a:extLst>
                <a:ext uri="{FF2B5EF4-FFF2-40B4-BE49-F238E27FC236}">
                  <a16:creationId xmlns:a16="http://schemas.microsoft.com/office/drawing/2014/main" id="{7A406ABE-EBB5-D849-B569-06B2C2165B7B}"/>
                </a:ext>
              </a:extLst>
            </p:cNvPr>
            <p:cNvSpPr/>
            <p:nvPr/>
          </p:nvSpPr>
          <p:spPr>
            <a:xfrm>
              <a:off x="687040" y="1597640"/>
              <a:ext cx="794210" cy="125750"/>
            </a:xfrm>
            <a:custGeom>
              <a:avLst/>
              <a:gdLst>
                <a:gd name="connsiteX0" fmla="*/ 0 w 783772"/>
                <a:gd name="connsiteY0" fmla="*/ 124098 h 248195"/>
                <a:gd name="connsiteX1" fmla="*/ 391886 w 783772"/>
                <a:gd name="connsiteY1" fmla="*/ 0 h 248195"/>
                <a:gd name="connsiteX2" fmla="*/ 783772 w 783772"/>
                <a:gd name="connsiteY2" fmla="*/ 124098 h 248195"/>
                <a:gd name="connsiteX3" fmla="*/ 391886 w 783772"/>
                <a:gd name="connsiteY3" fmla="*/ 248196 h 248195"/>
                <a:gd name="connsiteX4" fmla="*/ 0 w 783772"/>
                <a:gd name="connsiteY4" fmla="*/ 124098 h 248195"/>
                <a:gd name="connsiteX0" fmla="*/ 5452 w 789224"/>
                <a:gd name="connsiteY0" fmla="*/ 131996 h 256094"/>
                <a:gd name="connsiteX1" fmla="*/ 183463 w 789224"/>
                <a:gd name="connsiteY1" fmla="*/ 25662 h 256094"/>
                <a:gd name="connsiteX2" fmla="*/ 397338 w 789224"/>
                <a:gd name="connsiteY2" fmla="*/ 7898 h 256094"/>
                <a:gd name="connsiteX3" fmla="*/ 789224 w 789224"/>
                <a:gd name="connsiteY3" fmla="*/ 131996 h 256094"/>
                <a:gd name="connsiteX4" fmla="*/ 397338 w 789224"/>
                <a:gd name="connsiteY4" fmla="*/ 256094 h 256094"/>
                <a:gd name="connsiteX5" fmla="*/ 5452 w 789224"/>
                <a:gd name="connsiteY5" fmla="*/ 131996 h 256094"/>
                <a:gd name="connsiteX0" fmla="*/ 5452 w 793507"/>
                <a:gd name="connsiteY0" fmla="*/ 125259 h 249357"/>
                <a:gd name="connsiteX1" fmla="*/ 183463 w 793507"/>
                <a:gd name="connsiteY1" fmla="*/ 18925 h 249357"/>
                <a:gd name="connsiteX2" fmla="*/ 397338 w 793507"/>
                <a:gd name="connsiteY2" fmla="*/ 1161 h 249357"/>
                <a:gd name="connsiteX3" fmla="*/ 593492 w 793507"/>
                <a:gd name="connsiteY3" fmla="*/ 33438 h 249357"/>
                <a:gd name="connsiteX4" fmla="*/ 789224 w 793507"/>
                <a:gd name="connsiteY4" fmla="*/ 125259 h 249357"/>
                <a:gd name="connsiteX5" fmla="*/ 397338 w 793507"/>
                <a:gd name="connsiteY5" fmla="*/ 249357 h 249357"/>
                <a:gd name="connsiteX6" fmla="*/ 5452 w 793507"/>
                <a:gd name="connsiteY6" fmla="*/ 125259 h 249357"/>
                <a:gd name="connsiteX0" fmla="*/ 593492 w 793507"/>
                <a:gd name="connsiteY0" fmla="*/ 33438 h 249357"/>
                <a:gd name="connsiteX1" fmla="*/ 789224 w 793507"/>
                <a:gd name="connsiteY1" fmla="*/ 125259 h 249357"/>
                <a:gd name="connsiteX2" fmla="*/ 397338 w 793507"/>
                <a:gd name="connsiteY2" fmla="*/ 249357 h 249357"/>
                <a:gd name="connsiteX3" fmla="*/ 5452 w 793507"/>
                <a:gd name="connsiteY3" fmla="*/ 125259 h 249357"/>
                <a:gd name="connsiteX4" fmla="*/ 183463 w 793507"/>
                <a:gd name="connsiteY4" fmla="*/ 18925 h 249357"/>
                <a:gd name="connsiteX5" fmla="*/ 397338 w 793507"/>
                <a:gd name="connsiteY5" fmla="*/ 1161 h 249357"/>
                <a:gd name="connsiteX6" fmla="*/ 684932 w 793507"/>
                <a:gd name="connsiteY6" fmla="*/ 124878 h 249357"/>
                <a:gd name="connsiteX0" fmla="*/ 593492 w 793507"/>
                <a:gd name="connsiteY0" fmla="*/ 33438 h 249357"/>
                <a:gd name="connsiteX1" fmla="*/ 789224 w 793507"/>
                <a:gd name="connsiteY1" fmla="*/ 125259 h 249357"/>
                <a:gd name="connsiteX2" fmla="*/ 397338 w 793507"/>
                <a:gd name="connsiteY2" fmla="*/ 249357 h 249357"/>
                <a:gd name="connsiteX3" fmla="*/ 5452 w 793507"/>
                <a:gd name="connsiteY3" fmla="*/ 125259 h 249357"/>
                <a:gd name="connsiteX4" fmla="*/ 183463 w 793507"/>
                <a:gd name="connsiteY4" fmla="*/ 18925 h 249357"/>
                <a:gd name="connsiteX5" fmla="*/ 397338 w 793507"/>
                <a:gd name="connsiteY5" fmla="*/ 1161 h 249357"/>
                <a:gd name="connsiteX0" fmla="*/ 593492 w 793507"/>
                <a:gd name="connsiteY0" fmla="*/ 14513 h 230432"/>
                <a:gd name="connsiteX1" fmla="*/ 789224 w 793507"/>
                <a:gd name="connsiteY1" fmla="*/ 106334 h 230432"/>
                <a:gd name="connsiteX2" fmla="*/ 397338 w 793507"/>
                <a:gd name="connsiteY2" fmla="*/ 230432 h 230432"/>
                <a:gd name="connsiteX3" fmla="*/ 5452 w 793507"/>
                <a:gd name="connsiteY3" fmla="*/ 106334 h 230432"/>
                <a:gd name="connsiteX4" fmla="*/ 183463 w 793507"/>
                <a:gd name="connsiteY4" fmla="*/ 0 h 230432"/>
                <a:gd name="connsiteX0" fmla="*/ 593492 w 793507"/>
                <a:gd name="connsiteY0" fmla="*/ 14513 h 230432"/>
                <a:gd name="connsiteX1" fmla="*/ 789224 w 793507"/>
                <a:gd name="connsiteY1" fmla="*/ 106334 h 230432"/>
                <a:gd name="connsiteX2" fmla="*/ 397338 w 793507"/>
                <a:gd name="connsiteY2" fmla="*/ 230432 h 230432"/>
                <a:gd name="connsiteX3" fmla="*/ 5452 w 793507"/>
                <a:gd name="connsiteY3" fmla="*/ 106334 h 230432"/>
                <a:gd name="connsiteX4" fmla="*/ 183463 w 793507"/>
                <a:gd name="connsiteY4" fmla="*/ 0 h 230432"/>
                <a:gd name="connsiteX0" fmla="*/ 593492 w 793671"/>
                <a:gd name="connsiteY0" fmla="*/ 14513 h 230432"/>
                <a:gd name="connsiteX1" fmla="*/ 789224 w 793671"/>
                <a:gd name="connsiteY1" fmla="*/ 106334 h 230432"/>
                <a:gd name="connsiteX2" fmla="*/ 397338 w 793671"/>
                <a:gd name="connsiteY2" fmla="*/ 230432 h 230432"/>
                <a:gd name="connsiteX3" fmla="*/ 5452 w 793671"/>
                <a:gd name="connsiteY3" fmla="*/ 106334 h 230432"/>
                <a:gd name="connsiteX4" fmla="*/ 183463 w 793671"/>
                <a:gd name="connsiteY4" fmla="*/ 0 h 230432"/>
                <a:gd name="connsiteX0" fmla="*/ 588042 w 788221"/>
                <a:gd name="connsiteY0" fmla="*/ 14513 h 230432"/>
                <a:gd name="connsiteX1" fmla="*/ 783774 w 788221"/>
                <a:gd name="connsiteY1" fmla="*/ 106334 h 230432"/>
                <a:gd name="connsiteX2" fmla="*/ 391888 w 788221"/>
                <a:gd name="connsiteY2" fmla="*/ 230432 h 230432"/>
                <a:gd name="connsiteX3" fmla="*/ 2 w 788221"/>
                <a:gd name="connsiteY3" fmla="*/ 106334 h 230432"/>
                <a:gd name="connsiteX4" fmla="*/ 178013 w 788221"/>
                <a:gd name="connsiteY4" fmla="*/ 0 h 230432"/>
                <a:gd name="connsiteX0" fmla="*/ 588042 w 783774"/>
                <a:gd name="connsiteY0" fmla="*/ 14513 h 230432"/>
                <a:gd name="connsiteX1" fmla="*/ 783774 w 783774"/>
                <a:gd name="connsiteY1" fmla="*/ 106334 h 230432"/>
                <a:gd name="connsiteX2" fmla="*/ 391888 w 783774"/>
                <a:gd name="connsiteY2" fmla="*/ 230432 h 230432"/>
                <a:gd name="connsiteX3" fmla="*/ 2 w 783774"/>
                <a:gd name="connsiteY3" fmla="*/ 106334 h 230432"/>
                <a:gd name="connsiteX4" fmla="*/ 178013 w 783774"/>
                <a:gd name="connsiteY4" fmla="*/ 0 h 230432"/>
                <a:gd name="connsiteX0" fmla="*/ 588042 w 783774"/>
                <a:gd name="connsiteY0" fmla="*/ 14513 h 230432"/>
                <a:gd name="connsiteX1" fmla="*/ 783774 w 783774"/>
                <a:gd name="connsiteY1" fmla="*/ 106334 h 230432"/>
                <a:gd name="connsiteX2" fmla="*/ 391888 w 783774"/>
                <a:gd name="connsiteY2" fmla="*/ 230432 h 230432"/>
                <a:gd name="connsiteX3" fmla="*/ 2 w 783774"/>
                <a:gd name="connsiteY3" fmla="*/ 106334 h 230432"/>
                <a:gd name="connsiteX4" fmla="*/ 178013 w 783774"/>
                <a:gd name="connsiteY4" fmla="*/ 0 h 230432"/>
                <a:gd name="connsiteX0" fmla="*/ 591670 w 783774"/>
                <a:gd name="connsiteY0" fmla="*/ 7256 h 230432"/>
                <a:gd name="connsiteX1" fmla="*/ 783774 w 783774"/>
                <a:gd name="connsiteY1" fmla="*/ 106334 h 230432"/>
                <a:gd name="connsiteX2" fmla="*/ 391888 w 783774"/>
                <a:gd name="connsiteY2" fmla="*/ 230432 h 230432"/>
                <a:gd name="connsiteX3" fmla="*/ 2 w 783774"/>
                <a:gd name="connsiteY3" fmla="*/ 106334 h 230432"/>
                <a:gd name="connsiteX4" fmla="*/ 178013 w 783774"/>
                <a:gd name="connsiteY4" fmla="*/ 0 h 230432"/>
                <a:gd name="connsiteX0" fmla="*/ 783774 w 783774"/>
                <a:gd name="connsiteY0" fmla="*/ 106334 h 230432"/>
                <a:gd name="connsiteX1" fmla="*/ 391888 w 783774"/>
                <a:gd name="connsiteY1" fmla="*/ 230432 h 230432"/>
                <a:gd name="connsiteX2" fmla="*/ 2 w 783774"/>
                <a:gd name="connsiteY2" fmla="*/ 106334 h 230432"/>
                <a:gd name="connsiteX3" fmla="*/ 178013 w 783774"/>
                <a:gd name="connsiteY3" fmla="*/ 0 h 230432"/>
                <a:gd name="connsiteX0" fmla="*/ 783774 w 783774"/>
                <a:gd name="connsiteY0" fmla="*/ 0 h 124098"/>
                <a:gd name="connsiteX1" fmla="*/ 391888 w 783774"/>
                <a:gd name="connsiteY1" fmla="*/ 124098 h 124098"/>
                <a:gd name="connsiteX2" fmla="*/ 2 w 783774"/>
                <a:gd name="connsiteY2" fmla="*/ 0 h 12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3774" h="124098">
                  <a:moveTo>
                    <a:pt x="783774" y="0"/>
                  </a:moveTo>
                  <a:cubicBezTo>
                    <a:pt x="772853" y="54129"/>
                    <a:pt x="608321" y="124098"/>
                    <a:pt x="391888" y="124098"/>
                  </a:cubicBezTo>
                  <a:cubicBezTo>
                    <a:pt x="175455" y="124098"/>
                    <a:pt x="-638" y="52919"/>
                    <a:pt x="2" y="0"/>
                  </a:cubicBezTo>
                </a:path>
              </a:pathLst>
            </a:cu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DDE8F80-ADBA-EA44-A6A8-AE7236B2C3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5417" y="1646606"/>
              <a:ext cx="94711" cy="9471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0" name="Text - 300 LY">
            <a:extLst>
              <a:ext uri="{FF2B5EF4-FFF2-40B4-BE49-F238E27FC236}">
                <a16:creationId xmlns:a16="http://schemas.microsoft.com/office/drawing/2014/main" id="{26DCCEFA-164A-E041-9B16-3BE7BF9A43D1}"/>
              </a:ext>
            </a:extLst>
          </p:cNvPr>
          <p:cNvSpPr txBox="1"/>
          <p:nvPr/>
        </p:nvSpPr>
        <p:spPr>
          <a:xfrm>
            <a:off x="7378763" y="2768866"/>
            <a:ext cx="169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9CF7C"/>
                </a:solidFill>
              </a:rPr>
              <a:t>300 light-years</a:t>
            </a:r>
          </a:p>
        </p:txBody>
      </p:sp>
      <p:sp>
        <p:nvSpPr>
          <p:cNvPr id="71" name="Text - All sky">
            <a:extLst>
              <a:ext uri="{FF2B5EF4-FFF2-40B4-BE49-F238E27FC236}">
                <a16:creationId xmlns:a16="http://schemas.microsoft.com/office/drawing/2014/main" id="{5658C8A3-3A8B-B145-9671-FDC88837A78E}"/>
              </a:ext>
            </a:extLst>
          </p:cNvPr>
          <p:cNvSpPr txBox="1"/>
          <p:nvPr/>
        </p:nvSpPr>
        <p:spPr>
          <a:xfrm>
            <a:off x="7609596" y="305364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8FC1"/>
                </a:solidFill>
              </a:rPr>
              <a:t>All the sky</a:t>
            </a:r>
          </a:p>
        </p:txBody>
      </p:sp>
      <p:sp>
        <p:nvSpPr>
          <p:cNvPr id="72" name="TESS ani - top arc">
            <a:extLst>
              <a:ext uri="{FF2B5EF4-FFF2-40B4-BE49-F238E27FC236}">
                <a16:creationId xmlns:a16="http://schemas.microsoft.com/office/drawing/2014/main" id="{054EAE41-3BBD-8841-9B40-652A1C118F14}"/>
              </a:ext>
            </a:extLst>
          </p:cNvPr>
          <p:cNvSpPr/>
          <p:nvPr/>
        </p:nvSpPr>
        <p:spPr>
          <a:xfrm rot="10800000" flipH="1">
            <a:off x="3820206" y="2408187"/>
            <a:ext cx="3456675" cy="531833"/>
          </a:xfrm>
          <a:custGeom>
            <a:avLst/>
            <a:gdLst>
              <a:gd name="connsiteX0" fmla="*/ 0 w 783772"/>
              <a:gd name="connsiteY0" fmla="*/ 124098 h 248195"/>
              <a:gd name="connsiteX1" fmla="*/ 391886 w 783772"/>
              <a:gd name="connsiteY1" fmla="*/ 0 h 248195"/>
              <a:gd name="connsiteX2" fmla="*/ 783772 w 783772"/>
              <a:gd name="connsiteY2" fmla="*/ 124098 h 248195"/>
              <a:gd name="connsiteX3" fmla="*/ 391886 w 783772"/>
              <a:gd name="connsiteY3" fmla="*/ 248196 h 248195"/>
              <a:gd name="connsiteX4" fmla="*/ 0 w 783772"/>
              <a:gd name="connsiteY4" fmla="*/ 124098 h 248195"/>
              <a:gd name="connsiteX0" fmla="*/ 5452 w 789224"/>
              <a:gd name="connsiteY0" fmla="*/ 131996 h 256094"/>
              <a:gd name="connsiteX1" fmla="*/ 183463 w 789224"/>
              <a:gd name="connsiteY1" fmla="*/ 25662 h 256094"/>
              <a:gd name="connsiteX2" fmla="*/ 397338 w 789224"/>
              <a:gd name="connsiteY2" fmla="*/ 7898 h 256094"/>
              <a:gd name="connsiteX3" fmla="*/ 789224 w 789224"/>
              <a:gd name="connsiteY3" fmla="*/ 131996 h 256094"/>
              <a:gd name="connsiteX4" fmla="*/ 397338 w 789224"/>
              <a:gd name="connsiteY4" fmla="*/ 256094 h 256094"/>
              <a:gd name="connsiteX5" fmla="*/ 5452 w 789224"/>
              <a:gd name="connsiteY5" fmla="*/ 131996 h 256094"/>
              <a:gd name="connsiteX0" fmla="*/ 5452 w 793507"/>
              <a:gd name="connsiteY0" fmla="*/ 125259 h 249357"/>
              <a:gd name="connsiteX1" fmla="*/ 183463 w 793507"/>
              <a:gd name="connsiteY1" fmla="*/ 18925 h 249357"/>
              <a:gd name="connsiteX2" fmla="*/ 397338 w 793507"/>
              <a:gd name="connsiteY2" fmla="*/ 1161 h 249357"/>
              <a:gd name="connsiteX3" fmla="*/ 593492 w 793507"/>
              <a:gd name="connsiteY3" fmla="*/ 33438 h 249357"/>
              <a:gd name="connsiteX4" fmla="*/ 789224 w 793507"/>
              <a:gd name="connsiteY4" fmla="*/ 125259 h 249357"/>
              <a:gd name="connsiteX5" fmla="*/ 397338 w 793507"/>
              <a:gd name="connsiteY5" fmla="*/ 249357 h 249357"/>
              <a:gd name="connsiteX6" fmla="*/ 5452 w 793507"/>
              <a:gd name="connsiteY6" fmla="*/ 125259 h 249357"/>
              <a:gd name="connsiteX0" fmla="*/ 593492 w 793507"/>
              <a:gd name="connsiteY0" fmla="*/ 33438 h 249357"/>
              <a:gd name="connsiteX1" fmla="*/ 789224 w 793507"/>
              <a:gd name="connsiteY1" fmla="*/ 125259 h 249357"/>
              <a:gd name="connsiteX2" fmla="*/ 397338 w 793507"/>
              <a:gd name="connsiteY2" fmla="*/ 249357 h 249357"/>
              <a:gd name="connsiteX3" fmla="*/ 5452 w 793507"/>
              <a:gd name="connsiteY3" fmla="*/ 125259 h 249357"/>
              <a:gd name="connsiteX4" fmla="*/ 183463 w 793507"/>
              <a:gd name="connsiteY4" fmla="*/ 18925 h 249357"/>
              <a:gd name="connsiteX5" fmla="*/ 397338 w 793507"/>
              <a:gd name="connsiteY5" fmla="*/ 1161 h 249357"/>
              <a:gd name="connsiteX6" fmla="*/ 684932 w 793507"/>
              <a:gd name="connsiteY6" fmla="*/ 124878 h 249357"/>
              <a:gd name="connsiteX0" fmla="*/ 593492 w 793507"/>
              <a:gd name="connsiteY0" fmla="*/ 33438 h 249357"/>
              <a:gd name="connsiteX1" fmla="*/ 789224 w 793507"/>
              <a:gd name="connsiteY1" fmla="*/ 125259 h 249357"/>
              <a:gd name="connsiteX2" fmla="*/ 397338 w 793507"/>
              <a:gd name="connsiteY2" fmla="*/ 249357 h 249357"/>
              <a:gd name="connsiteX3" fmla="*/ 5452 w 793507"/>
              <a:gd name="connsiteY3" fmla="*/ 125259 h 249357"/>
              <a:gd name="connsiteX4" fmla="*/ 183463 w 793507"/>
              <a:gd name="connsiteY4" fmla="*/ 18925 h 249357"/>
              <a:gd name="connsiteX5" fmla="*/ 397338 w 793507"/>
              <a:gd name="connsiteY5" fmla="*/ 1161 h 249357"/>
              <a:gd name="connsiteX0" fmla="*/ 593492 w 793507"/>
              <a:gd name="connsiteY0" fmla="*/ 14513 h 230432"/>
              <a:gd name="connsiteX1" fmla="*/ 789224 w 793507"/>
              <a:gd name="connsiteY1" fmla="*/ 106334 h 230432"/>
              <a:gd name="connsiteX2" fmla="*/ 397338 w 793507"/>
              <a:gd name="connsiteY2" fmla="*/ 230432 h 230432"/>
              <a:gd name="connsiteX3" fmla="*/ 5452 w 793507"/>
              <a:gd name="connsiteY3" fmla="*/ 106334 h 230432"/>
              <a:gd name="connsiteX4" fmla="*/ 183463 w 793507"/>
              <a:gd name="connsiteY4" fmla="*/ 0 h 230432"/>
              <a:gd name="connsiteX0" fmla="*/ 593492 w 793507"/>
              <a:gd name="connsiteY0" fmla="*/ 14513 h 230432"/>
              <a:gd name="connsiteX1" fmla="*/ 789224 w 793507"/>
              <a:gd name="connsiteY1" fmla="*/ 106334 h 230432"/>
              <a:gd name="connsiteX2" fmla="*/ 397338 w 793507"/>
              <a:gd name="connsiteY2" fmla="*/ 230432 h 230432"/>
              <a:gd name="connsiteX3" fmla="*/ 5452 w 793507"/>
              <a:gd name="connsiteY3" fmla="*/ 106334 h 230432"/>
              <a:gd name="connsiteX4" fmla="*/ 183463 w 793507"/>
              <a:gd name="connsiteY4" fmla="*/ 0 h 230432"/>
              <a:gd name="connsiteX0" fmla="*/ 593492 w 793671"/>
              <a:gd name="connsiteY0" fmla="*/ 14513 h 230432"/>
              <a:gd name="connsiteX1" fmla="*/ 789224 w 793671"/>
              <a:gd name="connsiteY1" fmla="*/ 106334 h 230432"/>
              <a:gd name="connsiteX2" fmla="*/ 397338 w 793671"/>
              <a:gd name="connsiteY2" fmla="*/ 230432 h 230432"/>
              <a:gd name="connsiteX3" fmla="*/ 5452 w 793671"/>
              <a:gd name="connsiteY3" fmla="*/ 106334 h 230432"/>
              <a:gd name="connsiteX4" fmla="*/ 183463 w 793671"/>
              <a:gd name="connsiteY4" fmla="*/ 0 h 230432"/>
              <a:gd name="connsiteX0" fmla="*/ 588042 w 788221"/>
              <a:gd name="connsiteY0" fmla="*/ 14513 h 230432"/>
              <a:gd name="connsiteX1" fmla="*/ 783774 w 788221"/>
              <a:gd name="connsiteY1" fmla="*/ 106334 h 230432"/>
              <a:gd name="connsiteX2" fmla="*/ 391888 w 788221"/>
              <a:gd name="connsiteY2" fmla="*/ 230432 h 230432"/>
              <a:gd name="connsiteX3" fmla="*/ 2 w 788221"/>
              <a:gd name="connsiteY3" fmla="*/ 106334 h 230432"/>
              <a:gd name="connsiteX4" fmla="*/ 178013 w 788221"/>
              <a:gd name="connsiteY4" fmla="*/ 0 h 230432"/>
              <a:gd name="connsiteX0" fmla="*/ 588042 w 783774"/>
              <a:gd name="connsiteY0" fmla="*/ 14513 h 230432"/>
              <a:gd name="connsiteX1" fmla="*/ 783774 w 783774"/>
              <a:gd name="connsiteY1" fmla="*/ 106334 h 230432"/>
              <a:gd name="connsiteX2" fmla="*/ 391888 w 783774"/>
              <a:gd name="connsiteY2" fmla="*/ 230432 h 230432"/>
              <a:gd name="connsiteX3" fmla="*/ 2 w 783774"/>
              <a:gd name="connsiteY3" fmla="*/ 106334 h 230432"/>
              <a:gd name="connsiteX4" fmla="*/ 178013 w 783774"/>
              <a:gd name="connsiteY4" fmla="*/ 0 h 230432"/>
              <a:gd name="connsiteX0" fmla="*/ 588042 w 783774"/>
              <a:gd name="connsiteY0" fmla="*/ 14513 h 230432"/>
              <a:gd name="connsiteX1" fmla="*/ 783774 w 783774"/>
              <a:gd name="connsiteY1" fmla="*/ 106334 h 230432"/>
              <a:gd name="connsiteX2" fmla="*/ 391888 w 783774"/>
              <a:gd name="connsiteY2" fmla="*/ 230432 h 230432"/>
              <a:gd name="connsiteX3" fmla="*/ 2 w 783774"/>
              <a:gd name="connsiteY3" fmla="*/ 106334 h 230432"/>
              <a:gd name="connsiteX4" fmla="*/ 178013 w 783774"/>
              <a:gd name="connsiteY4" fmla="*/ 0 h 230432"/>
              <a:gd name="connsiteX0" fmla="*/ 591670 w 783774"/>
              <a:gd name="connsiteY0" fmla="*/ 7256 h 230432"/>
              <a:gd name="connsiteX1" fmla="*/ 783774 w 783774"/>
              <a:gd name="connsiteY1" fmla="*/ 106334 h 230432"/>
              <a:gd name="connsiteX2" fmla="*/ 391888 w 783774"/>
              <a:gd name="connsiteY2" fmla="*/ 230432 h 230432"/>
              <a:gd name="connsiteX3" fmla="*/ 2 w 783774"/>
              <a:gd name="connsiteY3" fmla="*/ 106334 h 230432"/>
              <a:gd name="connsiteX4" fmla="*/ 178013 w 783774"/>
              <a:gd name="connsiteY4" fmla="*/ 0 h 230432"/>
              <a:gd name="connsiteX0" fmla="*/ 783774 w 783774"/>
              <a:gd name="connsiteY0" fmla="*/ 106334 h 230432"/>
              <a:gd name="connsiteX1" fmla="*/ 391888 w 783774"/>
              <a:gd name="connsiteY1" fmla="*/ 230432 h 230432"/>
              <a:gd name="connsiteX2" fmla="*/ 2 w 783774"/>
              <a:gd name="connsiteY2" fmla="*/ 106334 h 230432"/>
              <a:gd name="connsiteX3" fmla="*/ 178013 w 783774"/>
              <a:gd name="connsiteY3" fmla="*/ 0 h 230432"/>
              <a:gd name="connsiteX0" fmla="*/ 783774 w 783774"/>
              <a:gd name="connsiteY0" fmla="*/ 0 h 124098"/>
              <a:gd name="connsiteX1" fmla="*/ 391888 w 783774"/>
              <a:gd name="connsiteY1" fmla="*/ 124098 h 124098"/>
              <a:gd name="connsiteX2" fmla="*/ 2 w 783774"/>
              <a:gd name="connsiteY2" fmla="*/ 0 h 12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774" h="124098">
                <a:moveTo>
                  <a:pt x="783774" y="0"/>
                </a:moveTo>
                <a:cubicBezTo>
                  <a:pt x="772853" y="54129"/>
                  <a:pt x="608321" y="124098"/>
                  <a:pt x="391888" y="124098"/>
                </a:cubicBezTo>
                <a:cubicBezTo>
                  <a:pt x="175455" y="124098"/>
                  <a:pt x="-638" y="52919"/>
                  <a:pt x="2" y="0"/>
                </a:cubicBezTo>
              </a:path>
            </a:pathLst>
          </a:custGeom>
          <a:noFill/>
          <a:ln w="19050">
            <a:solidFill>
              <a:srgbClr val="708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TESS ani - right arc">
            <a:extLst>
              <a:ext uri="{FF2B5EF4-FFF2-40B4-BE49-F238E27FC236}">
                <a16:creationId xmlns:a16="http://schemas.microsoft.com/office/drawing/2014/main" id="{4E4BE11B-E12C-2D40-A53A-0CCD6956958A}"/>
              </a:ext>
            </a:extLst>
          </p:cNvPr>
          <p:cNvSpPr/>
          <p:nvPr/>
        </p:nvSpPr>
        <p:spPr>
          <a:xfrm rot="16200000" flipH="1">
            <a:off x="4073071" y="2687615"/>
            <a:ext cx="3456675" cy="531833"/>
          </a:xfrm>
          <a:custGeom>
            <a:avLst/>
            <a:gdLst>
              <a:gd name="connsiteX0" fmla="*/ 0 w 783772"/>
              <a:gd name="connsiteY0" fmla="*/ 124098 h 248195"/>
              <a:gd name="connsiteX1" fmla="*/ 391886 w 783772"/>
              <a:gd name="connsiteY1" fmla="*/ 0 h 248195"/>
              <a:gd name="connsiteX2" fmla="*/ 783772 w 783772"/>
              <a:gd name="connsiteY2" fmla="*/ 124098 h 248195"/>
              <a:gd name="connsiteX3" fmla="*/ 391886 w 783772"/>
              <a:gd name="connsiteY3" fmla="*/ 248196 h 248195"/>
              <a:gd name="connsiteX4" fmla="*/ 0 w 783772"/>
              <a:gd name="connsiteY4" fmla="*/ 124098 h 248195"/>
              <a:gd name="connsiteX0" fmla="*/ 5452 w 789224"/>
              <a:gd name="connsiteY0" fmla="*/ 131996 h 256094"/>
              <a:gd name="connsiteX1" fmla="*/ 183463 w 789224"/>
              <a:gd name="connsiteY1" fmla="*/ 25662 h 256094"/>
              <a:gd name="connsiteX2" fmla="*/ 397338 w 789224"/>
              <a:gd name="connsiteY2" fmla="*/ 7898 h 256094"/>
              <a:gd name="connsiteX3" fmla="*/ 789224 w 789224"/>
              <a:gd name="connsiteY3" fmla="*/ 131996 h 256094"/>
              <a:gd name="connsiteX4" fmla="*/ 397338 w 789224"/>
              <a:gd name="connsiteY4" fmla="*/ 256094 h 256094"/>
              <a:gd name="connsiteX5" fmla="*/ 5452 w 789224"/>
              <a:gd name="connsiteY5" fmla="*/ 131996 h 256094"/>
              <a:gd name="connsiteX0" fmla="*/ 5452 w 793507"/>
              <a:gd name="connsiteY0" fmla="*/ 125259 h 249357"/>
              <a:gd name="connsiteX1" fmla="*/ 183463 w 793507"/>
              <a:gd name="connsiteY1" fmla="*/ 18925 h 249357"/>
              <a:gd name="connsiteX2" fmla="*/ 397338 w 793507"/>
              <a:gd name="connsiteY2" fmla="*/ 1161 h 249357"/>
              <a:gd name="connsiteX3" fmla="*/ 593492 w 793507"/>
              <a:gd name="connsiteY3" fmla="*/ 33438 h 249357"/>
              <a:gd name="connsiteX4" fmla="*/ 789224 w 793507"/>
              <a:gd name="connsiteY4" fmla="*/ 125259 h 249357"/>
              <a:gd name="connsiteX5" fmla="*/ 397338 w 793507"/>
              <a:gd name="connsiteY5" fmla="*/ 249357 h 249357"/>
              <a:gd name="connsiteX6" fmla="*/ 5452 w 793507"/>
              <a:gd name="connsiteY6" fmla="*/ 125259 h 249357"/>
              <a:gd name="connsiteX0" fmla="*/ 593492 w 793507"/>
              <a:gd name="connsiteY0" fmla="*/ 33438 h 249357"/>
              <a:gd name="connsiteX1" fmla="*/ 789224 w 793507"/>
              <a:gd name="connsiteY1" fmla="*/ 125259 h 249357"/>
              <a:gd name="connsiteX2" fmla="*/ 397338 w 793507"/>
              <a:gd name="connsiteY2" fmla="*/ 249357 h 249357"/>
              <a:gd name="connsiteX3" fmla="*/ 5452 w 793507"/>
              <a:gd name="connsiteY3" fmla="*/ 125259 h 249357"/>
              <a:gd name="connsiteX4" fmla="*/ 183463 w 793507"/>
              <a:gd name="connsiteY4" fmla="*/ 18925 h 249357"/>
              <a:gd name="connsiteX5" fmla="*/ 397338 w 793507"/>
              <a:gd name="connsiteY5" fmla="*/ 1161 h 249357"/>
              <a:gd name="connsiteX6" fmla="*/ 684932 w 793507"/>
              <a:gd name="connsiteY6" fmla="*/ 124878 h 249357"/>
              <a:gd name="connsiteX0" fmla="*/ 593492 w 793507"/>
              <a:gd name="connsiteY0" fmla="*/ 33438 h 249357"/>
              <a:gd name="connsiteX1" fmla="*/ 789224 w 793507"/>
              <a:gd name="connsiteY1" fmla="*/ 125259 h 249357"/>
              <a:gd name="connsiteX2" fmla="*/ 397338 w 793507"/>
              <a:gd name="connsiteY2" fmla="*/ 249357 h 249357"/>
              <a:gd name="connsiteX3" fmla="*/ 5452 w 793507"/>
              <a:gd name="connsiteY3" fmla="*/ 125259 h 249357"/>
              <a:gd name="connsiteX4" fmla="*/ 183463 w 793507"/>
              <a:gd name="connsiteY4" fmla="*/ 18925 h 249357"/>
              <a:gd name="connsiteX5" fmla="*/ 397338 w 793507"/>
              <a:gd name="connsiteY5" fmla="*/ 1161 h 249357"/>
              <a:gd name="connsiteX0" fmla="*/ 593492 w 793507"/>
              <a:gd name="connsiteY0" fmla="*/ 14513 h 230432"/>
              <a:gd name="connsiteX1" fmla="*/ 789224 w 793507"/>
              <a:gd name="connsiteY1" fmla="*/ 106334 h 230432"/>
              <a:gd name="connsiteX2" fmla="*/ 397338 w 793507"/>
              <a:gd name="connsiteY2" fmla="*/ 230432 h 230432"/>
              <a:gd name="connsiteX3" fmla="*/ 5452 w 793507"/>
              <a:gd name="connsiteY3" fmla="*/ 106334 h 230432"/>
              <a:gd name="connsiteX4" fmla="*/ 183463 w 793507"/>
              <a:gd name="connsiteY4" fmla="*/ 0 h 230432"/>
              <a:gd name="connsiteX0" fmla="*/ 593492 w 793507"/>
              <a:gd name="connsiteY0" fmla="*/ 14513 h 230432"/>
              <a:gd name="connsiteX1" fmla="*/ 789224 w 793507"/>
              <a:gd name="connsiteY1" fmla="*/ 106334 h 230432"/>
              <a:gd name="connsiteX2" fmla="*/ 397338 w 793507"/>
              <a:gd name="connsiteY2" fmla="*/ 230432 h 230432"/>
              <a:gd name="connsiteX3" fmla="*/ 5452 w 793507"/>
              <a:gd name="connsiteY3" fmla="*/ 106334 h 230432"/>
              <a:gd name="connsiteX4" fmla="*/ 183463 w 793507"/>
              <a:gd name="connsiteY4" fmla="*/ 0 h 230432"/>
              <a:gd name="connsiteX0" fmla="*/ 593492 w 793671"/>
              <a:gd name="connsiteY0" fmla="*/ 14513 h 230432"/>
              <a:gd name="connsiteX1" fmla="*/ 789224 w 793671"/>
              <a:gd name="connsiteY1" fmla="*/ 106334 h 230432"/>
              <a:gd name="connsiteX2" fmla="*/ 397338 w 793671"/>
              <a:gd name="connsiteY2" fmla="*/ 230432 h 230432"/>
              <a:gd name="connsiteX3" fmla="*/ 5452 w 793671"/>
              <a:gd name="connsiteY3" fmla="*/ 106334 h 230432"/>
              <a:gd name="connsiteX4" fmla="*/ 183463 w 793671"/>
              <a:gd name="connsiteY4" fmla="*/ 0 h 230432"/>
              <a:gd name="connsiteX0" fmla="*/ 588042 w 788221"/>
              <a:gd name="connsiteY0" fmla="*/ 14513 h 230432"/>
              <a:gd name="connsiteX1" fmla="*/ 783774 w 788221"/>
              <a:gd name="connsiteY1" fmla="*/ 106334 h 230432"/>
              <a:gd name="connsiteX2" fmla="*/ 391888 w 788221"/>
              <a:gd name="connsiteY2" fmla="*/ 230432 h 230432"/>
              <a:gd name="connsiteX3" fmla="*/ 2 w 788221"/>
              <a:gd name="connsiteY3" fmla="*/ 106334 h 230432"/>
              <a:gd name="connsiteX4" fmla="*/ 178013 w 788221"/>
              <a:gd name="connsiteY4" fmla="*/ 0 h 230432"/>
              <a:gd name="connsiteX0" fmla="*/ 588042 w 783774"/>
              <a:gd name="connsiteY0" fmla="*/ 14513 h 230432"/>
              <a:gd name="connsiteX1" fmla="*/ 783774 w 783774"/>
              <a:gd name="connsiteY1" fmla="*/ 106334 h 230432"/>
              <a:gd name="connsiteX2" fmla="*/ 391888 w 783774"/>
              <a:gd name="connsiteY2" fmla="*/ 230432 h 230432"/>
              <a:gd name="connsiteX3" fmla="*/ 2 w 783774"/>
              <a:gd name="connsiteY3" fmla="*/ 106334 h 230432"/>
              <a:gd name="connsiteX4" fmla="*/ 178013 w 783774"/>
              <a:gd name="connsiteY4" fmla="*/ 0 h 230432"/>
              <a:gd name="connsiteX0" fmla="*/ 588042 w 783774"/>
              <a:gd name="connsiteY0" fmla="*/ 14513 h 230432"/>
              <a:gd name="connsiteX1" fmla="*/ 783774 w 783774"/>
              <a:gd name="connsiteY1" fmla="*/ 106334 h 230432"/>
              <a:gd name="connsiteX2" fmla="*/ 391888 w 783774"/>
              <a:gd name="connsiteY2" fmla="*/ 230432 h 230432"/>
              <a:gd name="connsiteX3" fmla="*/ 2 w 783774"/>
              <a:gd name="connsiteY3" fmla="*/ 106334 h 230432"/>
              <a:gd name="connsiteX4" fmla="*/ 178013 w 783774"/>
              <a:gd name="connsiteY4" fmla="*/ 0 h 230432"/>
              <a:gd name="connsiteX0" fmla="*/ 591670 w 783774"/>
              <a:gd name="connsiteY0" fmla="*/ 7256 h 230432"/>
              <a:gd name="connsiteX1" fmla="*/ 783774 w 783774"/>
              <a:gd name="connsiteY1" fmla="*/ 106334 h 230432"/>
              <a:gd name="connsiteX2" fmla="*/ 391888 w 783774"/>
              <a:gd name="connsiteY2" fmla="*/ 230432 h 230432"/>
              <a:gd name="connsiteX3" fmla="*/ 2 w 783774"/>
              <a:gd name="connsiteY3" fmla="*/ 106334 h 230432"/>
              <a:gd name="connsiteX4" fmla="*/ 178013 w 783774"/>
              <a:gd name="connsiteY4" fmla="*/ 0 h 230432"/>
              <a:gd name="connsiteX0" fmla="*/ 783774 w 783774"/>
              <a:gd name="connsiteY0" fmla="*/ 106334 h 230432"/>
              <a:gd name="connsiteX1" fmla="*/ 391888 w 783774"/>
              <a:gd name="connsiteY1" fmla="*/ 230432 h 230432"/>
              <a:gd name="connsiteX2" fmla="*/ 2 w 783774"/>
              <a:gd name="connsiteY2" fmla="*/ 106334 h 230432"/>
              <a:gd name="connsiteX3" fmla="*/ 178013 w 783774"/>
              <a:gd name="connsiteY3" fmla="*/ 0 h 230432"/>
              <a:gd name="connsiteX0" fmla="*/ 783774 w 783774"/>
              <a:gd name="connsiteY0" fmla="*/ 0 h 124098"/>
              <a:gd name="connsiteX1" fmla="*/ 391888 w 783774"/>
              <a:gd name="connsiteY1" fmla="*/ 124098 h 124098"/>
              <a:gd name="connsiteX2" fmla="*/ 2 w 783774"/>
              <a:gd name="connsiteY2" fmla="*/ 0 h 12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774" h="124098">
                <a:moveTo>
                  <a:pt x="783774" y="0"/>
                </a:moveTo>
                <a:cubicBezTo>
                  <a:pt x="772853" y="54129"/>
                  <a:pt x="608321" y="124098"/>
                  <a:pt x="391888" y="124098"/>
                </a:cubicBezTo>
                <a:cubicBezTo>
                  <a:pt x="175455" y="124098"/>
                  <a:pt x="-638" y="52919"/>
                  <a:pt x="2" y="0"/>
                </a:cubicBezTo>
              </a:path>
            </a:pathLst>
          </a:custGeom>
          <a:noFill/>
          <a:ln w="19050">
            <a:solidFill>
              <a:srgbClr val="708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4" name="TESS ani - full circle">
            <a:extLst>
              <a:ext uri="{FF2B5EF4-FFF2-40B4-BE49-F238E27FC236}">
                <a16:creationId xmlns:a16="http://schemas.microsoft.com/office/drawing/2014/main" id="{0CC2D66B-B438-6141-9B1F-5DA84494C160}"/>
              </a:ext>
            </a:extLst>
          </p:cNvPr>
          <p:cNvSpPr/>
          <p:nvPr/>
        </p:nvSpPr>
        <p:spPr>
          <a:xfrm>
            <a:off x="3820206" y="1225194"/>
            <a:ext cx="3456675" cy="3456675"/>
          </a:xfrm>
          <a:prstGeom prst="ellipse">
            <a:avLst/>
          </a:prstGeom>
          <a:gradFill flip="none" rotWithShape="1">
            <a:gsLst>
              <a:gs pos="0">
                <a:srgbClr val="708FC1">
                  <a:alpha val="59000"/>
                </a:srgbClr>
              </a:gs>
              <a:gs pos="79000">
                <a:srgbClr val="708FC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8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TESS ani - left arc">
            <a:extLst>
              <a:ext uri="{FF2B5EF4-FFF2-40B4-BE49-F238E27FC236}">
                <a16:creationId xmlns:a16="http://schemas.microsoft.com/office/drawing/2014/main" id="{36D8A0C8-3FD3-2F46-8F24-63F3EBEB28CA}"/>
              </a:ext>
            </a:extLst>
          </p:cNvPr>
          <p:cNvSpPr/>
          <p:nvPr/>
        </p:nvSpPr>
        <p:spPr>
          <a:xfrm rot="5400000" flipH="1">
            <a:off x="3541239" y="2687615"/>
            <a:ext cx="3456675" cy="531833"/>
          </a:xfrm>
          <a:custGeom>
            <a:avLst/>
            <a:gdLst>
              <a:gd name="connsiteX0" fmla="*/ 0 w 783772"/>
              <a:gd name="connsiteY0" fmla="*/ 124098 h 248195"/>
              <a:gd name="connsiteX1" fmla="*/ 391886 w 783772"/>
              <a:gd name="connsiteY1" fmla="*/ 0 h 248195"/>
              <a:gd name="connsiteX2" fmla="*/ 783772 w 783772"/>
              <a:gd name="connsiteY2" fmla="*/ 124098 h 248195"/>
              <a:gd name="connsiteX3" fmla="*/ 391886 w 783772"/>
              <a:gd name="connsiteY3" fmla="*/ 248196 h 248195"/>
              <a:gd name="connsiteX4" fmla="*/ 0 w 783772"/>
              <a:gd name="connsiteY4" fmla="*/ 124098 h 248195"/>
              <a:gd name="connsiteX0" fmla="*/ 5452 w 789224"/>
              <a:gd name="connsiteY0" fmla="*/ 131996 h 256094"/>
              <a:gd name="connsiteX1" fmla="*/ 183463 w 789224"/>
              <a:gd name="connsiteY1" fmla="*/ 25662 h 256094"/>
              <a:gd name="connsiteX2" fmla="*/ 397338 w 789224"/>
              <a:gd name="connsiteY2" fmla="*/ 7898 h 256094"/>
              <a:gd name="connsiteX3" fmla="*/ 789224 w 789224"/>
              <a:gd name="connsiteY3" fmla="*/ 131996 h 256094"/>
              <a:gd name="connsiteX4" fmla="*/ 397338 w 789224"/>
              <a:gd name="connsiteY4" fmla="*/ 256094 h 256094"/>
              <a:gd name="connsiteX5" fmla="*/ 5452 w 789224"/>
              <a:gd name="connsiteY5" fmla="*/ 131996 h 256094"/>
              <a:gd name="connsiteX0" fmla="*/ 5452 w 793507"/>
              <a:gd name="connsiteY0" fmla="*/ 125259 h 249357"/>
              <a:gd name="connsiteX1" fmla="*/ 183463 w 793507"/>
              <a:gd name="connsiteY1" fmla="*/ 18925 h 249357"/>
              <a:gd name="connsiteX2" fmla="*/ 397338 w 793507"/>
              <a:gd name="connsiteY2" fmla="*/ 1161 h 249357"/>
              <a:gd name="connsiteX3" fmla="*/ 593492 w 793507"/>
              <a:gd name="connsiteY3" fmla="*/ 33438 h 249357"/>
              <a:gd name="connsiteX4" fmla="*/ 789224 w 793507"/>
              <a:gd name="connsiteY4" fmla="*/ 125259 h 249357"/>
              <a:gd name="connsiteX5" fmla="*/ 397338 w 793507"/>
              <a:gd name="connsiteY5" fmla="*/ 249357 h 249357"/>
              <a:gd name="connsiteX6" fmla="*/ 5452 w 793507"/>
              <a:gd name="connsiteY6" fmla="*/ 125259 h 249357"/>
              <a:gd name="connsiteX0" fmla="*/ 593492 w 793507"/>
              <a:gd name="connsiteY0" fmla="*/ 33438 h 249357"/>
              <a:gd name="connsiteX1" fmla="*/ 789224 w 793507"/>
              <a:gd name="connsiteY1" fmla="*/ 125259 h 249357"/>
              <a:gd name="connsiteX2" fmla="*/ 397338 w 793507"/>
              <a:gd name="connsiteY2" fmla="*/ 249357 h 249357"/>
              <a:gd name="connsiteX3" fmla="*/ 5452 w 793507"/>
              <a:gd name="connsiteY3" fmla="*/ 125259 h 249357"/>
              <a:gd name="connsiteX4" fmla="*/ 183463 w 793507"/>
              <a:gd name="connsiteY4" fmla="*/ 18925 h 249357"/>
              <a:gd name="connsiteX5" fmla="*/ 397338 w 793507"/>
              <a:gd name="connsiteY5" fmla="*/ 1161 h 249357"/>
              <a:gd name="connsiteX6" fmla="*/ 684932 w 793507"/>
              <a:gd name="connsiteY6" fmla="*/ 124878 h 249357"/>
              <a:gd name="connsiteX0" fmla="*/ 593492 w 793507"/>
              <a:gd name="connsiteY0" fmla="*/ 33438 h 249357"/>
              <a:gd name="connsiteX1" fmla="*/ 789224 w 793507"/>
              <a:gd name="connsiteY1" fmla="*/ 125259 h 249357"/>
              <a:gd name="connsiteX2" fmla="*/ 397338 w 793507"/>
              <a:gd name="connsiteY2" fmla="*/ 249357 h 249357"/>
              <a:gd name="connsiteX3" fmla="*/ 5452 w 793507"/>
              <a:gd name="connsiteY3" fmla="*/ 125259 h 249357"/>
              <a:gd name="connsiteX4" fmla="*/ 183463 w 793507"/>
              <a:gd name="connsiteY4" fmla="*/ 18925 h 249357"/>
              <a:gd name="connsiteX5" fmla="*/ 397338 w 793507"/>
              <a:gd name="connsiteY5" fmla="*/ 1161 h 249357"/>
              <a:gd name="connsiteX0" fmla="*/ 593492 w 793507"/>
              <a:gd name="connsiteY0" fmla="*/ 14513 h 230432"/>
              <a:gd name="connsiteX1" fmla="*/ 789224 w 793507"/>
              <a:gd name="connsiteY1" fmla="*/ 106334 h 230432"/>
              <a:gd name="connsiteX2" fmla="*/ 397338 w 793507"/>
              <a:gd name="connsiteY2" fmla="*/ 230432 h 230432"/>
              <a:gd name="connsiteX3" fmla="*/ 5452 w 793507"/>
              <a:gd name="connsiteY3" fmla="*/ 106334 h 230432"/>
              <a:gd name="connsiteX4" fmla="*/ 183463 w 793507"/>
              <a:gd name="connsiteY4" fmla="*/ 0 h 230432"/>
              <a:gd name="connsiteX0" fmla="*/ 593492 w 793507"/>
              <a:gd name="connsiteY0" fmla="*/ 14513 h 230432"/>
              <a:gd name="connsiteX1" fmla="*/ 789224 w 793507"/>
              <a:gd name="connsiteY1" fmla="*/ 106334 h 230432"/>
              <a:gd name="connsiteX2" fmla="*/ 397338 w 793507"/>
              <a:gd name="connsiteY2" fmla="*/ 230432 h 230432"/>
              <a:gd name="connsiteX3" fmla="*/ 5452 w 793507"/>
              <a:gd name="connsiteY3" fmla="*/ 106334 h 230432"/>
              <a:gd name="connsiteX4" fmla="*/ 183463 w 793507"/>
              <a:gd name="connsiteY4" fmla="*/ 0 h 230432"/>
              <a:gd name="connsiteX0" fmla="*/ 593492 w 793671"/>
              <a:gd name="connsiteY0" fmla="*/ 14513 h 230432"/>
              <a:gd name="connsiteX1" fmla="*/ 789224 w 793671"/>
              <a:gd name="connsiteY1" fmla="*/ 106334 h 230432"/>
              <a:gd name="connsiteX2" fmla="*/ 397338 w 793671"/>
              <a:gd name="connsiteY2" fmla="*/ 230432 h 230432"/>
              <a:gd name="connsiteX3" fmla="*/ 5452 w 793671"/>
              <a:gd name="connsiteY3" fmla="*/ 106334 h 230432"/>
              <a:gd name="connsiteX4" fmla="*/ 183463 w 793671"/>
              <a:gd name="connsiteY4" fmla="*/ 0 h 230432"/>
              <a:gd name="connsiteX0" fmla="*/ 588042 w 788221"/>
              <a:gd name="connsiteY0" fmla="*/ 14513 h 230432"/>
              <a:gd name="connsiteX1" fmla="*/ 783774 w 788221"/>
              <a:gd name="connsiteY1" fmla="*/ 106334 h 230432"/>
              <a:gd name="connsiteX2" fmla="*/ 391888 w 788221"/>
              <a:gd name="connsiteY2" fmla="*/ 230432 h 230432"/>
              <a:gd name="connsiteX3" fmla="*/ 2 w 788221"/>
              <a:gd name="connsiteY3" fmla="*/ 106334 h 230432"/>
              <a:gd name="connsiteX4" fmla="*/ 178013 w 788221"/>
              <a:gd name="connsiteY4" fmla="*/ 0 h 230432"/>
              <a:gd name="connsiteX0" fmla="*/ 588042 w 783774"/>
              <a:gd name="connsiteY0" fmla="*/ 14513 h 230432"/>
              <a:gd name="connsiteX1" fmla="*/ 783774 w 783774"/>
              <a:gd name="connsiteY1" fmla="*/ 106334 h 230432"/>
              <a:gd name="connsiteX2" fmla="*/ 391888 w 783774"/>
              <a:gd name="connsiteY2" fmla="*/ 230432 h 230432"/>
              <a:gd name="connsiteX3" fmla="*/ 2 w 783774"/>
              <a:gd name="connsiteY3" fmla="*/ 106334 h 230432"/>
              <a:gd name="connsiteX4" fmla="*/ 178013 w 783774"/>
              <a:gd name="connsiteY4" fmla="*/ 0 h 230432"/>
              <a:gd name="connsiteX0" fmla="*/ 588042 w 783774"/>
              <a:gd name="connsiteY0" fmla="*/ 14513 h 230432"/>
              <a:gd name="connsiteX1" fmla="*/ 783774 w 783774"/>
              <a:gd name="connsiteY1" fmla="*/ 106334 h 230432"/>
              <a:gd name="connsiteX2" fmla="*/ 391888 w 783774"/>
              <a:gd name="connsiteY2" fmla="*/ 230432 h 230432"/>
              <a:gd name="connsiteX3" fmla="*/ 2 w 783774"/>
              <a:gd name="connsiteY3" fmla="*/ 106334 h 230432"/>
              <a:gd name="connsiteX4" fmla="*/ 178013 w 783774"/>
              <a:gd name="connsiteY4" fmla="*/ 0 h 230432"/>
              <a:gd name="connsiteX0" fmla="*/ 591670 w 783774"/>
              <a:gd name="connsiteY0" fmla="*/ 7256 h 230432"/>
              <a:gd name="connsiteX1" fmla="*/ 783774 w 783774"/>
              <a:gd name="connsiteY1" fmla="*/ 106334 h 230432"/>
              <a:gd name="connsiteX2" fmla="*/ 391888 w 783774"/>
              <a:gd name="connsiteY2" fmla="*/ 230432 h 230432"/>
              <a:gd name="connsiteX3" fmla="*/ 2 w 783774"/>
              <a:gd name="connsiteY3" fmla="*/ 106334 h 230432"/>
              <a:gd name="connsiteX4" fmla="*/ 178013 w 783774"/>
              <a:gd name="connsiteY4" fmla="*/ 0 h 230432"/>
              <a:gd name="connsiteX0" fmla="*/ 783774 w 783774"/>
              <a:gd name="connsiteY0" fmla="*/ 106334 h 230432"/>
              <a:gd name="connsiteX1" fmla="*/ 391888 w 783774"/>
              <a:gd name="connsiteY1" fmla="*/ 230432 h 230432"/>
              <a:gd name="connsiteX2" fmla="*/ 2 w 783774"/>
              <a:gd name="connsiteY2" fmla="*/ 106334 h 230432"/>
              <a:gd name="connsiteX3" fmla="*/ 178013 w 783774"/>
              <a:gd name="connsiteY3" fmla="*/ 0 h 230432"/>
              <a:gd name="connsiteX0" fmla="*/ 783774 w 783774"/>
              <a:gd name="connsiteY0" fmla="*/ 0 h 124098"/>
              <a:gd name="connsiteX1" fmla="*/ 391888 w 783774"/>
              <a:gd name="connsiteY1" fmla="*/ 124098 h 124098"/>
              <a:gd name="connsiteX2" fmla="*/ 2 w 783774"/>
              <a:gd name="connsiteY2" fmla="*/ 0 h 12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774" h="124098">
                <a:moveTo>
                  <a:pt x="783774" y="0"/>
                </a:moveTo>
                <a:cubicBezTo>
                  <a:pt x="772853" y="54129"/>
                  <a:pt x="608321" y="124098"/>
                  <a:pt x="391888" y="124098"/>
                </a:cubicBezTo>
                <a:cubicBezTo>
                  <a:pt x="175455" y="124098"/>
                  <a:pt x="-638" y="52919"/>
                  <a:pt x="2" y="0"/>
                </a:cubicBezTo>
              </a:path>
            </a:pathLst>
          </a:custGeom>
          <a:noFill/>
          <a:ln w="19050">
            <a:solidFill>
              <a:srgbClr val="708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6" name="TESS ani - bottom arc">
            <a:extLst>
              <a:ext uri="{FF2B5EF4-FFF2-40B4-BE49-F238E27FC236}">
                <a16:creationId xmlns:a16="http://schemas.microsoft.com/office/drawing/2014/main" id="{6448DAE4-C78D-F740-B659-0B2A814C7012}"/>
              </a:ext>
            </a:extLst>
          </p:cNvPr>
          <p:cNvSpPr/>
          <p:nvPr/>
        </p:nvSpPr>
        <p:spPr>
          <a:xfrm flipH="1">
            <a:off x="3820206" y="2940974"/>
            <a:ext cx="3456675" cy="531833"/>
          </a:xfrm>
          <a:custGeom>
            <a:avLst/>
            <a:gdLst>
              <a:gd name="connsiteX0" fmla="*/ 0 w 783772"/>
              <a:gd name="connsiteY0" fmla="*/ 124098 h 248195"/>
              <a:gd name="connsiteX1" fmla="*/ 391886 w 783772"/>
              <a:gd name="connsiteY1" fmla="*/ 0 h 248195"/>
              <a:gd name="connsiteX2" fmla="*/ 783772 w 783772"/>
              <a:gd name="connsiteY2" fmla="*/ 124098 h 248195"/>
              <a:gd name="connsiteX3" fmla="*/ 391886 w 783772"/>
              <a:gd name="connsiteY3" fmla="*/ 248196 h 248195"/>
              <a:gd name="connsiteX4" fmla="*/ 0 w 783772"/>
              <a:gd name="connsiteY4" fmla="*/ 124098 h 248195"/>
              <a:gd name="connsiteX0" fmla="*/ 5452 w 789224"/>
              <a:gd name="connsiteY0" fmla="*/ 131996 h 256094"/>
              <a:gd name="connsiteX1" fmla="*/ 183463 w 789224"/>
              <a:gd name="connsiteY1" fmla="*/ 25662 h 256094"/>
              <a:gd name="connsiteX2" fmla="*/ 397338 w 789224"/>
              <a:gd name="connsiteY2" fmla="*/ 7898 h 256094"/>
              <a:gd name="connsiteX3" fmla="*/ 789224 w 789224"/>
              <a:gd name="connsiteY3" fmla="*/ 131996 h 256094"/>
              <a:gd name="connsiteX4" fmla="*/ 397338 w 789224"/>
              <a:gd name="connsiteY4" fmla="*/ 256094 h 256094"/>
              <a:gd name="connsiteX5" fmla="*/ 5452 w 789224"/>
              <a:gd name="connsiteY5" fmla="*/ 131996 h 256094"/>
              <a:gd name="connsiteX0" fmla="*/ 5452 w 793507"/>
              <a:gd name="connsiteY0" fmla="*/ 125259 h 249357"/>
              <a:gd name="connsiteX1" fmla="*/ 183463 w 793507"/>
              <a:gd name="connsiteY1" fmla="*/ 18925 h 249357"/>
              <a:gd name="connsiteX2" fmla="*/ 397338 w 793507"/>
              <a:gd name="connsiteY2" fmla="*/ 1161 h 249357"/>
              <a:gd name="connsiteX3" fmla="*/ 593492 w 793507"/>
              <a:gd name="connsiteY3" fmla="*/ 33438 h 249357"/>
              <a:gd name="connsiteX4" fmla="*/ 789224 w 793507"/>
              <a:gd name="connsiteY4" fmla="*/ 125259 h 249357"/>
              <a:gd name="connsiteX5" fmla="*/ 397338 w 793507"/>
              <a:gd name="connsiteY5" fmla="*/ 249357 h 249357"/>
              <a:gd name="connsiteX6" fmla="*/ 5452 w 793507"/>
              <a:gd name="connsiteY6" fmla="*/ 125259 h 249357"/>
              <a:gd name="connsiteX0" fmla="*/ 593492 w 793507"/>
              <a:gd name="connsiteY0" fmla="*/ 33438 h 249357"/>
              <a:gd name="connsiteX1" fmla="*/ 789224 w 793507"/>
              <a:gd name="connsiteY1" fmla="*/ 125259 h 249357"/>
              <a:gd name="connsiteX2" fmla="*/ 397338 w 793507"/>
              <a:gd name="connsiteY2" fmla="*/ 249357 h 249357"/>
              <a:gd name="connsiteX3" fmla="*/ 5452 w 793507"/>
              <a:gd name="connsiteY3" fmla="*/ 125259 h 249357"/>
              <a:gd name="connsiteX4" fmla="*/ 183463 w 793507"/>
              <a:gd name="connsiteY4" fmla="*/ 18925 h 249357"/>
              <a:gd name="connsiteX5" fmla="*/ 397338 w 793507"/>
              <a:gd name="connsiteY5" fmla="*/ 1161 h 249357"/>
              <a:gd name="connsiteX6" fmla="*/ 684932 w 793507"/>
              <a:gd name="connsiteY6" fmla="*/ 124878 h 249357"/>
              <a:gd name="connsiteX0" fmla="*/ 593492 w 793507"/>
              <a:gd name="connsiteY0" fmla="*/ 33438 h 249357"/>
              <a:gd name="connsiteX1" fmla="*/ 789224 w 793507"/>
              <a:gd name="connsiteY1" fmla="*/ 125259 h 249357"/>
              <a:gd name="connsiteX2" fmla="*/ 397338 w 793507"/>
              <a:gd name="connsiteY2" fmla="*/ 249357 h 249357"/>
              <a:gd name="connsiteX3" fmla="*/ 5452 w 793507"/>
              <a:gd name="connsiteY3" fmla="*/ 125259 h 249357"/>
              <a:gd name="connsiteX4" fmla="*/ 183463 w 793507"/>
              <a:gd name="connsiteY4" fmla="*/ 18925 h 249357"/>
              <a:gd name="connsiteX5" fmla="*/ 397338 w 793507"/>
              <a:gd name="connsiteY5" fmla="*/ 1161 h 249357"/>
              <a:gd name="connsiteX0" fmla="*/ 593492 w 793507"/>
              <a:gd name="connsiteY0" fmla="*/ 14513 h 230432"/>
              <a:gd name="connsiteX1" fmla="*/ 789224 w 793507"/>
              <a:gd name="connsiteY1" fmla="*/ 106334 h 230432"/>
              <a:gd name="connsiteX2" fmla="*/ 397338 w 793507"/>
              <a:gd name="connsiteY2" fmla="*/ 230432 h 230432"/>
              <a:gd name="connsiteX3" fmla="*/ 5452 w 793507"/>
              <a:gd name="connsiteY3" fmla="*/ 106334 h 230432"/>
              <a:gd name="connsiteX4" fmla="*/ 183463 w 793507"/>
              <a:gd name="connsiteY4" fmla="*/ 0 h 230432"/>
              <a:gd name="connsiteX0" fmla="*/ 593492 w 793507"/>
              <a:gd name="connsiteY0" fmla="*/ 14513 h 230432"/>
              <a:gd name="connsiteX1" fmla="*/ 789224 w 793507"/>
              <a:gd name="connsiteY1" fmla="*/ 106334 h 230432"/>
              <a:gd name="connsiteX2" fmla="*/ 397338 w 793507"/>
              <a:gd name="connsiteY2" fmla="*/ 230432 h 230432"/>
              <a:gd name="connsiteX3" fmla="*/ 5452 w 793507"/>
              <a:gd name="connsiteY3" fmla="*/ 106334 h 230432"/>
              <a:gd name="connsiteX4" fmla="*/ 183463 w 793507"/>
              <a:gd name="connsiteY4" fmla="*/ 0 h 230432"/>
              <a:gd name="connsiteX0" fmla="*/ 593492 w 793671"/>
              <a:gd name="connsiteY0" fmla="*/ 14513 h 230432"/>
              <a:gd name="connsiteX1" fmla="*/ 789224 w 793671"/>
              <a:gd name="connsiteY1" fmla="*/ 106334 h 230432"/>
              <a:gd name="connsiteX2" fmla="*/ 397338 w 793671"/>
              <a:gd name="connsiteY2" fmla="*/ 230432 h 230432"/>
              <a:gd name="connsiteX3" fmla="*/ 5452 w 793671"/>
              <a:gd name="connsiteY3" fmla="*/ 106334 h 230432"/>
              <a:gd name="connsiteX4" fmla="*/ 183463 w 793671"/>
              <a:gd name="connsiteY4" fmla="*/ 0 h 230432"/>
              <a:gd name="connsiteX0" fmla="*/ 588042 w 788221"/>
              <a:gd name="connsiteY0" fmla="*/ 14513 h 230432"/>
              <a:gd name="connsiteX1" fmla="*/ 783774 w 788221"/>
              <a:gd name="connsiteY1" fmla="*/ 106334 h 230432"/>
              <a:gd name="connsiteX2" fmla="*/ 391888 w 788221"/>
              <a:gd name="connsiteY2" fmla="*/ 230432 h 230432"/>
              <a:gd name="connsiteX3" fmla="*/ 2 w 788221"/>
              <a:gd name="connsiteY3" fmla="*/ 106334 h 230432"/>
              <a:gd name="connsiteX4" fmla="*/ 178013 w 788221"/>
              <a:gd name="connsiteY4" fmla="*/ 0 h 230432"/>
              <a:gd name="connsiteX0" fmla="*/ 588042 w 783774"/>
              <a:gd name="connsiteY0" fmla="*/ 14513 h 230432"/>
              <a:gd name="connsiteX1" fmla="*/ 783774 w 783774"/>
              <a:gd name="connsiteY1" fmla="*/ 106334 h 230432"/>
              <a:gd name="connsiteX2" fmla="*/ 391888 w 783774"/>
              <a:gd name="connsiteY2" fmla="*/ 230432 h 230432"/>
              <a:gd name="connsiteX3" fmla="*/ 2 w 783774"/>
              <a:gd name="connsiteY3" fmla="*/ 106334 h 230432"/>
              <a:gd name="connsiteX4" fmla="*/ 178013 w 783774"/>
              <a:gd name="connsiteY4" fmla="*/ 0 h 230432"/>
              <a:gd name="connsiteX0" fmla="*/ 588042 w 783774"/>
              <a:gd name="connsiteY0" fmla="*/ 14513 h 230432"/>
              <a:gd name="connsiteX1" fmla="*/ 783774 w 783774"/>
              <a:gd name="connsiteY1" fmla="*/ 106334 h 230432"/>
              <a:gd name="connsiteX2" fmla="*/ 391888 w 783774"/>
              <a:gd name="connsiteY2" fmla="*/ 230432 h 230432"/>
              <a:gd name="connsiteX3" fmla="*/ 2 w 783774"/>
              <a:gd name="connsiteY3" fmla="*/ 106334 h 230432"/>
              <a:gd name="connsiteX4" fmla="*/ 178013 w 783774"/>
              <a:gd name="connsiteY4" fmla="*/ 0 h 230432"/>
              <a:gd name="connsiteX0" fmla="*/ 591670 w 783774"/>
              <a:gd name="connsiteY0" fmla="*/ 7256 h 230432"/>
              <a:gd name="connsiteX1" fmla="*/ 783774 w 783774"/>
              <a:gd name="connsiteY1" fmla="*/ 106334 h 230432"/>
              <a:gd name="connsiteX2" fmla="*/ 391888 w 783774"/>
              <a:gd name="connsiteY2" fmla="*/ 230432 h 230432"/>
              <a:gd name="connsiteX3" fmla="*/ 2 w 783774"/>
              <a:gd name="connsiteY3" fmla="*/ 106334 h 230432"/>
              <a:gd name="connsiteX4" fmla="*/ 178013 w 783774"/>
              <a:gd name="connsiteY4" fmla="*/ 0 h 230432"/>
              <a:gd name="connsiteX0" fmla="*/ 783774 w 783774"/>
              <a:gd name="connsiteY0" fmla="*/ 106334 h 230432"/>
              <a:gd name="connsiteX1" fmla="*/ 391888 w 783774"/>
              <a:gd name="connsiteY1" fmla="*/ 230432 h 230432"/>
              <a:gd name="connsiteX2" fmla="*/ 2 w 783774"/>
              <a:gd name="connsiteY2" fmla="*/ 106334 h 230432"/>
              <a:gd name="connsiteX3" fmla="*/ 178013 w 783774"/>
              <a:gd name="connsiteY3" fmla="*/ 0 h 230432"/>
              <a:gd name="connsiteX0" fmla="*/ 783774 w 783774"/>
              <a:gd name="connsiteY0" fmla="*/ 0 h 124098"/>
              <a:gd name="connsiteX1" fmla="*/ 391888 w 783774"/>
              <a:gd name="connsiteY1" fmla="*/ 124098 h 124098"/>
              <a:gd name="connsiteX2" fmla="*/ 2 w 783774"/>
              <a:gd name="connsiteY2" fmla="*/ 0 h 12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774" h="124098">
                <a:moveTo>
                  <a:pt x="783774" y="0"/>
                </a:moveTo>
                <a:cubicBezTo>
                  <a:pt x="772853" y="54129"/>
                  <a:pt x="608321" y="124098"/>
                  <a:pt x="391888" y="124098"/>
                </a:cubicBezTo>
                <a:cubicBezTo>
                  <a:pt x="175455" y="124098"/>
                  <a:pt x="-638" y="52919"/>
                  <a:pt x="2" y="0"/>
                </a:cubicBezTo>
              </a:path>
            </a:pathLst>
          </a:custGeom>
          <a:noFill/>
          <a:ln w="19050">
            <a:solidFill>
              <a:srgbClr val="708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7" name="Picture - arrow for rotn">
            <a:extLst>
              <a:ext uri="{FF2B5EF4-FFF2-40B4-BE49-F238E27FC236}">
                <a16:creationId xmlns:a16="http://schemas.microsoft.com/office/drawing/2014/main" id="{303A375E-B0BE-2F43-AE4D-97E649640AB2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947599" y="2869661"/>
            <a:ext cx="1170432" cy="135890"/>
          </a:xfrm>
          <a:prstGeom prst="rect">
            <a:avLst/>
          </a:prstGeom>
        </p:spPr>
      </p:pic>
      <p:pic>
        <p:nvPicPr>
          <p:cNvPr id="78" name="Pict - thumbnail for TESS">
            <a:extLst>
              <a:ext uri="{FF2B5EF4-FFF2-40B4-BE49-F238E27FC236}">
                <a16:creationId xmlns:a16="http://schemas.microsoft.com/office/drawing/2014/main" id="{2C401A7B-DF3C-CD4C-B327-CC5C14A2E2D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480025" y="1028758"/>
            <a:ext cx="6540500" cy="3721100"/>
          </a:xfrm>
          <a:prstGeom prst="rect">
            <a:avLst/>
          </a:prstGeom>
        </p:spPr>
      </p:pic>
      <p:sp>
        <p:nvSpPr>
          <p:cNvPr id="84" name="Text - TESS line 3">
            <a:extLst>
              <a:ext uri="{FF2B5EF4-FFF2-40B4-BE49-F238E27FC236}">
                <a16:creationId xmlns:a16="http://schemas.microsoft.com/office/drawing/2014/main" id="{358280AA-8AFB-331A-7EA5-557EBD554212}"/>
              </a:ext>
            </a:extLst>
          </p:cNvPr>
          <p:cNvSpPr txBox="1"/>
          <p:nvPr/>
        </p:nvSpPr>
        <p:spPr>
          <a:xfrm>
            <a:off x="5460560" y="3295729"/>
            <a:ext cx="3148653" cy="483301"/>
          </a:xfrm>
          <a:prstGeom prst="rect">
            <a:avLst/>
          </a:prstGeom>
          <a:noFill/>
        </p:spPr>
        <p:txBody>
          <a:bodyPr wrap="square" lIns="228600" tIns="164592">
            <a:noAutofit/>
          </a:bodyPr>
          <a:lstStyle/>
          <a:p>
            <a:pPr lvl="0">
              <a:lnSpc>
                <a:spcPct val="93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200,000 stars</a:t>
            </a:r>
          </a:p>
        </p:txBody>
      </p:sp>
      <p:pic>
        <p:nvPicPr>
          <p:cNvPr id="58" name="Pic - Text - Kepler line 4">
            <a:extLst>
              <a:ext uri="{FF2B5EF4-FFF2-40B4-BE49-F238E27FC236}">
                <a16:creationId xmlns:a16="http://schemas.microsoft.com/office/drawing/2014/main" id="{60DBAE6F-7606-624C-B1F7-331CCB8E2E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890" b="33795"/>
          <a:stretch/>
        </p:blipFill>
        <p:spPr>
          <a:xfrm>
            <a:off x="834696" y="3813574"/>
            <a:ext cx="2870200" cy="521208"/>
          </a:xfrm>
          <a:prstGeom prst="rect">
            <a:avLst/>
          </a:prstGeom>
        </p:spPr>
      </p:pic>
      <p:sp>
        <p:nvSpPr>
          <p:cNvPr id="83" name="Text - TESS line 4">
            <a:extLst>
              <a:ext uri="{FF2B5EF4-FFF2-40B4-BE49-F238E27FC236}">
                <a16:creationId xmlns:a16="http://schemas.microsoft.com/office/drawing/2014/main" id="{14C0503F-CEED-C2C6-47F6-72A370BA318C}"/>
              </a:ext>
            </a:extLst>
          </p:cNvPr>
          <p:cNvSpPr txBox="1"/>
          <p:nvPr/>
        </p:nvSpPr>
        <p:spPr>
          <a:xfrm>
            <a:off x="5460560" y="3782586"/>
            <a:ext cx="3148653" cy="548640"/>
          </a:xfrm>
          <a:prstGeom prst="rect">
            <a:avLst/>
          </a:prstGeom>
          <a:noFill/>
        </p:spPr>
        <p:txBody>
          <a:bodyPr wrap="square" lIns="228600" tIns="118872">
            <a:noAutofit/>
          </a:bodyPr>
          <a:lstStyle/>
          <a:p>
            <a:pPr lvl="0">
              <a:lnSpc>
                <a:spcPct val="93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April 2018 – the present</a:t>
            </a:r>
            <a:br>
              <a:rPr lang="en-US" sz="14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200" dirty="0">
                <a:solidFill>
                  <a:srgbClr val="577293"/>
                </a:solidFill>
              </a:rPr>
              <a:t>(the original plan was 2-years)</a:t>
            </a:r>
            <a:endParaRPr lang="en-US" sz="1400" b="0" dirty="0">
              <a:solidFill>
                <a:srgbClr val="577293"/>
              </a:solidFill>
            </a:endParaRPr>
          </a:p>
        </p:txBody>
      </p:sp>
      <p:sp>
        <p:nvSpPr>
          <p:cNvPr id="85" name="Text - Kepler line 5">
            <a:extLst>
              <a:ext uri="{FF2B5EF4-FFF2-40B4-BE49-F238E27FC236}">
                <a16:creationId xmlns:a16="http://schemas.microsoft.com/office/drawing/2014/main" id="{5B19C62E-BE27-1C7B-1A25-488D7C283782}"/>
              </a:ext>
            </a:extLst>
          </p:cNvPr>
          <p:cNvSpPr txBox="1"/>
          <p:nvPr/>
        </p:nvSpPr>
        <p:spPr>
          <a:xfrm>
            <a:off x="842504" y="4334782"/>
            <a:ext cx="2862392" cy="548640"/>
          </a:xfrm>
          <a:prstGeom prst="rect">
            <a:avLst/>
          </a:prstGeom>
          <a:noFill/>
        </p:spPr>
        <p:txBody>
          <a:bodyPr wrap="square" lIns="228600" tIns="91440">
            <a:noAutofit/>
          </a:bodyPr>
          <a:lstStyle/>
          <a:p>
            <a:pPr lvl="0" algn="r">
              <a:lnSpc>
                <a:spcPct val="93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2709</a:t>
            </a:r>
            <a:br>
              <a:rPr lang="en-US" sz="14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200" b="0" dirty="0">
                <a:solidFill>
                  <a:srgbClr val="577293"/>
                </a:solidFill>
              </a:rPr>
              <a:t>(as of May, 2022)</a:t>
            </a:r>
            <a:endParaRPr lang="en-US" sz="1400" b="0" dirty="0">
              <a:solidFill>
                <a:srgbClr val="577293"/>
              </a:solidFill>
            </a:endParaRPr>
          </a:p>
        </p:txBody>
      </p:sp>
      <p:sp>
        <p:nvSpPr>
          <p:cNvPr id="82" name="Text - TESS line 5">
            <a:extLst>
              <a:ext uri="{FF2B5EF4-FFF2-40B4-BE49-F238E27FC236}">
                <a16:creationId xmlns:a16="http://schemas.microsoft.com/office/drawing/2014/main" id="{A5F54B98-11EF-E032-F1BA-802035615C80}"/>
              </a:ext>
            </a:extLst>
          </p:cNvPr>
          <p:cNvSpPr txBox="1"/>
          <p:nvPr/>
        </p:nvSpPr>
        <p:spPr>
          <a:xfrm>
            <a:off x="5460560" y="4334782"/>
            <a:ext cx="3148653" cy="548640"/>
          </a:xfrm>
          <a:prstGeom prst="rect">
            <a:avLst/>
          </a:prstGeom>
          <a:noFill/>
        </p:spPr>
        <p:txBody>
          <a:bodyPr wrap="square" lIns="228600" tIns="9144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204</a:t>
            </a:r>
            <a:br>
              <a:rPr lang="en-US" sz="14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200" b="0" dirty="0">
                <a:solidFill>
                  <a:srgbClr val="577293"/>
                </a:solidFill>
              </a:rPr>
              <a:t>(as of May, 2022)</a:t>
            </a:r>
            <a:endParaRPr lang="en-US" sz="1400" b="0" dirty="0">
              <a:solidFill>
                <a:srgbClr val="5772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53229 -4.81481E-6 " pathEditMode="fixed" rAng="0" ptsTypes="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17284E-7 L -0.22031 0.0052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24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9000" y="29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229 -4.81481E-6 L 4.72222E-6 3.08642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49" y="-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5802E-6 L -0.53038 0.00093 " pathEditMode="fixed" rAng="0" ptsTypes="AA">
                                      <p:cBhvr>
                                        <p:cTn id="1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72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300" fill="hold"/>
                                        <p:tgtEl>
                                          <p:spTgt spid="77"/>
                                        </p:tgtEl>
                                      </p:cBhvr>
                                      <p:by x="298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7" presetClass="emph" presetSubtype="2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12C5B"/>
                                      </p:to>
                                    </p:animClr>
                                    <p:set>
                                      <p:cBhvr>
                                        <p:cTn id="145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7" presetClass="emph" presetSubtype="2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12D5B"/>
                                      </p:to>
                                    </p:animClr>
                                    <p:set>
                                      <p:cBhvr>
                                        <p:cTn id="148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8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8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300"/>
                            </p:stCondLst>
                            <p:childTnLst>
                              <p:par>
                                <p:cTn id="1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60494E-6 L 0.21562 0.07654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3827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22000" y="22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53038 0.00093 L -1.94444E-6 -4.81481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-6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1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52" grpId="0" animBg="1"/>
      <p:bldP spid="50" grpId="0" animBg="1"/>
      <p:bldP spid="43" grpId="0"/>
      <p:bldP spid="43" grpId="1"/>
      <p:bldP spid="70" grpId="0" animBg="1"/>
      <p:bldP spid="70" grpId="1"/>
      <p:bldP spid="71" grpId="0"/>
      <p:bldP spid="71" grpId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84" grpId="0" animBg="1"/>
      <p:bldP spid="83" grpId="0" animBg="1"/>
      <p:bldP spid="85" grpId="0" animBg="1"/>
      <p:bldP spid="8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20008</TotalTime>
  <Words>338</Words>
  <Application>Microsoft Macintosh PowerPoint</Application>
  <PresentationFormat>On-screen Show (16:9)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Wingdings 3</vt:lpstr>
      <vt:lpstr>NASAjpl-WhiteTheme-16x9-vA6</vt:lpstr>
      <vt:lpstr>NASAjpl-BlackTheme-16x9-vA6</vt:lpstr>
      <vt:lpstr>Kepler vs TESS – Comparison of Telescopes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Richard C Barkus</cp:lastModifiedBy>
  <cp:revision>394</cp:revision>
  <dcterms:created xsi:type="dcterms:W3CDTF">2016-09-08T21:41:17Z</dcterms:created>
  <dcterms:modified xsi:type="dcterms:W3CDTF">2022-05-03T03:42:57Z</dcterms:modified>
</cp:coreProperties>
</file>