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1" r:id="rId1"/>
    <p:sldMasterId id="2147483673" r:id="rId2"/>
  </p:sldMasterIdLst>
  <p:notesMasterIdLst>
    <p:notesMasterId r:id="rId4"/>
  </p:notesMasterIdLst>
  <p:handoutMasterIdLst>
    <p:handoutMasterId r:id="rId5"/>
  </p:handoutMasterIdLst>
  <p:sldIdLst>
    <p:sldId id="264" r:id="rId3"/>
  </p:sldIdLst>
  <p:sldSz cx="9144000" cy="5143500" type="screen16x9"/>
  <p:notesSz cx="6858000" cy="9144000"/>
  <p:custDataLst>
    <p:tags r:id="rId6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772" userDrawn="1">
          <p15:clr>
            <a:srgbClr val="A4A3A4"/>
          </p15:clr>
        </p15:guide>
        <p15:guide id="2" pos="283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77272"/>
    <a:srgbClr val="E5764B"/>
    <a:srgbClr val="310001"/>
    <a:srgbClr val="BB968F"/>
    <a:srgbClr val="FFE699"/>
    <a:srgbClr val="88B5FF"/>
    <a:srgbClr val="9DC3E6"/>
    <a:srgbClr val="B7D2FF"/>
    <a:srgbClr val="3E526D"/>
    <a:srgbClr val="0060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90"/>
    <p:restoredTop sz="45073" autoAdjust="0"/>
  </p:normalViewPr>
  <p:slideViewPr>
    <p:cSldViewPr snapToGrid="0" snapToObjects="1">
      <p:cViewPr varScale="1">
        <p:scale>
          <a:sx n="67" d="100"/>
          <a:sy n="67" d="100"/>
        </p:scale>
        <p:origin x="3408" y="176"/>
      </p:cViewPr>
      <p:guideLst>
        <p:guide orient="horz" pos="2772"/>
        <p:guide pos="2832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tags" Target="tags/tag1.xml"/><Relationship Id="rId5" Type="http://schemas.openxmlformats.org/officeDocument/2006/relationships/handoutMaster" Target="handoutMasters/handoutMaster1.xml"/><Relationship Id="rId10" Type="http://schemas.openxmlformats.org/officeDocument/2006/relationships/tableStyles" Target="tableStyles.xml"/><Relationship Id="rId4" Type="http://schemas.openxmlformats.org/officeDocument/2006/relationships/notesMaster" Target="notesMasters/notesMaster1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>
              <a:latin typeface="Arial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767AB6-DDEA-CF4E-A74B-19A554508643}" type="datetimeFigureOut">
              <a:rPr lang="en-US" smtClean="0">
                <a:latin typeface="Arial"/>
              </a:rPr>
              <a:t>4/18/22</a:t>
            </a:fld>
            <a:endParaRPr lang="en-US">
              <a:latin typeface="Arial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>
              <a:latin typeface="Arial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300F83-E232-AF4B-BEC0-F9D716239A3F}" type="slidenum">
              <a:rPr lang="en-US" smtClean="0">
                <a:latin typeface="Arial"/>
              </a:rPr>
              <a:t>‹#›</a:t>
            </a:fld>
            <a:endParaRPr lang="en-US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0523010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/>
              </a:defRPr>
            </a:lvl1pPr>
          </a:lstStyle>
          <a:p>
            <a:fld id="{72DD8AEC-B96B-2C4C-86B3-8483D80B216B}" type="datetimeFigureOut">
              <a:rPr lang="en-US" smtClean="0"/>
              <a:pPr/>
              <a:t>4/18/22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/>
              </a:defRPr>
            </a:lvl1pPr>
          </a:lstStyle>
          <a:p>
            <a:fld id="{4180AB40-CF9C-CB44-AF47-E5E5B00AC33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57177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Arial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Arial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Arial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Arial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Arial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eventhorizontelescope.org/press-release-april-10-2019-astronomers-capture-first-image-black-hole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ligo.caltech.edu/page/gw-sources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sequence requires 3 clicks:</a:t>
            </a:r>
          </a:p>
          <a:p>
            <a:endParaRPr lang="en-US" dirty="0"/>
          </a:p>
          <a:p>
            <a:pPr marL="228600" indent="-228600">
              <a:buAutoNum type="arabicParenR"/>
            </a:pPr>
            <a:r>
              <a:rPr lang="en-US" dirty="0"/>
              <a:t>First click brings up a description of a black hole</a:t>
            </a:r>
          </a:p>
          <a:p>
            <a:pPr marL="228600" indent="-228600">
              <a:buAutoNum type="arabicParenR"/>
            </a:pPr>
            <a:r>
              <a:rPr lang="en-US" dirty="0"/>
              <a:t>Second click brings up numerical data</a:t>
            </a:r>
          </a:p>
          <a:p>
            <a:r>
              <a:rPr lang="en-US" dirty="0"/>
              <a:t>3) Third click initiates animation sequence (airliners, compression, magnifying glass)</a:t>
            </a:r>
          </a:p>
          <a:p>
            <a:endParaRPr lang="en-US" dirty="0"/>
          </a:p>
          <a:p>
            <a:pPr marL="0" indent="0">
              <a:buFontTx/>
              <a:buNone/>
            </a:pPr>
            <a:r>
              <a:rPr lang="en-US" b="1" dirty="0"/>
              <a:t>Audience:</a:t>
            </a:r>
            <a:r>
              <a:rPr lang="en-US" dirty="0"/>
              <a:t> </a:t>
            </a:r>
          </a:p>
          <a:p>
            <a:pPr marL="0" indent="0">
              <a:buFontTx/>
              <a:buNone/>
            </a:pPr>
            <a:r>
              <a:rPr lang="en-US" dirty="0"/>
              <a:t>4th Grade and older.</a:t>
            </a:r>
          </a:p>
          <a:p>
            <a:pPr marL="0" indent="0">
              <a:buFontTx/>
              <a:buNone/>
            </a:pPr>
            <a:endParaRPr lang="en-US" dirty="0"/>
          </a:p>
          <a:p>
            <a:pPr marL="0" indent="0">
              <a:buFontTx/>
              <a:buNone/>
            </a:pPr>
            <a:r>
              <a:rPr lang="en-US" b="1" dirty="0"/>
              <a:t>Description:</a:t>
            </a:r>
          </a:p>
          <a:p>
            <a:pPr marL="0" indent="0">
              <a:buFontTx/>
              <a:buNone/>
            </a:pPr>
            <a:r>
              <a:rPr lang="en-US" dirty="0"/>
              <a:t>This slide explains and illustrates how dense black holes are, using the animated example.</a:t>
            </a:r>
          </a:p>
          <a:p>
            <a:pPr marL="0" indent="0">
              <a:buFontTx/>
              <a:buNone/>
            </a:pPr>
            <a:endParaRPr lang="en-US" dirty="0"/>
          </a:p>
          <a:p>
            <a:pPr marL="0" indent="0">
              <a:buFontTx/>
              <a:buNone/>
            </a:pPr>
            <a:r>
              <a:rPr lang="en-US" b="1" dirty="0"/>
              <a:t>User's notes: </a:t>
            </a:r>
          </a:p>
          <a:p>
            <a:pPr marL="0" indent="0">
              <a:buFontTx/>
              <a:buNone/>
            </a:pPr>
            <a:r>
              <a:rPr lang="en-US" dirty="0"/>
              <a:t>The additional information can be available at e.g., https://</a:t>
            </a:r>
            <a:r>
              <a:rPr lang="en-US" dirty="0" err="1"/>
              <a:t>www.nasa.gov</a:t>
            </a:r>
            <a:r>
              <a:rPr lang="en-US" dirty="0"/>
              <a:t>/audience/</a:t>
            </a:r>
            <a:r>
              <a:rPr lang="en-US" dirty="0" err="1"/>
              <a:t>forstudents</a:t>
            </a:r>
            <a:r>
              <a:rPr lang="en-US" dirty="0"/>
              <a:t>/k-4/stories/</a:t>
            </a:r>
            <a:r>
              <a:rPr lang="en-US" dirty="0" err="1"/>
              <a:t>nasa</a:t>
            </a:r>
            <a:r>
              <a:rPr lang="en-US" dirty="0"/>
              <a:t>-knows/what-is-a-black-hole-k4.html,</a:t>
            </a:r>
          </a:p>
          <a:p>
            <a:pPr marL="0" indent="0">
              <a:buFontTx/>
              <a:buNone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Arial"/>
                <a:ea typeface="+mn-ea"/>
                <a:cs typeface="+mn-cs"/>
                <a:hlinkClick r:id="rId3" tooltip="https://eventhorizontelescope.org/press-release-april-10-2019-astronomers-capture-first-image-black-hole"/>
              </a:rPr>
              <a:t>https://eventhorizontelescope.org/press-release-april-10-2019-astronomers-capture-first-image-black-hole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Arial"/>
                <a:ea typeface="+mn-ea"/>
                <a:cs typeface="+mn-cs"/>
              </a:rPr>
              <a:t>,</a:t>
            </a:r>
          </a:p>
          <a:p>
            <a:pPr marL="0" indent="0">
              <a:buFontTx/>
              <a:buNone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Arial"/>
                <a:ea typeface="+mn-ea"/>
                <a:cs typeface="+mn-cs"/>
                <a:hlinkClick r:id="rId4" tooltip="https://www.ligo.caltech.edu/page/gw-sources"/>
              </a:rPr>
              <a:t>https://www.ligo.caltech.edu/page/gw-sources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Arial"/>
                <a:ea typeface="+mn-ea"/>
                <a:cs typeface="+mn-cs"/>
              </a:rPr>
              <a:t>.</a:t>
            </a:r>
            <a:endParaRPr lang="en-US" dirty="0"/>
          </a:p>
          <a:p>
            <a:pPr marL="0" indent="0">
              <a:buFontTx/>
              <a:buNone/>
            </a:pPr>
            <a:endParaRPr lang="en-US" b="0" dirty="0"/>
          </a:p>
          <a:p>
            <a:pPr marL="0" indent="0">
              <a:buFontTx/>
              <a:buNone/>
            </a:pPr>
            <a:r>
              <a:rPr lang="en-US" b="1" dirty="0"/>
              <a:t>NOTE: </a:t>
            </a:r>
          </a:p>
          <a:p>
            <a:pPr marL="0" indent="0">
              <a:buFontTx/>
              <a:buNone/>
            </a:pPr>
            <a:r>
              <a:rPr lang="en-US" dirty="0"/>
              <a:t>This PowerPoint file has built-in interactive elements. </a:t>
            </a:r>
          </a:p>
          <a:p>
            <a:pPr marL="0" indent="0">
              <a:buFontTx/>
              <a:buNone/>
            </a:pPr>
            <a:r>
              <a:rPr lang="en-US" dirty="0"/>
              <a:t>To view them, you must be in "Slide Show" mode; you can then move to the next view either by clicking your mouse, the spacebar, or the arrow keys. </a:t>
            </a:r>
          </a:p>
          <a:p>
            <a:pPr marL="0" indent="0">
              <a:buFontTx/>
              <a:buNone/>
            </a:pPr>
            <a:r>
              <a:rPr lang="en-US" dirty="0"/>
              <a:t>This slide will not work in "regular viewing mode."</a:t>
            </a:r>
          </a:p>
          <a:p>
            <a:pPr marL="0" indent="0">
              <a:buFontTx/>
              <a:buNone/>
            </a:pPr>
            <a:endParaRPr lang="en-US" dirty="0"/>
          </a:p>
          <a:p>
            <a:pPr marL="0" indent="0">
              <a:buFontTx/>
              <a:buNone/>
            </a:pPr>
            <a:r>
              <a:rPr lang="en-US" b="1" dirty="0"/>
              <a:t>Credit:</a:t>
            </a:r>
          </a:p>
          <a:p>
            <a:pPr marL="0" indent="0">
              <a:buFontTx/>
              <a:buNone/>
            </a:pPr>
            <a:r>
              <a:rPr lang="en-US" dirty="0"/>
              <a:t>NASA/JPL-Caltech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E2C2CA-A0ED-D449-BD82-67EA63EA309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74975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N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21"/>
          <p:cNvSpPr>
            <a:spLocks noGrp="1"/>
          </p:cNvSpPr>
          <p:nvPr>
            <p:ph type="body" sz="quarter" idx="15" hasCustomPrompt="1"/>
          </p:nvPr>
        </p:nvSpPr>
        <p:spPr>
          <a:xfrm>
            <a:off x="925513" y="1956377"/>
            <a:ext cx="7483464" cy="294801"/>
          </a:xfrm>
        </p:spPr>
        <p:txBody>
          <a:bodyPr>
            <a:noAutofit/>
          </a:bodyPr>
          <a:lstStyle>
            <a:lvl1pPr marL="0" indent="0">
              <a:buNone/>
              <a:defRPr sz="14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a Theme, Project or Mission Name (optional)</a:t>
            </a:r>
          </a:p>
        </p:txBody>
      </p:sp>
      <p:sp>
        <p:nvSpPr>
          <p:cNvPr id="24" name="Text Placeholder 21"/>
          <p:cNvSpPr>
            <a:spLocks noGrp="1"/>
          </p:cNvSpPr>
          <p:nvPr>
            <p:ph type="body" sz="quarter" idx="16" hasCustomPrompt="1"/>
          </p:nvPr>
        </p:nvSpPr>
        <p:spPr>
          <a:xfrm>
            <a:off x="915352" y="2251179"/>
            <a:ext cx="7493625" cy="419202"/>
          </a:xfrm>
        </p:spPr>
        <p:txBody>
          <a:bodyPr>
            <a:noAutofit/>
          </a:bodyPr>
          <a:lstStyle>
            <a:lvl1pPr marL="0" indent="0">
              <a:buNone/>
              <a:defRPr sz="2400" b="1" baseline="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Presentation Title</a:t>
            </a:r>
          </a:p>
        </p:txBody>
      </p:sp>
      <p:sp>
        <p:nvSpPr>
          <p:cNvPr id="25" name="Text Placeholder 21"/>
          <p:cNvSpPr>
            <a:spLocks noGrp="1"/>
          </p:cNvSpPr>
          <p:nvPr>
            <p:ph type="body" sz="quarter" idx="17" hasCustomPrompt="1"/>
          </p:nvPr>
        </p:nvSpPr>
        <p:spPr>
          <a:xfrm>
            <a:off x="925512" y="2668678"/>
            <a:ext cx="7483465" cy="826362"/>
          </a:xfrm>
        </p:spPr>
        <p:txBody>
          <a:bodyPr>
            <a:noAutofit/>
          </a:bodyPr>
          <a:lstStyle>
            <a:lvl1pPr marL="0" indent="0">
              <a:buNone/>
              <a:defRPr sz="2000" b="0" baseline="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a Presentation Subtitle</a:t>
            </a:r>
          </a:p>
        </p:txBody>
      </p:sp>
      <p:sp>
        <p:nvSpPr>
          <p:cNvPr id="26" name="Text Placeholder 21"/>
          <p:cNvSpPr>
            <a:spLocks noGrp="1"/>
          </p:cNvSpPr>
          <p:nvPr>
            <p:ph type="body" sz="quarter" idx="18" hasCustomPrompt="1"/>
          </p:nvPr>
        </p:nvSpPr>
        <p:spPr>
          <a:xfrm>
            <a:off x="915352" y="4246880"/>
            <a:ext cx="7493625" cy="497840"/>
          </a:xfrm>
        </p:spPr>
        <p:txBody>
          <a:bodyPr anchor="b">
            <a:noAutofit/>
          </a:bodyPr>
          <a:lstStyle>
            <a:lvl1pPr marL="0" indent="0">
              <a:buNone/>
              <a:defRPr sz="1000" b="0" baseline="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Presented by, Job Title, Date, etc.</a:t>
            </a:r>
          </a:p>
        </p:txBody>
      </p:sp>
      <p:pic>
        <p:nvPicPr>
          <p:cNvPr id="8" name="Picture 7" descr="Tribrand_ColorBlack_rgb_16x3_160601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295" y="1184383"/>
            <a:ext cx="2925483" cy="812634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20"/>
          </p:nvPr>
        </p:nvSpPr>
        <p:spPr>
          <a:xfrm>
            <a:off x="915353" y="4802823"/>
            <a:ext cx="7493624" cy="274637"/>
          </a:xfrm>
        </p:spPr>
        <p:txBody>
          <a:bodyPr/>
          <a:lstStyle/>
          <a:p>
            <a:pPr algn="l"/>
            <a:r>
              <a:rPr lang="en-US"/>
              <a:t>This document has been reviewed and determined not to contain export controlled technical data.</a:t>
            </a:r>
          </a:p>
        </p:txBody>
      </p:sp>
    </p:spTree>
    <p:extLst>
      <p:ext uri="{BB962C8B-B14F-4D97-AF65-F5344CB8AC3E}">
        <p14:creationId xmlns:p14="http://schemas.microsoft.com/office/powerpoint/2010/main" val="25655513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000000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sz="quarter" idx="19"/>
          </p:nvPr>
        </p:nvSpPr>
        <p:spPr>
          <a:xfrm>
            <a:off x="254000" y="2137092"/>
            <a:ext cx="4216400" cy="238410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Content Placeholder 11"/>
          <p:cNvSpPr>
            <a:spLocks noGrp="1"/>
          </p:cNvSpPr>
          <p:nvPr>
            <p:ph sz="quarter" idx="20"/>
          </p:nvPr>
        </p:nvSpPr>
        <p:spPr>
          <a:xfrm>
            <a:off x="4675164" y="2137092"/>
            <a:ext cx="4216400" cy="238410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idx="1"/>
          </p:nvPr>
        </p:nvSpPr>
        <p:spPr>
          <a:xfrm>
            <a:off x="254000" y="1497330"/>
            <a:ext cx="4216400" cy="639762"/>
          </a:xfrm>
        </p:spPr>
        <p:txBody>
          <a:bodyPr anchor="b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75164" y="1497330"/>
            <a:ext cx="4216400" cy="639762"/>
          </a:xfrm>
        </p:spPr>
        <p:txBody>
          <a:bodyPr anchor="b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Box 16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fld id="{4F7BED6E-8BF2-AA4E-9E08-8FB1C9655BB1}" type="datetime4">
              <a:rPr lang="en-US" smtClean="0"/>
              <a:t>April 18, 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7004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000000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21" name="Content Placeholder 2"/>
          <p:cNvSpPr>
            <a:spLocks noGrp="1"/>
          </p:cNvSpPr>
          <p:nvPr>
            <p:ph sz="quarter" idx="19"/>
          </p:nvPr>
        </p:nvSpPr>
        <p:spPr>
          <a:xfrm>
            <a:off x="254000" y="2137092"/>
            <a:ext cx="3211513" cy="238410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2" name="Text Placeholder 2"/>
          <p:cNvSpPr>
            <a:spLocks noGrp="1"/>
          </p:cNvSpPr>
          <p:nvPr>
            <p:ph type="body" idx="24" hasCustomPrompt="1"/>
          </p:nvPr>
        </p:nvSpPr>
        <p:spPr>
          <a:xfrm>
            <a:off x="254000" y="1497330"/>
            <a:ext cx="3211513" cy="639762"/>
          </a:xfrm>
        </p:spPr>
        <p:txBody>
          <a:bodyPr anchor="b">
            <a:noAutofit/>
          </a:bodyPr>
          <a:lstStyle>
            <a:lvl1pPr marL="0" indent="0">
              <a:buFont typeface="Arial"/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23" name="Content Placeholder 11"/>
          <p:cNvSpPr>
            <a:spLocks noGrp="1"/>
          </p:cNvSpPr>
          <p:nvPr>
            <p:ph sz="quarter" idx="20"/>
          </p:nvPr>
        </p:nvSpPr>
        <p:spPr>
          <a:xfrm>
            <a:off x="3638844" y="1497329"/>
            <a:ext cx="5129236" cy="302386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Box 12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fld id="{7607D4CB-C25A-8E42-B2D3-6E370A42B76F}" type="datetime4">
              <a:rPr lang="en-US" smtClean="0"/>
              <a:t>April 18, 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58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000000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3" name="Picture Placeholder 2"/>
          <p:cNvSpPr>
            <a:spLocks noGrp="1"/>
          </p:cNvSpPr>
          <p:nvPr>
            <p:ph type="pic" idx="1"/>
          </p:nvPr>
        </p:nvSpPr>
        <p:spPr>
          <a:xfrm>
            <a:off x="254000" y="1497330"/>
            <a:ext cx="5129236" cy="302386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14" name="Content Placeholder 2"/>
          <p:cNvSpPr>
            <a:spLocks noGrp="1"/>
          </p:cNvSpPr>
          <p:nvPr>
            <p:ph sz="quarter" idx="19"/>
          </p:nvPr>
        </p:nvSpPr>
        <p:spPr>
          <a:xfrm>
            <a:off x="5556567" y="2137092"/>
            <a:ext cx="3211513" cy="238410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2"/>
          <p:cNvSpPr>
            <a:spLocks noGrp="1"/>
          </p:cNvSpPr>
          <p:nvPr>
            <p:ph type="body" idx="24" hasCustomPrompt="1"/>
          </p:nvPr>
        </p:nvSpPr>
        <p:spPr>
          <a:xfrm>
            <a:off x="5556567" y="1497330"/>
            <a:ext cx="3211513" cy="639762"/>
          </a:xfrm>
        </p:spPr>
        <p:txBody>
          <a:bodyPr anchor="b">
            <a:noAutofit/>
          </a:bodyPr>
          <a:lstStyle>
            <a:lvl1pPr marL="0" indent="0">
              <a:buFont typeface="Arial"/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7" name="TextBox 16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fld id="{79E4DC6E-9D85-3C4A-A781-2874828201CC}" type="datetime4">
              <a:rPr lang="en-US" smtClean="0"/>
              <a:t>April 18, 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3111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and Black Stri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0" y="1161143"/>
            <a:ext cx="9144000" cy="3558493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16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000000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7F5C3F1D-71E8-5A47-88ED-50E3495C21D3}" type="datetime4">
              <a:rPr lang="en-US" smtClean="0"/>
              <a:t>April 18, 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04554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and Light Stri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0" y="1161143"/>
            <a:ext cx="9144000" cy="355849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000000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9501770B-5A38-6D41-BC4D-14D9D98FBA9A}" type="datetime4">
              <a:rPr lang="en-US" smtClean="0"/>
              <a:t>April 18, 2022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38324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oter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4CD46-810F-CB4A-9B49-52B2FB53930A}" type="datetime4">
              <a:rPr lang="en-US" smtClean="0"/>
              <a:t>April 18, 2022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71939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67360" y="1839278"/>
            <a:ext cx="8229600" cy="1462722"/>
          </a:xfrm>
        </p:spPr>
        <p:txBody>
          <a:bodyPr anchor="ctr">
            <a:noAutofit/>
          </a:bodyPr>
          <a:lstStyle>
            <a:lvl1pPr marL="0" indent="0" algn="ctr">
              <a:buNone/>
              <a:defRPr sz="3600" baseline="0"/>
            </a:lvl1pPr>
          </a:lstStyle>
          <a:p>
            <a:pPr lvl="0"/>
            <a:r>
              <a:rPr lang="en-US" dirty="0"/>
              <a:t>Click to add section header</a:t>
            </a:r>
          </a:p>
        </p:txBody>
      </p:sp>
      <p:sp>
        <p:nvSpPr>
          <p:cNvPr id="4" name="TextBox 3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254055E9-DD3C-1148-9E7E-CA03599676C5}" type="datetime4">
              <a:rPr lang="en-US" smtClean="0"/>
              <a:t>April 18, 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1171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_Gray"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67360" y="1839278"/>
            <a:ext cx="8229600" cy="1462722"/>
          </a:xfrm>
        </p:spPr>
        <p:txBody>
          <a:bodyPr anchor="ctr">
            <a:noAutofit/>
          </a:bodyPr>
          <a:lstStyle>
            <a:lvl1pPr marL="0" indent="0" algn="ctr">
              <a:buNone/>
              <a:defRPr sz="36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add section header</a:t>
            </a:r>
          </a:p>
        </p:txBody>
      </p:sp>
      <p:sp>
        <p:nvSpPr>
          <p:cNvPr id="4" name="TextBox 3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708BBF0-6641-7043-AE06-788C07073F99}" type="datetime4">
              <a:rPr lang="en-US" smtClean="0"/>
              <a:t>April 18, 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36902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42B7A-134C-1747-A5B6-4AF14F3ABB46}" type="datetime4">
              <a:rPr lang="en-US" smtClean="0"/>
              <a:t>April 18, 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87249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 userDrawn="1"/>
        </p:nvCxnSpPr>
        <p:spPr>
          <a:xfrm>
            <a:off x="2538518" y="2571750"/>
            <a:ext cx="4057288" cy="0"/>
          </a:xfrm>
          <a:prstGeom prst="line">
            <a:avLst/>
          </a:prstGeom>
          <a:ln w="6350" cmpd="sng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 userDrawn="1"/>
        </p:nvSpPr>
        <p:spPr>
          <a:xfrm>
            <a:off x="1" y="2790066"/>
            <a:ext cx="9144000" cy="400153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n-US" sz="2000" kern="0" spc="70">
                <a:solidFill>
                  <a:schemeClr val="accent1"/>
                </a:solidFill>
              </a:rPr>
              <a:t>jpl.nasa.gov</a:t>
            </a:r>
          </a:p>
        </p:txBody>
      </p:sp>
      <p:pic>
        <p:nvPicPr>
          <p:cNvPr id="6" name="Picture 5" descr="Tribrand_ColorBlack_rgb_16x3_160601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38518" y="1381408"/>
            <a:ext cx="4057288" cy="112702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4B188-FFF5-1248-9628-C443F92BF3B6}" type="datetime4">
              <a:rPr lang="en-US" smtClean="0"/>
              <a:t>April 18, 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0531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Sq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5687785" y="508000"/>
            <a:ext cx="3347357" cy="826391"/>
          </a:xfrm>
        </p:spPr>
        <p:txBody>
          <a:bodyPr anchor="b">
            <a:noAutofit/>
          </a:bodyPr>
          <a:lstStyle>
            <a:lvl1pPr marL="0" indent="0" algn="ctr">
              <a:buNone/>
              <a:defRPr sz="1400">
                <a:solidFill>
                  <a:schemeClr val="accent1"/>
                </a:solidFill>
                <a:latin typeface="+mj-lt"/>
              </a:defRPr>
            </a:lvl1pPr>
            <a:lvl2pPr marL="457200" indent="0" algn="ctr">
              <a:buNone/>
              <a:defRPr sz="1400">
                <a:solidFill>
                  <a:schemeClr val="accent1"/>
                </a:solidFill>
              </a:defRPr>
            </a:lvl2pPr>
            <a:lvl3pPr marL="914400" indent="0" algn="ctr">
              <a:buNone/>
              <a:defRPr sz="1400">
                <a:solidFill>
                  <a:schemeClr val="accent1"/>
                </a:solidFill>
              </a:defRPr>
            </a:lvl3pPr>
            <a:lvl4pPr marL="1371600" indent="0" algn="ctr">
              <a:buNone/>
              <a:defRPr sz="1400">
                <a:solidFill>
                  <a:schemeClr val="accent1"/>
                </a:solidFill>
              </a:defRPr>
            </a:lvl4pPr>
            <a:lvl5pPr marL="1828800" indent="0" algn="ctr">
              <a:buNone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Add a Theme, Project or Mission Name (optional)</a:t>
            </a: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1" hasCustomPrompt="1"/>
          </p:nvPr>
        </p:nvSpPr>
        <p:spPr>
          <a:xfrm>
            <a:off x="5687785" y="1354711"/>
            <a:ext cx="3347357" cy="728089"/>
          </a:xfrm>
        </p:spPr>
        <p:txBody>
          <a:bodyPr anchor="t">
            <a:noAutofit/>
          </a:bodyPr>
          <a:lstStyle>
            <a:lvl1pPr marL="0" indent="0" algn="ctr">
              <a:buNone/>
              <a:defRPr sz="2200" b="1" baseline="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1400">
                <a:solidFill>
                  <a:schemeClr val="accent1"/>
                </a:solidFill>
              </a:defRPr>
            </a:lvl2pPr>
            <a:lvl3pPr marL="914400" indent="0" algn="ctr">
              <a:buNone/>
              <a:defRPr sz="1400">
                <a:solidFill>
                  <a:schemeClr val="accent1"/>
                </a:solidFill>
              </a:defRPr>
            </a:lvl3pPr>
            <a:lvl4pPr marL="1371600" indent="0" algn="ctr">
              <a:buNone/>
              <a:defRPr sz="1400">
                <a:solidFill>
                  <a:schemeClr val="accent1"/>
                </a:solidFill>
              </a:defRPr>
            </a:lvl4pPr>
            <a:lvl5pPr marL="1828800" indent="0" algn="ctr">
              <a:buNone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Edit Presentation Title</a:t>
            </a:r>
          </a:p>
        </p:txBody>
      </p:sp>
      <p:sp>
        <p:nvSpPr>
          <p:cNvPr id="19" name="Picture Placeholder 18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5546725" cy="5143500"/>
          </a:xfrm>
        </p:spPr>
        <p:txBody>
          <a:bodyPr anchor="ctr">
            <a:no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Tx/>
              <a:buFont typeface="Arial"/>
              <a:buNone/>
              <a:tabLst/>
              <a:defRPr sz="1400"/>
            </a:lvl1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26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5687785" y="2164080"/>
            <a:ext cx="3347357" cy="833120"/>
          </a:xfrm>
        </p:spPr>
        <p:txBody>
          <a:bodyPr anchor="t">
            <a:noAutofit/>
          </a:bodyPr>
          <a:lstStyle>
            <a:lvl1pPr marL="0" indent="0" algn="ctr">
              <a:buNone/>
              <a:defRPr sz="1000" baseline="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1400">
                <a:solidFill>
                  <a:schemeClr val="accent1"/>
                </a:solidFill>
              </a:defRPr>
            </a:lvl2pPr>
            <a:lvl3pPr marL="914400" indent="0" algn="ctr">
              <a:buNone/>
              <a:defRPr sz="1400">
                <a:solidFill>
                  <a:schemeClr val="accent1"/>
                </a:solidFill>
              </a:defRPr>
            </a:lvl3pPr>
            <a:lvl4pPr marL="1371600" indent="0" algn="ctr">
              <a:buNone/>
              <a:defRPr sz="1400">
                <a:solidFill>
                  <a:schemeClr val="accent1"/>
                </a:solidFill>
              </a:defRPr>
            </a:lvl4pPr>
            <a:lvl5pPr marL="1828800" indent="0" algn="ctr">
              <a:buNone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Presented by, Job Title, Date, etc.</a:t>
            </a:r>
          </a:p>
        </p:txBody>
      </p:sp>
      <p:pic>
        <p:nvPicPr>
          <p:cNvPr id="8" name="Picture 7" descr="Tribrand_ColorBlack_rgb_16x3_160601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70339" y="3918225"/>
            <a:ext cx="2925483" cy="812634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7"/>
          </p:nvPr>
        </p:nvSpPr>
        <p:spPr>
          <a:xfrm>
            <a:off x="5687785" y="4802823"/>
            <a:ext cx="3347357" cy="274637"/>
          </a:xfrm>
        </p:spPr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</p:spTree>
    <p:extLst>
      <p:ext uri="{BB962C8B-B14F-4D97-AF65-F5344CB8AC3E}">
        <p14:creationId xmlns:p14="http://schemas.microsoft.com/office/powerpoint/2010/main" val="320791142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Tribrand_ColorBlack_rgb_16x3_160601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3356" y="2008238"/>
            <a:ext cx="4057288" cy="112702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FDAC3-0C26-8645-A80B-69C8D12FE8B8}" type="datetime4">
              <a:rPr lang="en-US" smtClean="0"/>
              <a:t>April 18, 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670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N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21"/>
          <p:cNvSpPr>
            <a:spLocks noGrp="1"/>
          </p:cNvSpPr>
          <p:nvPr>
            <p:ph type="body" sz="quarter" idx="15" hasCustomPrompt="1"/>
          </p:nvPr>
        </p:nvSpPr>
        <p:spPr>
          <a:xfrm>
            <a:off x="925513" y="1956377"/>
            <a:ext cx="7483464" cy="294801"/>
          </a:xfrm>
        </p:spPr>
        <p:txBody>
          <a:bodyPr>
            <a:noAutofit/>
          </a:bodyPr>
          <a:lstStyle>
            <a:lvl1pPr marL="0" indent="0">
              <a:buNone/>
              <a:defRPr sz="14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a Theme, Project or Mission Name (optional)</a:t>
            </a:r>
          </a:p>
        </p:txBody>
      </p:sp>
      <p:sp>
        <p:nvSpPr>
          <p:cNvPr id="24" name="Text Placeholder 21"/>
          <p:cNvSpPr>
            <a:spLocks noGrp="1"/>
          </p:cNvSpPr>
          <p:nvPr>
            <p:ph type="body" sz="quarter" idx="16" hasCustomPrompt="1"/>
          </p:nvPr>
        </p:nvSpPr>
        <p:spPr>
          <a:xfrm>
            <a:off x="915352" y="2251179"/>
            <a:ext cx="7493625" cy="419202"/>
          </a:xfrm>
        </p:spPr>
        <p:txBody>
          <a:bodyPr>
            <a:noAutofit/>
          </a:bodyPr>
          <a:lstStyle>
            <a:lvl1pPr marL="0" indent="0">
              <a:buNone/>
              <a:defRPr sz="2400" b="1" baseline="0">
                <a:solidFill>
                  <a:srgbClr val="FFFFFF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Presentation Title</a:t>
            </a:r>
          </a:p>
        </p:txBody>
      </p:sp>
      <p:sp>
        <p:nvSpPr>
          <p:cNvPr id="25" name="Text Placeholder 21"/>
          <p:cNvSpPr>
            <a:spLocks noGrp="1"/>
          </p:cNvSpPr>
          <p:nvPr>
            <p:ph type="body" sz="quarter" idx="17" hasCustomPrompt="1"/>
          </p:nvPr>
        </p:nvSpPr>
        <p:spPr>
          <a:xfrm>
            <a:off x="925512" y="2668678"/>
            <a:ext cx="7483465" cy="826362"/>
          </a:xfrm>
        </p:spPr>
        <p:txBody>
          <a:bodyPr>
            <a:noAutofit/>
          </a:bodyPr>
          <a:lstStyle>
            <a:lvl1pPr marL="0" indent="0">
              <a:buNone/>
              <a:defRPr sz="2000" b="0" baseline="0">
                <a:solidFill>
                  <a:srgbClr val="FFFFFF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a Presentation Subtitle</a:t>
            </a:r>
          </a:p>
        </p:txBody>
      </p:sp>
      <p:sp>
        <p:nvSpPr>
          <p:cNvPr id="26" name="Text Placeholder 21"/>
          <p:cNvSpPr>
            <a:spLocks noGrp="1"/>
          </p:cNvSpPr>
          <p:nvPr>
            <p:ph type="body" sz="quarter" idx="18" hasCustomPrompt="1"/>
          </p:nvPr>
        </p:nvSpPr>
        <p:spPr>
          <a:xfrm>
            <a:off x="915352" y="4246880"/>
            <a:ext cx="7493625" cy="497840"/>
          </a:xfrm>
        </p:spPr>
        <p:txBody>
          <a:bodyPr anchor="b">
            <a:noAutofit/>
          </a:bodyPr>
          <a:lstStyle>
            <a:lvl1pPr marL="0" indent="0">
              <a:buNone/>
              <a:defRPr sz="1000" b="0" baseline="0">
                <a:solidFill>
                  <a:srgbClr val="FFFFFF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Presented by, Job Title, Date, etc.</a:t>
            </a:r>
          </a:p>
        </p:txBody>
      </p:sp>
      <p:pic>
        <p:nvPicPr>
          <p:cNvPr id="8" name="Picture 7" descr="Tribrand_ColorWhite_rgb_16x3_160601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1239" y="1184382"/>
            <a:ext cx="2913350" cy="809264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20"/>
          </p:nvPr>
        </p:nvSpPr>
        <p:spPr>
          <a:xfrm>
            <a:off x="915351" y="4802823"/>
            <a:ext cx="7493625" cy="274637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This document has been reviewed and determined not to contain export controlled technical data.</a:t>
            </a:r>
          </a:p>
        </p:txBody>
      </p:sp>
    </p:spTree>
    <p:extLst>
      <p:ext uri="{BB962C8B-B14F-4D97-AF65-F5344CB8AC3E}">
        <p14:creationId xmlns:p14="http://schemas.microsoft.com/office/powerpoint/2010/main" val="6809551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Sq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5687785" y="508000"/>
            <a:ext cx="3347357" cy="826391"/>
          </a:xfrm>
        </p:spPr>
        <p:txBody>
          <a:bodyPr anchor="b">
            <a:noAutofit/>
          </a:bodyPr>
          <a:lstStyle>
            <a:lvl1pPr marL="0" indent="0" algn="ctr">
              <a:buNone/>
              <a:defRPr sz="1400">
                <a:solidFill>
                  <a:schemeClr val="accent1"/>
                </a:solidFill>
                <a:latin typeface="+mj-lt"/>
              </a:defRPr>
            </a:lvl1pPr>
            <a:lvl2pPr marL="457200" indent="0" algn="ctr">
              <a:buNone/>
              <a:defRPr sz="1400">
                <a:solidFill>
                  <a:schemeClr val="accent1"/>
                </a:solidFill>
              </a:defRPr>
            </a:lvl2pPr>
            <a:lvl3pPr marL="914400" indent="0" algn="ctr">
              <a:buNone/>
              <a:defRPr sz="1400">
                <a:solidFill>
                  <a:schemeClr val="accent1"/>
                </a:solidFill>
              </a:defRPr>
            </a:lvl3pPr>
            <a:lvl4pPr marL="1371600" indent="0" algn="ctr">
              <a:buNone/>
              <a:defRPr sz="1400">
                <a:solidFill>
                  <a:schemeClr val="accent1"/>
                </a:solidFill>
              </a:defRPr>
            </a:lvl4pPr>
            <a:lvl5pPr marL="1828800" indent="0" algn="ctr">
              <a:buNone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Add a Theme, Project or Mission Name (optional)</a:t>
            </a: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1" hasCustomPrompt="1"/>
          </p:nvPr>
        </p:nvSpPr>
        <p:spPr>
          <a:xfrm>
            <a:off x="5687785" y="1354711"/>
            <a:ext cx="3347357" cy="728089"/>
          </a:xfrm>
        </p:spPr>
        <p:txBody>
          <a:bodyPr anchor="t">
            <a:noAutofit/>
          </a:bodyPr>
          <a:lstStyle>
            <a:lvl1pPr marL="0" indent="0" algn="ctr">
              <a:buNone/>
              <a:defRPr sz="2200" b="1" baseline="0">
                <a:solidFill>
                  <a:srgbClr val="FFFFFF"/>
                </a:solidFill>
                <a:latin typeface="+mj-lt"/>
              </a:defRPr>
            </a:lvl1pPr>
            <a:lvl2pPr marL="457200" indent="0" algn="ctr">
              <a:buNone/>
              <a:defRPr sz="1400">
                <a:solidFill>
                  <a:schemeClr val="accent1"/>
                </a:solidFill>
              </a:defRPr>
            </a:lvl2pPr>
            <a:lvl3pPr marL="914400" indent="0" algn="ctr">
              <a:buNone/>
              <a:defRPr sz="1400">
                <a:solidFill>
                  <a:schemeClr val="accent1"/>
                </a:solidFill>
              </a:defRPr>
            </a:lvl3pPr>
            <a:lvl4pPr marL="1371600" indent="0" algn="ctr">
              <a:buNone/>
              <a:defRPr sz="1400">
                <a:solidFill>
                  <a:schemeClr val="accent1"/>
                </a:solidFill>
              </a:defRPr>
            </a:lvl4pPr>
            <a:lvl5pPr marL="1828800" indent="0" algn="ctr">
              <a:buNone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Edit Presentation Title</a:t>
            </a:r>
          </a:p>
        </p:txBody>
      </p:sp>
      <p:sp>
        <p:nvSpPr>
          <p:cNvPr id="19" name="Picture Placeholder 18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5546725" cy="5143500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26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5687785" y="2164080"/>
            <a:ext cx="3347357" cy="833120"/>
          </a:xfrm>
        </p:spPr>
        <p:txBody>
          <a:bodyPr anchor="t">
            <a:noAutofit/>
          </a:bodyPr>
          <a:lstStyle>
            <a:lvl1pPr marL="0" indent="0" algn="ctr">
              <a:buNone/>
              <a:defRPr sz="1000" baseline="0">
                <a:solidFill>
                  <a:srgbClr val="FFFFFF"/>
                </a:solidFill>
                <a:latin typeface="+mj-lt"/>
              </a:defRPr>
            </a:lvl1pPr>
            <a:lvl2pPr marL="457200" indent="0" algn="ctr">
              <a:buNone/>
              <a:defRPr sz="1400">
                <a:solidFill>
                  <a:schemeClr val="accent1"/>
                </a:solidFill>
              </a:defRPr>
            </a:lvl2pPr>
            <a:lvl3pPr marL="914400" indent="0" algn="ctr">
              <a:buNone/>
              <a:defRPr sz="1400">
                <a:solidFill>
                  <a:schemeClr val="accent1"/>
                </a:solidFill>
              </a:defRPr>
            </a:lvl3pPr>
            <a:lvl4pPr marL="1371600" indent="0" algn="ctr">
              <a:buNone/>
              <a:defRPr sz="1400">
                <a:solidFill>
                  <a:schemeClr val="accent1"/>
                </a:solidFill>
              </a:defRPr>
            </a:lvl4pPr>
            <a:lvl5pPr marL="1828800" indent="0" algn="ctr">
              <a:buNone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Presented by, Job Title, Date, etc.</a:t>
            </a:r>
          </a:p>
        </p:txBody>
      </p:sp>
      <p:pic>
        <p:nvPicPr>
          <p:cNvPr id="8" name="Picture 7" descr="Tribrand_ColorWhite_rgb_16x3_160601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78534" y="3921596"/>
            <a:ext cx="2913350" cy="809264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7"/>
          </p:nvPr>
        </p:nvSpPr>
        <p:spPr>
          <a:xfrm>
            <a:off x="5687784" y="4802823"/>
            <a:ext cx="3347357" cy="274637"/>
          </a:xfrm>
        </p:spPr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</p:spTree>
    <p:extLst>
      <p:ext uri="{BB962C8B-B14F-4D97-AF65-F5344CB8AC3E}">
        <p14:creationId xmlns:p14="http://schemas.microsoft.com/office/powerpoint/2010/main" val="364270326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Horz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8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3417503"/>
          </a:xfrm>
        </p:spPr>
        <p:txBody>
          <a:bodyPr anchor="ctr">
            <a:no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Tx/>
              <a:buFont typeface="Arial"/>
              <a:buNone/>
              <a:tabLst/>
              <a:defRPr sz="1400"/>
            </a:lvl1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6" hasCustomPrompt="1"/>
          </p:nvPr>
        </p:nvSpPr>
        <p:spPr>
          <a:xfrm>
            <a:off x="369198" y="3773210"/>
            <a:ext cx="7139042" cy="430183"/>
          </a:xfrm>
        </p:spPr>
        <p:txBody>
          <a:bodyPr>
            <a:noAutofit/>
          </a:bodyPr>
          <a:lstStyle>
            <a:lvl1pPr marL="0" indent="0">
              <a:buNone/>
              <a:defRPr sz="2200" b="1">
                <a:latin typeface="+mj-lt"/>
              </a:defRPr>
            </a:lvl1pPr>
            <a:lvl2pPr marL="457200" indent="0">
              <a:buNone/>
              <a:defRPr sz="2200" b="1">
                <a:latin typeface="+mj-lt"/>
              </a:defRPr>
            </a:lvl2pPr>
            <a:lvl3pPr marL="914400" indent="0">
              <a:buNone/>
              <a:defRPr sz="2200" b="1">
                <a:latin typeface="+mj-lt"/>
              </a:defRPr>
            </a:lvl3pPr>
            <a:lvl4pPr marL="1371600" indent="0">
              <a:buNone/>
              <a:defRPr sz="2200" b="1">
                <a:latin typeface="+mj-lt"/>
              </a:defRPr>
            </a:lvl4pPr>
            <a:lvl5pPr marL="1828800" indent="0">
              <a:buNone/>
              <a:defRPr sz="2200" b="1">
                <a:latin typeface="+mj-lt"/>
              </a:defRPr>
            </a:lvl5pPr>
          </a:lstStyle>
          <a:p>
            <a:pPr lvl="0"/>
            <a:r>
              <a:rPr lang="en-US" dirty="0"/>
              <a:t>Click to Edit Presentation Title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7" hasCustomPrompt="1"/>
          </p:nvPr>
        </p:nvSpPr>
        <p:spPr>
          <a:xfrm>
            <a:off x="369198" y="4479716"/>
            <a:ext cx="5605049" cy="355600"/>
          </a:xfrm>
        </p:spPr>
        <p:txBody>
          <a:bodyPr anchor="b">
            <a:noAutofit/>
          </a:bodyPr>
          <a:lstStyle>
            <a:lvl1pPr marL="0" indent="0">
              <a:buNone/>
              <a:defRPr sz="1000" baseline="0"/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Presented by, Job Title, Date, etc.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9" hasCustomPrompt="1"/>
          </p:nvPr>
        </p:nvSpPr>
        <p:spPr>
          <a:xfrm>
            <a:off x="369196" y="3488175"/>
            <a:ext cx="7139043" cy="285035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400">
                <a:solidFill>
                  <a:schemeClr val="accent1"/>
                </a:solidFill>
              </a:defRPr>
            </a:lvl2pPr>
            <a:lvl3pPr marL="914400" indent="0">
              <a:buNone/>
              <a:defRPr sz="1400">
                <a:solidFill>
                  <a:schemeClr val="accent1"/>
                </a:solidFill>
              </a:defRPr>
            </a:lvl3pPr>
            <a:lvl4pPr marL="1371600" indent="0">
              <a:buNone/>
              <a:defRPr sz="1400">
                <a:solidFill>
                  <a:schemeClr val="accent1"/>
                </a:solidFill>
              </a:defRPr>
            </a:lvl4pPr>
            <a:lvl5pPr marL="1828800" indent="0">
              <a:buNone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Add a Theme, Project or Mission Name (optional)</a:t>
            </a:r>
          </a:p>
        </p:txBody>
      </p:sp>
      <p:pic>
        <p:nvPicPr>
          <p:cNvPr id="9" name="Picture 8" descr="Tribrand_ColorWhite_rgb_16x3_160601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74246" y="4219781"/>
            <a:ext cx="2913350" cy="809264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21"/>
          </p:nvPr>
        </p:nvSpPr>
        <p:spPr>
          <a:xfrm>
            <a:off x="369198" y="4802823"/>
            <a:ext cx="5605049" cy="274637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This document has been reviewed and determined not to contain export controlled technical data.</a:t>
            </a:r>
          </a:p>
        </p:txBody>
      </p:sp>
    </p:spTree>
    <p:extLst>
      <p:ext uri="{BB962C8B-B14F-4D97-AF65-F5344CB8AC3E}">
        <p14:creationId xmlns:p14="http://schemas.microsoft.com/office/powerpoint/2010/main" val="112029216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sz="quarter" idx="19"/>
          </p:nvPr>
        </p:nvSpPr>
        <p:spPr>
          <a:xfrm>
            <a:off x="1412240" y="1602106"/>
            <a:ext cx="6319520" cy="271938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fld id="{E203FD2F-0C17-2C45-9FAD-5C7FD1726BB2}" type="datetime4">
              <a:rPr lang="en-US" smtClean="0"/>
              <a:t>April 18, 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8C68ADBD-3616-4318-B5FF-7C1BB362CA5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1C8AF26-85AC-AC49-ADD6-D8A4EEFC108F}"/>
              </a:ext>
            </a:extLst>
          </p:cNvPr>
          <p:cNvSpPr txBox="1"/>
          <p:nvPr userDrawn="1"/>
        </p:nvSpPr>
        <p:spPr>
          <a:xfrm>
            <a:off x="7810218" y="4871803"/>
            <a:ext cx="1233549" cy="27169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</p:spTree>
    <p:extLst>
      <p:ext uri="{BB962C8B-B14F-4D97-AF65-F5344CB8AC3E}">
        <p14:creationId xmlns:p14="http://schemas.microsoft.com/office/powerpoint/2010/main" val="39153239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6BB32E72-57E9-904F-BDF4-4D153324A4A0}" type="datetime4">
              <a:rPr lang="en-US" smtClean="0"/>
              <a:t>April 18, 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9"/>
          </p:nvPr>
        </p:nvSpPr>
        <p:spPr>
          <a:xfrm>
            <a:off x="2138597" y="4952849"/>
            <a:ext cx="4866807" cy="124611"/>
          </a:xfrm>
        </p:spPr>
        <p:txBody>
          <a:bodyPr/>
          <a:lstStyle/>
          <a:p>
            <a:r>
              <a:rPr lang="en-US" dirty="0"/>
              <a:t>This document has been reviewed and determined not to contain export controlled technical data.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0"/>
          </p:nvPr>
        </p:nvSpPr>
        <p:spPr>
          <a:xfrm>
            <a:off x="6866231" y="4952849"/>
            <a:ext cx="601370" cy="122071"/>
          </a:xfrm>
        </p:spPr>
        <p:txBody>
          <a:bodyPr/>
          <a:lstStyle/>
          <a:p>
            <a:fld id="{275C533D-D968-4A70-91E2-44C7FEDAA0E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9CFE6FD-5AFE-B143-9A97-AAA05F67D408}"/>
              </a:ext>
            </a:extLst>
          </p:cNvPr>
          <p:cNvSpPr txBox="1"/>
          <p:nvPr userDrawn="1"/>
        </p:nvSpPr>
        <p:spPr>
          <a:xfrm>
            <a:off x="7417658" y="4871803"/>
            <a:ext cx="1626110" cy="27169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 dirty="0" err="1">
                <a:solidFill>
                  <a:srgbClr val="3E556E"/>
                </a:solidFill>
              </a:rPr>
              <a:t>exoplanets.nasa.gov</a:t>
            </a:r>
            <a:endParaRPr lang="en-US" sz="1000" b="1" kern="0" spc="70" dirty="0">
              <a:solidFill>
                <a:srgbClr val="3E556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78743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sz="quarter" idx="19"/>
          </p:nvPr>
        </p:nvSpPr>
        <p:spPr>
          <a:xfrm>
            <a:off x="1412240" y="1602106"/>
            <a:ext cx="6319520" cy="271938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fld id="{6988700B-4B93-6E45-BB0D-ED32E3874A97}" type="datetime4">
              <a:rPr lang="en-US" smtClean="0"/>
              <a:t>April 18, 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F9DDD08E-B43C-483A-B1DD-9BEB0BDDDDA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8BE1F44-AAA6-AF40-A279-341106F7A5CF}"/>
              </a:ext>
            </a:extLst>
          </p:cNvPr>
          <p:cNvSpPr txBox="1"/>
          <p:nvPr userDrawn="1"/>
        </p:nvSpPr>
        <p:spPr>
          <a:xfrm>
            <a:off x="7810218" y="4871803"/>
            <a:ext cx="1233549" cy="27169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</p:spTree>
    <p:extLst>
      <p:ext uri="{BB962C8B-B14F-4D97-AF65-F5344CB8AC3E}">
        <p14:creationId xmlns:p14="http://schemas.microsoft.com/office/powerpoint/2010/main" val="243165845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16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FFFFFF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6949C04D-0BAE-D44F-B701-D686311A5E87}" type="datetime4">
              <a:rPr lang="en-US" smtClean="0"/>
              <a:t>April 18, 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C20F9084-C4B8-47CC-A340-731237DBDB5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7D51A59-8029-7544-98E9-3C34B04DD47D}"/>
              </a:ext>
            </a:extLst>
          </p:cNvPr>
          <p:cNvSpPr txBox="1"/>
          <p:nvPr userDrawn="1"/>
        </p:nvSpPr>
        <p:spPr>
          <a:xfrm>
            <a:off x="7810218" y="4871803"/>
            <a:ext cx="1233549" cy="27169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3E556E"/>
                </a:solidFill>
              </a:rPr>
              <a:t>jpl.nasa.gov</a:t>
            </a:r>
          </a:p>
        </p:txBody>
      </p:sp>
    </p:spTree>
    <p:extLst>
      <p:ext uri="{BB962C8B-B14F-4D97-AF65-F5344CB8AC3E}">
        <p14:creationId xmlns:p14="http://schemas.microsoft.com/office/powerpoint/2010/main" val="23595735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FFFFFF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sz="quarter" idx="19"/>
          </p:nvPr>
        </p:nvSpPr>
        <p:spPr>
          <a:xfrm>
            <a:off x="1412240" y="1602106"/>
            <a:ext cx="6319520" cy="271938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fld id="{FEB873CA-9406-6242-928F-D9BDDA5D96AE}" type="datetime4">
              <a:rPr lang="en-US" smtClean="0"/>
              <a:t>April 18, 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D53CE28F-B0E6-4C63-A7B8-EB4157A0706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Box 9"/>
          <p:cNvSpPr txBox="1"/>
          <p:nvPr userDrawn="1"/>
        </p:nvSpPr>
        <p:spPr>
          <a:xfrm>
            <a:off x="7810218" y="4871803"/>
            <a:ext cx="1233549" cy="27169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</p:spTree>
    <p:extLst>
      <p:ext uri="{BB962C8B-B14F-4D97-AF65-F5344CB8AC3E}">
        <p14:creationId xmlns:p14="http://schemas.microsoft.com/office/powerpoint/2010/main" val="229958135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FFFFFF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sz="quarter" idx="19"/>
          </p:nvPr>
        </p:nvSpPr>
        <p:spPr>
          <a:xfrm>
            <a:off x="254000" y="1598613"/>
            <a:ext cx="4216400" cy="271938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Content Placeholder 11"/>
          <p:cNvSpPr>
            <a:spLocks noGrp="1"/>
          </p:cNvSpPr>
          <p:nvPr>
            <p:ph sz="quarter" idx="20"/>
          </p:nvPr>
        </p:nvSpPr>
        <p:spPr>
          <a:xfrm>
            <a:off x="4675164" y="1598612"/>
            <a:ext cx="4216400" cy="271938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fld id="{6DBD88FE-2F9C-AD40-A196-20D47F6A627C}" type="datetime4">
              <a:rPr lang="en-US" smtClean="0"/>
              <a:t>April 18, 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6D81F743-FBF4-4AAB-BF1E-09D0097B96F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9B27338-BBBB-F84C-AE4C-AF436D29F738}"/>
              </a:ext>
            </a:extLst>
          </p:cNvPr>
          <p:cNvSpPr txBox="1"/>
          <p:nvPr userDrawn="1"/>
        </p:nvSpPr>
        <p:spPr>
          <a:xfrm>
            <a:off x="7810218" y="4871803"/>
            <a:ext cx="1233549" cy="27169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</p:spTree>
    <p:extLst>
      <p:ext uri="{BB962C8B-B14F-4D97-AF65-F5344CB8AC3E}">
        <p14:creationId xmlns:p14="http://schemas.microsoft.com/office/powerpoint/2010/main" val="7601994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Horz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8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3417503"/>
          </a:xfrm>
        </p:spPr>
        <p:txBody>
          <a:bodyPr anchor="ctr">
            <a:no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Tx/>
              <a:buFont typeface="Arial"/>
              <a:buNone/>
              <a:tabLst/>
              <a:defRPr sz="1400"/>
            </a:lvl1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6" hasCustomPrompt="1"/>
          </p:nvPr>
        </p:nvSpPr>
        <p:spPr>
          <a:xfrm>
            <a:off x="369198" y="3773210"/>
            <a:ext cx="8530529" cy="430183"/>
          </a:xfrm>
        </p:spPr>
        <p:txBody>
          <a:bodyPr>
            <a:noAutofit/>
          </a:bodyPr>
          <a:lstStyle>
            <a:lvl1pPr marL="0" indent="0">
              <a:buNone/>
              <a:defRPr sz="2200" b="1">
                <a:latin typeface="+mj-lt"/>
              </a:defRPr>
            </a:lvl1pPr>
            <a:lvl2pPr marL="457200" indent="0">
              <a:buNone/>
              <a:defRPr sz="2200" b="1">
                <a:latin typeface="+mj-lt"/>
              </a:defRPr>
            </a:lvl2pPr>
            <a:lvl3pPr marL="914400" indent="0">
              <a:buNone/>
              <a:defRPr sz="2200" b="1">
                <a:latin typeface="+mj-lt"/>
              </a:defRPr>
            </a:lvl3pPr>
            <a:lvl4pPr marL="1371600" indent="0">
              <a:buNone/>
              <a:defRPr sz="2200" b="1">
                <a:latin typeface="+mj-lt"/>
              </a:defRPr>
            </a:lvl4pPr>
            <a:lvl5pPr marL="1828800" indent="0">
              <a:buNone/>
              <a:defRPr sz="2200" b="1">
                <a:latin typeface="+mj-lt"/>
              </a:defRPr>
            </a:lvl5pPr>
          </a:lstStyle>
          <a:p>
            <a:pPr lvl="0"/>
            <a:r>
              <a:rPr lang="en-US" dirty="0"/>
              <a:t>Click to Edit Presentation Title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7" hasCustomPrompt="1"/>
          </p:nvPr>
        </p:nvSpPr>
        <p:spPr>
          <a:xfrm>
            <a:off x="369198" y="4479716"/>
            <a:ext cx="5605047" cy="355600"/>
          </a:xfrm>
        </p:spPr>
        <p:txBody>
          <a:bodyPr anchor="b">
            <a:noAutofit/>
          </a:bodyPr>
          <a:lstStyle>
            <a:lvl1pPr marL="0" indent="0">
              <a:buNone/>
              <a:defRPr sz="1000" baseline="0"/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Presented by, Job Title, Date, etc.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9" hasCustomPrompt="1"/>
          </p:nvPr>
        </p:nvSpPr>
        <p:spPr>
          <a:xfrm>
            <a:off x="369197" y="3488175"/>
            <a:ext cx="8530530" cy="285035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400">
                <a:solidFill>
                  <a:schemeClr val="accent1"/>
                </a:solidFill>
              </a:defRPr>
            </a:lvl2pPr>
            <a:lvl3pPr marL="914400" indent="0">
              <a:buNone/>
              <a:defRPr sz="1400">
                <a:solidFill>
                  <a:schemeClr val="accent1"/>
                </a:solidFill>
              </a:defRPr>
            </a:lvl3pPr>
            <a:lvl4pPr marL="1371600" indent="0">
              <a:buNone/>
              <a:defRPr sz="1400">
                <a:solidFill>
                  <a:schemeClr val="accent1"/>
                </a:solidFill>
              </a:defRPr>
            </a:lvl4pPr>
            <a:lvl5pPr marL="1828800" indent="0">
              <a:buNone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Add a Theme, Project or Mission Name (optional)</a:t>
            </a:r>
          </a:p>
        </p:txBody>
      </p:sp>
      <p:pic>
        <p:nvPicPr>
          <p:cNvPr id="9" name="Picture 8" descr="Tribrand_ColorBlack_rgb_16x3_160601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74244" y="4219782"/>
            <a:ext cx="2925483" cy="812634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21"/>
          </p:nvPr>
        </p:nvSpPr>
        <p:spPr>
          <a:xfrm>
            <a:off x="369199" y="4802823"/>
            <a:ext cx="5605046" cy="274637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This document has been reviewed and determined not to contain export controlled technical data.</a:t>
            </a:r>
          </a:p>
        </p:txBody>
      </p:sp>
    </p:spTree>
    <p:extLst>
      <p:ext uri="{BB962C8B-B14F-4D97-AF65-F5344CB8AC3E}">
        <p14:creationId xmlns:p14="http://schemas.microsoft.com/office/powerpoint/2010/main" val="320791142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FFFFFF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sz="quarter" idx="19"/>
          </p:nvPr>
        </p:nvSpPr>
        <p:spPr>
          <a:xfrm>
            <a:off x="254000" y="2137092"/>
            <a:ext cx="4216400" cy="238410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Content Placeholder 11"/>
          <p:cNvSpPr>
            <a:spLocks noGrp="1"/>
          </p:cNvSpPr>
          <p:nvPr>
            <p:ph sz="quarter" idx="20"/>
          </p:nvPr>
        </p:nvSpPr>
        <p:spPr>
          <a:xfrm>
            <a:off x="4675164" y="2137092"/>
            <a:ext cx="4216400" cy="238410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idx="1"/>
          </p:nvPr>
        </p:nvSpPr>
        <p:spPr>
          <a:xfrm>
            <a:off x="254000" y="1497330"/>
            <a:ext cx="4216400" cy="639762"/>
          </a:xfrm>
        </p:spPr>
        <p:txBody>
          <a:bodyPr anchor="b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75164" y="1497330"/>
            <a:ext cx="4216400" cy="639762"/>
          </a:xfrm>
        </p:spPr>
        <p:txBody>
          <a:bodyPr anchor="b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fld id="{C3488F6E-D5B0-8F4D-AECE-EFF21D976E28}" type="datetime4">
              <a:rPr lang="en-US" smtClean="0"/>
              <a:t>April 18, 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16356448-7EEE-4D0D-AE32-557A2392817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37F9A79-BD96-CE4C-B5B1-E62062691FD2}"/>
              </a:ext>
            </a:extLst>
          </p:cNvPr>
          <p:cNvSpPr txBox="1"/>
          <p:nvPr userDrawn="1"/>
        </p:nvSpPr>
        <p:spPr>
          <a:xfrm>
            <a:off x="7810218" y="4871803"/>
            <a:ext cx="1233549" cy="27169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</p:spTree>
    <p:extLst>
      <p:ext uri="{BB962C8B-B14F-4D97-AF65-F5344CB8AC3E}">
        <p14:creationId xmlns:p14="http://schemas.microsoft.com/office/powerpoint/2010/main" val="68821459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FFFFFF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21" name="Content Placeholder 2"/>
          <p:cNvSpPr>
            <a:spLocks noGrp="1"/>
          </p:cNvSpPr>
          <p:nvPr>
            <p:ph sz="quarter" idx="19"/>
          </p:nvPr>
        </p:nvSpPr>
        <p:spPr>
          <a:xfrm>
            <a:off x="254000" y="2137092"/>
            <a:ext cx="3211513" cy="238410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2" name="Text Placeholder 2"/>
          <p:cNvSpPr>
            <a:spLocks noGrp="1"/>
          </p:cNvSpPr>
          <p:nvPr>
            <p:ph type="body" idx="24" hasCustomPrompt="1"/>
          </p:nvPr>
        </p:nvSpPr>
        <p:spPr>
          <a:xfrm>
            <a:off x="254000" y="1497330"/>
            <a:ext cx="3211513" cy="639762"/>
          </a:xfrm>
        </p:spPr>
        <p:txBody>
          <a:bodyPr anchor="b">
            <a:noAutofit/>
          </a:bodyPr>
          <a:lstStyle>
            <a:lvl1pPr marL="0" indent="0">
              <a:buFont typeface="Arial"/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23" name="Content Placeholder 11"/>
          <p:cNvSpPr>
            <a:spLocks noGrp="1"/>
          </p:cNvSpPr>
          <p:nvPr>
            <p:ph sz="quarter" idx="20"/>
          </p:nvPr>
        </p:nvSpPr>
        <p:spPr>
          <a:xfrm>
            <a:off x="3638844" y="1497329"/>
            <a:ext cx="5129236" cy="302386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fld id="{3713CE4C-465A-BA42-8EAE-49AAA36C4803}" type="datetime4">
              <a:rPr lang="en-US" smtClean="0"/>
              <a:t>April 18, 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0A79206F-C929-453C-B7BF-19A540401EF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D3B01F5-E2D5-BE4C-84A8-76FAAC75F573}"/>
              </a:ext>
            </a:extLst>
          </p:cNvPr>
          <p:cNvSpPr txBox="1"/>
          <p:nvPr userDrawn="1"/>
        </p:nvSpPr>
        <p:spPr>
          <a:xfrm>
            <a:off x="7810218" y="4871803"/>
            <a:ext cx="1233549" cy="27169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</p:spTree>
    <p:extLst>
      <p:ext uri="{BB962C8B-B14F-4D97-AF65-F5344CB8AC3E}">
        <p14:creationId xmlns:p14="http://schemas.microsoft.com/office/powerpoint/2010/main" val="59312417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FFFFFF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3" name="Picture Placeholder 2"/>
          <p:cNvSpPr>
            <a:spLocks noGrp="1"/>
          </p:cNvSpPr>
          <p:nvPr>
            <p:ph type="pic" idx="1"/>
          </p:nvPr>
        </p:nvSpPr>
        <p:spPr>
          <a:xfrm>
            <a:off x="254000" y="1497330"/>
            <a:ext cx="5129236" cy="302386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14" name="Content Placeholder 2"/>
          <p:cNvSpPr>
            <a:spLocks noGrp="1"/>
          </p:cNvSpPr>
          <p:nvPr>
            <p:ph sz="quarter" idx="19"/>
          </p:nvPr>
        </p:nvSpPr>
        <p:spPr>
          <a:xfrm>
            <a:off x="5556567" y="2137092"/>
            <a:ext cx="3211513" cy="238410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2"/>
          <p:cNvSpPr>
            <a:spLocks noGrp="1"/>
          </p:cNvSpPr>
          <p:nvPr>
            <p:ph type="body" idx="24" hasCustomPrompt="1"/>
          </p:nvPr>
        </p:nvSpPr>
        <p:spPr>
          <a:xfrm>
            <a:off x="5556567" y="1497330"/>
            <a:ext cx="3211513" cy="639762"/>
          </a:xfrm>
        </p:spPr>
        <p:txBody>
          <a:bodyPr anchor="b">
            <a:noAutofit/>
          </a:bodyPr>
          <a:lstStyle>
            <a:lvl1pPr marL="0" indent="0">
              <a:buFont typeface="Arial"/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fld id="{2FE71C32-122E-ED4B-BAB2-7BE1310DDB75}" type="datetime4">
              <a:rPr lang="en-US" smtClean="0"/>
              <a:t>April 18, 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7C3E947D-4126-44FB-8EC6-F80A3BAA18D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6A9D93F-D571-3A49-AC59-764791EAA1D2}"/>
              </a:ext>
            </a:extLst>
          </p:cNvPr>
          <p:cNvSpPr txBox="1"/>
          <p:nvPr userDrawn="1"/>
        </p:nvSpPr>
        <p:spPr>
          <a:xfrm>
            <a:off x="7810218" y="4871803"/>
            <a:ext cx="1233549" cy="27169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</p:spTree>
    <p:extLst>
      <p:ext uri="{BB962C8B-B14F-4D97-AF65-F5344CB8AC3E}">
        <p14:creationId xmlns:p14="http://schemas.microsoft.com/office/powerpoint/2010/main" val="326211293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and White Stri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0" y="1161143"/>
            <a:ext cx="9144000" cy="355849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16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FFFFFF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AFFF86D5-D9E4-E642-85CF-BB4EDA6D4655}" type="datetime4">
              <a:rPr lang="en-US" smtClean="0"/>
              <a:t>April 18, 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F45B3F8F-DC85-41EB-9D22-D06541A0ACD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Box 9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</p:spTree>
    <p:extLst>
      <p:ext uri="{BB962C8B-B14F-4D97-AF65-F5344CB8AC3E}">
        <p14:creationId xmlns:p14="http://schemas.microsoft.com/office/powerpoint/2010/main" val="219034064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and Dark Stri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0" y="1161143"/>
            <a:ext cx="9144000" cy="355849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FFFFFF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FE066264-7DA7-DA4C-BF50-C494F2495631}" type="datetime4">
              <a:rPr lang="en-US" smtClean="0"/>
              <a:t>April 18, 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7F015878-4578-4C49-BC72-FE830FC5A6D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Box 9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</p:spTree>
    <p:extLst>
      <p:ext uri="{BB962C8B-B14F-4D97-AF65-F5344CB8AC3E}">
        <p14:creationId xmlns:p14="http://schemas.microsoft.com/office/powerpoint/2010/main" val="12080537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oter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B560E-FD7C-D74D-AAFF-7D62B21FEC9F}" type="datetime4">
              <a:rPr lang="en-US" smtClean="0"/>
              <a:t>April 18, 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06A69-C78D-46AD-9B4E-1E66EF195C5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C9955F3-B473-7245-9FCE-DAD54EA01D06}"/>
              </a:ext>
            </a:extLst>
          </p:cNvPr>
          <p:cNvSpPr txBox="1"/>
          <p:nvPr userDrawn="1"/>
        </p:nvSpPr>
        <p:spPr>
          <a:xfrm>
            <a:off x="7810218" y="4871803"/>
            <a:ext cx="1233549" cy="27169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</p:spTree>
    <p:extLst>
      <p:ext uri="{BB962C8B-B14F-4D97-AF65-F5344CB8AC3E}">
        <p14:creationId xmlns:p14="http://schemas.microsoft.com/office/powerpoint/2010/main" val="192127828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67360" y="1839278"/>
            <a:ext cx="8229600" cy="1462722"/>
          </a:xfrm>
        </p:spPr>
        <p:txBody>
          <a:bodyPr anchor="ctr">
            <a:noAutofit/>
          </a:bodyPr>
          <a:lstStyle>
            <a:lvl1pPr marL="0" indent="0" algn="ctr">
              <a:buNone/>
              <a:defRPr sz="3600" baseline="0"/>
            </a:lvl1pPr>
          </a:lstStyle>
          <a:p>
            <a:pPr lvl="0"/>
            <a:r>
              <a:rPr lang="en-US" dirty="0"/>
              <a:t>Click to add section header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C3360B8B-BA8D-E847-8BA8-7C40F61EB756}" type="datetime4">
              <a:rPr lang="en-US" smtClean="0"/>
              <a:t>April 18, 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1C0F2E9-13F1-4B54-979A-5E00D7D5723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5625018-5CD0-954D-9C36-5B32DE9AF52F}"/>
              </a:ext>
            </a:extLst>
          </p:cNvPr>
          <p:cNvSpPr txBox="1"/>
          <p:nvPr userDrawn="1"/>
        </p:nvSpPr>
        <p:spPr>
          <a:xfrm>
            <a:off x="7810218" y="4871803"/>
            <a:ext cx="1233549" cy="27169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3E556E"/>
                </a:solidFill>
              </a:rPr>
              <a:t>jpl.nasa.gov</a:t>
            </a:r>
          </a:p>
        </p:txBody>
      </p:sp>
    </p:spTree>
    <p:extLst>
      <p:ext uri="{BB962C8B-B14F-4D97-AF65-F5344CB8AC3E}">
        <p14:creationId xmlns:p14="http://schemas.microsoft.com/office/powerpoint/2010/main" val="380258285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_Dark Gray"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67360" y="1839278"/>
            <a:ext cx="8229600" cy="1462722"/>
          </a:xfrm>
        </p:spPr>
        <p:txBody>
          <a:bodyPr anchor="ctr">
            <a:noAutofit/>
          </a:bodyPr>
          <a:lstStyle>
            <a:lvl1pPr marL="0" indent="0" algn="ctr">
              <a:buNone/>
              <a:defRPr sz="36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add section header</a:t>
            </a:r>
          </a:p>
        </p:txBody>
      </p:sp>
      <p:sp>
        <p:nvSpPr>
          <p:cNvPr id="4" name="TextBox 3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3FF06D9B-51D2-AB4D-AC62-E1945DC995AA}" type="datetime4">
              <a:rPr lang="en-US" smtClean="0"/>
              <a:t>April 18, 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1C0F2E9-13F1-4B54-979A-5E00D7D5723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75117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6FBFC-720D-FE4A-A276-6AA8A4CE775C}" type="datetime4">
              <a:rPr lang="en-US" smtClean="0"/>
              <a:t>April 18, 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0F2E9-13F1-4B54-979A-5E00D7D5723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141417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 userDrawn="1"/>
        </p:nvCxnSpPr>
        <p:spPr>
          <a:xfrm>
            <a:off x="2538518" y="2571750"/>
            <a:ext cx="4057288" cy="0"/>
          </a:xfrm>
          <a:prstGeom prst="line">
            <a:avLst/>
          </a:prstGeom>
          <a:ln w="6350" cmpd="sng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1" y="2790066"/>
            <a:ext cx="9144000" cy="400153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n-US" sz="2000" kern="0" spc="70">
                <a:solidFill>
                  <a:schemeClr val="accent1"/>
                </a:solidFill>
              </a:rPr>
              <a:t>jpl.nasa.gov</a:t>
            </a:r>
          </a:p>
        </p:txBody>
      </p:sp>
      <p:pic>
        <p:nvPicPr>
          <p:cNvPr id="6" name="Picture 5" descr="Tribrand_ColorWhite_rgb_16x3_160601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38518" y="1381408"/>
            <a:ext cx="4057288" cy="1127025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4D9C8-EF51-1949-832F-F267BACE0BFD}" type="datetime4">
              <a:rPr lang="en-US" smtClean="0"/>
              <a:t>April 18, 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0F2E9-13F1-4B54-979A-5E00D7D5723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67313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sz="quarter" idx="19"/>
          </p:nvPr>
        </p:nvSpPr>
        <p:spPr>
          <a:xfrm>
            <a:off x="1412240" y="1602106"/>
            <a:ext cx="6319520" cy="271938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fld id="{4A111507-B672-374D-98F3-FA5D17E5A61A}" type="datetime4">
              <a:rPr lang="en-US" smtClean="0"/>
              <a:t>April 18, 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292484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Tribrand_ColorWhite_rgb_16x3_160601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38518" y="2008238"/>
            <a:ext cx="4057288" cy="1127025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82D30-55AD-2640-9D6F-5E4AC53ED996}" type="datetime4">
              <a:rPr lang="en-US" smtClean="0"/>
              <a:t>April 18, 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0F2E9-13F1-4B54-979A-5E00D7D5723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52333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3" name="TextBox 12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8F01EBEF-DF64-4A44-98AB-714D2F4ED88E}" type="datetime4">
              <a:rPr lang="en-US" smtClean="0"/>
              <a:t>April 18, 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31706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sz="quarter" idx="19"/>
          </p:nvPr>
        </p:nvSpPr>
        <p:spPr>
          <a:xfrm>
            <a:off x="1412240" y="1602106"/>
            <a:ext cx="6319520" cy="271938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fld id="{F154232B-FDB3-4540-AC0B-619D296AEA23}" type="datetime4">
              <a:rPr lang="en-US" smtClean="0"/>
              <a:t>April 18, 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31706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16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000000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84CB780C-4595-F543-A264-C45E8D504E6A}" type="datetime4">
              <a:rPr lang="en-US" smtClean="0"/>
              <a:t>April 18, 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87674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000000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sz="quarter" idx="19"/>
          </p:nvPr>
        </p:nvSpPr>
        <p:spPr>
          <a:xfrm>
            <a:off x="1412240" y="1602106"/>
            <a:ext cx="6319520" cy="271938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fld id="{F4A98C58-F1E4-5141-9A70-39686268F850}" type="datetime4">
              <a:rPr lang="en-US" smtClean="0"/>
              <a:t>April 18, 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93951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000000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sz="quarter" idx="19"/>
          </p:nvPr>
        </p:nvSpPr>
        <p:spPr>
          <a:xfrm>
            <a:off x="254000" y="1598613"/>
            <a:ext cx="4216400" cy="271938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Content Placeholder 11"/>
          <p:cNvSpPr>
            <a:spLocks noGrp="1"/>
          </p:cNvSpPr>
          <p:nvPr>
            <p:ph sz="quarter" idx="20"/>
          </p:nvPr>
        </p:nvSpPr>
        <p:spPr>
          <a:xfrm>
            <a:off x="4675164" y="1598612"/>
            <a:ext cx="4216400" cy="271938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Box 10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fld id="{D57312A6-FE98-614E-B908-923B05A81BB3}" type="datetime4">
              <a:rPr lang="en-US" smtClean="0"/>
              <a:t>April 18, 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22752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slideLayout" Target="../slideLayouts/slideLayout33.xml"/><Relationship Id="rId18" Type="http://schemas.openxmlformats.org/officeDocument/2006/relationships/slideLayout" Target="../slideLayouts/slideLayout38.xml"/><Relationship Id="rId3" Type="http://schemas.openxmlformats.org/officeDocument/2006/relationships/slideLayout" Target="../slideLayouts/slideLayout23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17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2.xml"/><Relationship Id="rId16" Type="http://schemas.openxmlformats.org/officeDocument/2006/relationships/slideLayout" Target="../slideLayouts/slideLayout36.xml"/><Relationship Id="rId20" Type="http://schemas.openxmlformats.org/officeDocument/2006/relationships/slideLayout" Target="../slideLayouts/slideLayout40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30.xml"/><Relationship Id="rId19" Type="http://schemas.openxmlformats.org/officeDocument/2006/relationships/slideLayout" Target="../slideLayouts/slideLayout39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Relationship Id="rId14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4000" y="327899"/>
            <a:ext cx="8514080" cy="43410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4000" y="1200150"/>
            <a:ext cx="8432800" cy="339407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53999" y="4802823"/>
            <a:ext cx="1422401" cy="27463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43C5D6AD-A46D-9E4C-BD0C-C8261FDE7AB3}" type="datetime4">
              <a:rPr lang="en-US" smtClean="0"/>
              <a:t>April 18, 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76401" y="4802823"/>
            <a:ext cx="5791199" cy="27463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800">
                <a:solidFill>
                  <a:schemeClr val="accent4"/>
                </a:solidFill>
              </a:defRPr>
            </a:lvl1pPr>
          </a:lstStyle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67600" y="4802823"/>
            <a:ext cx="586130" cy="2720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6911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1" r:id="rId5"/>
    <p:sldLayoutId id="2147483662" r:id="rId6"/>
    <p:sldLayoutId id="2147483664" r:id="rId7"/>
    <p:sldLayoutId id="2147483663" r:id="rId8"/>
    <p:sldLayoutId id="2147483669" r:id="rId9"/>
    <p:sldLayoutId id="2147483670" r:id="rId10"/>
    <p:sldLayoutId id="2147483671" r:id="rId11"/>
    <p:sldLayoutId id="2147483672" r:id="rId12"/>
    <p:sldLayoutId id="2147483653" r:id="rId13"/>
    <p:sldLayoutId id="2147483654" r:id="rId14"/>
    <p:sldLayoutId id="2147483656" r:id="rId15"/>
    <p:sldLayoutId id="2147483657" r:id="rId16"/>
    <p:sldLayoutId id="2147483658" r:id="rId17"/>
    <p:sldLayoutId id="2147483659" r:id="rId18"/>
    <p:sldLayoutId id="2147483660" r:id="rId19"/>
    <p:sldLayoutId id="2147483693" r:id="rId20"/>
  </p:sldLayoutIdLst>
  <p:hf hdr="0"/>
  <p:txStyles>
    <p:titleStyle>
      <a:lvl1pPr algn="l" defTabSz="457200" rtl="0" eaLnBrk="1" latinLnBrk="0" hangingPunct="1">
        <a:spcBef>
          <a:spcPct val="0"/>
        </a:spcBef>
        <a:buNone/>
        <a:defRPr sz="2400" b="1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3363" indent="-233363" algn="l" defTabSz="457200" rtl="0" eaLnBrk="1" latinLnBrk="0" hangingPunct="1">
        <a:spcBef>
          <a:spcPct val="20000"/>
        </a:spcBef>
        <a:buClr>
          <a:schemeClr val="bg1">
            <a:lumMod val="50000"/>
          </a:schemeClr>
        </a:buClr>
        <a:buFont typeface="Arial"/>
        <a:buChar char="•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90563" indent="-233363" algn="l" defTabSz="457200" rtl="0" eaLnBrk="1" latinLnBrk="0" hangingPunct="1">
        <a:spcBef>
          <a:spcPct val="20000"/>
        </a:spcBef>
        <a:buClr>
          <a:schemeClr val="bg1">
            <a:lumMod val="50000"/>
          </a:schemeClr>
        </a:buClr>
        <a:buFont typeface="Arial"/>
        <a:buChar char="•"/>
        <a:defRPr sz="18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7763" indent="-233363" algn="l" defTabSz="457200" rtl="0" eaLnBrk="1" latinLnBrk="0" hangingPunct="1">
        <a:spcBef>
          <a:spcPct val="20000"/>
        </a:spcBef>
        <a:buClr>
          <a:schemeClr val="bg1">
            <a:lumMod val="50000"/>
          </a:schemeClr>
        </a:buClr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4963" indent="-233363" algn="l" defTabSz="457200" rtl="0" eaLnBrk="1" latinLnBrk="0" hangingPunct="1">
        <a:spcBef>
          <a:spcPct val="20000"/>
        </a:spcBef>
        <a:buClr>
          <a:schemeClr val="bg1">
            <a:lumMod val="50000"/>
          </a:schemeClr>
        </a:buClr>
        <a:buFont typeface="Arial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62163" indent="-233363" algn="l" defTabSz="457200" rtl="0" eaLnBrk="1" latinLnBrk="0" hangingPunct="1">
        <a:spcBef>
          <a:spcPct val="20000"/>
        </a:spcBef>
        <a:buClr>
          <a:schemeClr val="bg1">
            <a:lumMod val="50000"/>
          </a:schemeClr>
        </a:buClr>
        <a:buFont typeface="Arial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4000" y="327899"/>
            <a:ext cx="8514080" cy="43410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4000" y="1200150"/>
            <a:ext cx="8432800" cy="339407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54000" y="4954249"/>
            <a:ext cx="1422400" cy="1232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511B2408-D871-8643-8F9E-85C3C1890EC4}" type="datetime4">
              <a:rPr lang="en-US" smtClean="0"/>
              <a:t>April 18, 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76400" y="4954249"/>
            <a:ext cx="5775960" cy="1232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52360" y="4952849"/>
            <a:ext cx="601370" cy="12207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1C0F2E9-13F1-4B54-979A-5E00D7D5723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60724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  <p:sldLayoutId id="2147483689" r:id="rId16"/>
    <p:sldLayoutId id="2147483690" r:id="rId17"/>
    <p:sldLayoutId id="2147483691" r:id="rId18"/>
    <p:sldLayoutId id="2147483692" r:id="rId19"/>
    <p:sldLayoutId id="2147483694" r:id="rId20"/>
  </p:sldLayoutIdLst>
  <p:hf hdr="0"/>
  <p:txStyles>
    <p:titleStyle>
      <a:lvl1pPr algn="l" defTabSz="457200" rtl="0" eaLnBrk="1" latinLnBrk="0" hangingPunct="1">
        <a:spcBef>
          <a:spcPct val="0"/>
        </a:spcBef>
        <a:buNone/>
        <a:defRPr sz="24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33363" indent="-233363" algn="l" defTabSz="457200" rtl="0" eaLnBrk="1" latinLnBrk="0" hangingPunct="1">
        <a:spcBef>
          <a:spcPct val="20000"/>
        </a:spcBef>
        <a:buClr>
          <a:schemeClr val="bg1">
            <a:lumMod val="50000"/>
          </a:schemeClr>
        </a:buClr>
        <a:buFont typeface="Arial"/>
        <a:buChar char="•"/>
        <a:tabLst/>
        <a:defRPr sz="2000" kern="1200">
          <a:solidFill>
            <a:schemeClr val="bg1"/>
          </a:solidFill>
          <a:latin typeface="+mn-lt"/>
          <a:ea typeface="+mn-ea"/>
          <a:cs typeface="+mn-cs"/>
        </a:defRPr>
      </a:lvl1pPr>
      <a:lvl2pPr marL="690563" indent="-233363" algn="l" defTabSz="457200" rtl="0" eaLnBrk="1" latinLnBrk="0" hangingPunct="1">
        <a:spcBef>
          <a:spcPct val="20000"/>
        </a:spcBef>
        <a:buClr>
          <a:schemeClr val="bg1">
            <a:lumMod val="50000"/>
          </a:schemeClr>
        </a:buClr>
        <a:buFont typeface="Arial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2pPr>
      <a:lvl3pPr marL="1147763" indent="-233363" algn="l" defTabSz="457200" rtl="0" eaLnBrk="1" latinLnBrk="0" hangingPunct="1">
        <a:spcBef>
          <a:spcPct val="20000"/>
        </a:spcBef>
        <a:buClr>
          <a:schemeClr val="bg1">
            <a:lumMod val="50000"/>
          </a:schemeClr>
        </a:buClr>
        <a:buFont typeface="Arial"/>
        <a:buChar char="•"/>
        <a:defRPr sz="1600" kern="1200">
          <a:solidFill>
            <a:schemeClr val="bg1"/>
          </a:solidFill>
          <a:latin typeface="+mn-lt"/>
          <a:ea typeface="+mn-ea"/>
          <a:cs typeface="+mn-cs"/>
        </a:defRPr>
      </a:lvl3pPr>
      <a:lvl4pPr marL="1604963" indent="-233363" algn="l" defTabSz="457200" rtl="0" eaLnBrk="1" latinLnBrk="0" hangingPunct="1">
        <a:spcBef>
          <a:spcPct val="20000"/>
        </a:spcBef>
        <a:buClr>
          <a:schemeClr val="bg1">
            <a:lumMod val="50000"/>
          </a:schemeClr>
        </a:buClr>
        <a:buFont typeface="Arial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4pPr>
      <a:lvl5pPr marL="2062163" indent="-233363" algn="l" defTabSz="457200" rtl="0" eaLnBrk="1" latinLnBrk="0" hangingPunct="1">
        <a:spcBef>
          <a:spcPct val="20000"/>
        </a:spcBef>
        <a:buClr>
          <a:schemeClr val="bg1">
            <a:lumMod val="50000"/>
          </a:schemeClr>
        </a:buClr>
        <a:buFont typeface="Arial"/>
        <a:buChar char="•"/>
        <a:defRPr sz="12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4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microsoft.com/office/2007/relationships/hdphoto" Target="../media/hdphoto1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 - a single die">
            <a:extLst>
              <a:ext uri="{FF2B5EF4-FFF2-40B4-BE49-F238E27FC236}">
                <a16:creationId xmlns:a16="http://schemas.microsoft.com/office/drawing/2014/main" id="{5D708D6F-222F-7B48-8B34-780B1A0295B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344592" y="1990468"/>
            <a:ext cx="953897" cy="995629"/>
          </a:xfrm>
          <a:prstGeom prst="rect">
            <a:avLst/>
          </a:prstGeom>
        </p:spPr>
      </p:pic>
      <p:grpSp>
        <p:nvGrpSpPr>
          <p:cNvPr id="33" name="Pic GROUP - Magnifying Glass">
            <a:extLst>
              <a:ext uri="{FF2B5EF4-FFF2-40B4-BE49-F238E27FC236}">
                <a16:creationId xmlns:a16="http://schemas.microsoft.com/office/drawing/2014/main" id="{E49B1FD1-9104-BA44-84C0-19C003013413}"/>
              </a:ext>
            </a:extLst>
          </p:cNvPr>
          <p:cNvGrpSpPr/>
          <p:nvPr/>
        </p:nvGrpSpPr>
        <p:grpSpPr>
          <a:xfrm>
            <a:off x="6023906" y="595217"/>
            <a:ext cx="5941640" cy="9318054"/>
            <a:chOff x="5907173" y="1051560"/>
            <a:chExt cx="5941640" cy="9318054"/>
          </a:xfrm>
        </p:grpSpPr>
        <p:pic>
          <p:nvPicPr>
            <p:cNvPr id="34" name="Pic - Magnifying Glass">
              <a:extLst>
                <a:ext uri="{FF2B5EF4-FFF2-40B4-BE49-F238E27FC236}">
                  <a16:creationId xmlns:a16="http://schemas.microsoft.com/office/drawing/2014/main" id="{78AA8B5E-3CCB-5143-834D-A685977FC31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07173" y="1051560"/>
              <a:ext cx="5339797" cy="5143500"/>
            </a:xfrm>
            <a:prstGeom prst="rect">
              <a:avLst/>
            </a:prstGeom>
          </p:spPr>
        </p:pic>
        <p:cxnSp>
          <p:nvCxnSpPr>
            <p:cNvPr id="35" name="Straight Connector - ballast">
              <a:extLst>
                <a:ext uri="{FF2B5EF4-FFF2-40B4-BE49-F238E27FC236}">
                  <a16:creationId xmlns:a16="http://schemas.microsoft.com/office/drawing/2014/main" id="{B1D0FFF1-7F50-654B-9A0C-49185A263DDC}"/>
                </a:ext>
              </a:extLst>
            </p:cNvPr>
            <p:cNvCxnSpPr/>
            <p:nvPr/>
          </p:nvCxnSpPr>
          <p:spPr>
            <a:xfrm>
              <a:off x="7748300" y="10369614"/>
              <a:ext cx="4100513" cy="0"/>
            </a:xfrm>
            <a:prstGeom prst="line">
              <a:avLst/>
            </a:prstGeom>
            <a:ln w="12700" cmpd="sng">
              <a:solidFill>
                <a:schemeClr val="tx2"/>
              </a:solidFill>
              <a:headEnd type="arrow"/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Black - time delay">
            <a:extLst>
              <a:ext uri="{FF2B5EF4-FFF2-40B4-BE49-F238E27FC236}">
                <a16:creationId xmlns:a16="http://schemas.microsoft.com/office/drawing/2014/main" id="{1331BF89-7B11-D248-AD6F-E05F7A7F2468}"/>
              </a:ext>
            </a:extLst>
          </p:cNvPr>
          <p:cNvSpPr/>
          <p:nvPr/>
        </p:nvSpPr>
        <p:spPr>
          <a:xfrm>
            <a:off x="9260732" y="175303"/>
            <a:ext cx="933855" cy="136188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9" name="Pic - Black Hole image">
            <a:extLst>
              <a:ext uri="{FF2B5EF4-FFF2-40B4-BE49-F238E27FC236}">
                <a16:creationId xmlns:a16="http://schemas.microsoft.com/office/drawing/2014/main" id="{47936CC5-7A38-0043-A0C4-B9093A416D06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639276" y="-35560"/>
            <a:ext cx="5865448" cy="5214620"/>
          </a:xfrm>
          <a:prstGeom prst="rect">
            <a:avLst/>
          </a:prstGeom>
          <a:noFill/>
          <a:ln>
            <a:noFill/>
          </a:ln>
          <a:effectLst>
            <a:softEdge rad="197869"/>
          </a:effectLst>
        </p:spPr>
      </p:pic>
      <p:sp>
        <p:nvSpPr>
          <p:cNvPr id="5" name="Text - Exo Comm">
            <a:extLst>
              <a:ext uri="{FF2B5EF4-FFF2-40B4-BE49-F238E27FC236}">
                <a16:creationId xmlns:a16="http://schemas.microsoft.com/office/drawing/2014/main" id="{C8A06119-92B9-A545-93AC-A2954A81995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54000" y="132080"/>
            <a:ext cx="8514080" cy="205979"/>
          </a:xfrm>
        </p:spPr>
        <p:txBody>
          <a:bodyPr/>
          <a:lstStyle/>
          <a:p>
            <a:r>
              <a:rPr lang="en-US" dirty="0"/>
              <a:t>Exoplanet Communications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E89BD44-5872-BE46-8AC6-75926DA7E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000" y="327899"/>
            <a:ext cx="8514080" cy="434101"/>
          </a:xfrm>
        </p:spPr>
        <p:txBody>
          <a:bodyPr/>
          <a:lstStyle/>
          <a:p>
            <a:r>
              <a:rPr lang="en-US" dirty="0">
                <a:solidFill>
                  <a:srgbClr val="E5764B"/>
                </a:solidFill>
              </a:rPr>
              <a:t>Black Holes </a:t>
            </a:r>
            <a:r>
              <a:rPr lang="en-US" sz="1600" dirty="0">
                <a:solidFill>
                  <a:srgbClr val="E5764B"/>
                </a:solidFill>
              </a:rPr>
              <a:t>– What are Black Holes?</a:t>
            </a:r>
            <a:endParaRPr lang="en-US" sz="1600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B30C59DF-F678-154D-A55E-A94C1E1BAA4C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1D888B3B-88B9-C440-8DF2-4389D57B4A78}" type="datetime4">
              <a:rPr lang="en-US" smtClean="0"/>
              <a:t>April 18, 2022</a:t>
            </a:fld>
            <a:endParaRPr lang="en-US" dirty="0"/>
          </a:p>
        </p:txBody>
      </p:sp>
      <p:sp>
        <p:nvSpPr>
          <p:cNvPr id="15" name="Footer - statement">
            <a:extLst>
              <a:ext uri="{FF2B5EF4-FFF2-40B4-BE49-F238E27FC236}">
                <a16:creationId xmlns:a16="http://schemas.microsoft.com/office/drawing/2014/main" id="{481ABF5F-EE76-584D-92DA-72F797613053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 dirty="0"/>
              <a:t>This document has been reviewed and determined not to contain export controlled technical data.</a:t>
            </a:r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DF12D92B-78D8-9D4A-8BCB-B216E9524D9D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6913025" y="4952849"/>
            <a:ext cx="601370" cy="122071"/>
          </a:xfrm>
        </p:spPr>
        <p:txBody>
          <a:bodyPr/>
          <a:lstStyle/>
          <a:p>
            <a:fld id="{275C533D-D968-4A70-91E2-44C7FEDAA0E0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1" name="TextBox - URL">
            <a:extLst>
              <a:ext uri="{FF2B5EF4-FFF2-40B4-BE49-F238E27FC236}">
                <a16:creationId xmlns:a16="http://schemas.microsoft.com/office/drawing/2014/main" id="{577AAC82-3B58-F84E-8B60-441A922D57F5}"/>
              </a:ext>
            </a:extLst>
          </p:cNvPr>
          <p:cNvSpPr txBox="1"/>
          <p:nvPr/>
        </p:nvSpPr>
        <p:spPr>
          <a:xfrm>
            <a:off x="7417658" y="4871803"/>
            <a:ext cx="1626110" cy="27169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 dirty="0" err="1">
                <a:solidFill>
                  <a:srgbClr val="877272"/>
                </a:solidFill>
              </a:rPr>
              <a:t>exoplanets.nasa.gov</a:t>
            </a:r>
            <a:endParaRPr lang="en-US" sz="1000" b="1" kern="0" spc="70" dirty="0">
              <a:solidFill>
                <a:srgbClr val="877272"/>
              </a:solidFill>
            </a:endParaRPr>
          </a:p>
        </p:txBody>
      </p:sp>
      <p:pic>
        <p:nvPicPr>
          <p:cNvPr id="17" name="Pic - Left Compressor">
            <a:extLst>
              <a:ext uri="{FF2B5EF4-FFF2-40B4-BE49-F238E27FC236}">
                <a16:creationId xmlns:a16="http://schemas.microsoft.com/office/drawing/2014/main" id="{744E7D0F-92CD-3E4C-AC76-0274E9659C0F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 rot="5400000">
            <a:off x="-767086" y="-690358"/>
            <a:ext cx="4207212" cy="6685208"/>
          </a:xfrm>
          <a:prstGeom prst="rect">
            <a:avLst/>
          </a:prstGeom>
        </p:spPr>
      </p:pic>
      <p:pic>
        <p:nvPicPr>
          <p:cNvPr id="18" name="Pic - Bottom Compressor">
            <a:extLst>
              <a:ext uri="{FF2B5EF4-FFF2-40B4-BE49-F238E27FC236}">
                <a16:creationId xmlns:a16="http://schemas.microsoft.com/office/drawing/2014/main" id="{34B8A0DD-D1E6-DF4B-B3CC-6C3092BD072E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4688268" y="5312894"/>
            <a:ext cx="4201732" cy="4884104"/>
          </a:xfrm>
          <a:prstGeom prst="rect">
            <a:avLst/>
          </a:prstGeom>
        </p:spPr>
      </p:pic>
      <p:pic>
        <p:nvPicPr>
          <p:cNvPr id="19" name="Pic - airliner single 1">
            <a:extLst>
              <a:ext uri="{FF2B5EF4-FFF2-40B4-BE49-F238E27FC236}">
                <a16:creationId xmlns:a16="http://schemas.microsoft.com/office/drawing/2014/main" id="{7E0EE1A2-B020-3B41-B2C8-751302A598B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83666" y="2759141"/>
            <a:ext cx="2124223" cy="1452647"/>
          </a:xfrm>
          <a:prstGeom prst="rect">
            <a:avLst/>
          </a:prstGeom>
        </p:spPr>
      </p:pic>
      <p:pic>
        <p:nvPicPr>
          <p:cNvPr id="20" name="Pic - airliner single 2">
            <a:extLst>
              <a:ext uri="{FF2B5EF4-FFF2-40B4-BE49-F238E27FC236}">
                <a16:creationId xmlns:a16="http://schemas.microsoft.com/office/drawing/2014/main" id="{DEC4D823-45A3-2C4B-9C1A-47851382E2C1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5608604" y="2592887"/>
            <a:ext cx="2124222" cy="1452647"/>
          </a:xfrm>
          <a:prstGeom prst="rect">
            <a:avLst/>
          </a:prstGeom>
        </p:spPr>
      </p:pic>
      <p:pic>
        <p:nvPicPr>
          <p:cNvPr id="21" name="Pic - airliner single 3">
            <a:extLst>
              <a:ext uri="{FF2B5EF4-FFF2-40B4-BE49-F238E27FC236}">
                <a16:creationId xmlns:a16="http://schemas.microsoft.com/office/drawing/2014/main" id="{A7C4F7B4-452F-BF4C-B527-88EE7DCC5D61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5608604" y="2366899"/>
            <a:ext cx="2124222" cy="1452647"/>
          </a:xfrm>
          <a:prstGeom prst="rect">
            <a:avLst/>
          </a:prstGeom>
        </p:spPr>
      </p:pic>
      <p:pic>
        <p:nvPicPr>
          <p:cNvPr id="22" name="Pic - airliner single 4">
            <a:extLst>
              <a:ext uri="{FF2B5EF4-FFF2-40B4-BE49-F238E27FC236}">
                <a16:creationId xmlns:a16="http://schemas.microsoft.com/office/drawing/2014/main" id="{AEE9ED09-CF34-464C-BDBA-3664089AFE97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5608604" y="2164343"/>
            <a:ext cx="2124222" cy="1452646"/>
          </a:xfrm>
          <a:prstGeom prst="rect">
            <a:avLst/>
          </a:prstGeom>
        </p:spPr>
      </p:pic>
      <p:pic>
        <p:nvPicPr>
          <p:cNvPr id="23" name="Pic - airliner single 5">
            <a:extLst>
              <a:ext uri="{FF2B5EF4-FFF2-40B4-BE49-F238E27FC236}">
                <a16:creationId xmlns:a16="http://schemas.microsoft.com/office/drawing/2014/main" id="{63C9DA09-BFA9-EC4D-808C-917005EBBB9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83666" y="2006854"/>
            <a:ext cx="2124223" cy="1452647"/>
          </a:xfrm>
          <a:prstGeom prst="rect">
            <a:avLst/>
          </a:prstGeom>
        </p:spPr>
      </p:pic>
      <p:pic>
        <p:nvPicPr>
          <p:cNvPr id="24" name="Pic - airliner single 6">
            <a:extLst>
              <a:ext uri="{FF2B5EF4-FFF2-40B4-BE49-F238E27FC236}">
                <a16:creationId xmlns:a16="http://schemas.microsoft.com/office/drawing/2014/main" id="{AA181C62-090C-4E47-B6EC-51353DDEE2EA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5608604" y="1834885"/>
            <a:ext cx="2124222" cy="1452647"/>
          </a:xfrm>
          <a:prstGeom prst="rect">
            <a:avLst/>
          </a:prstGeom>
        </p:spPr>
      </p:pic>
      <p:pic>
        <p:nvPicPr>
          <p:cNvPr id="25" name="Pic - airliner single 7">
            <a:extLst>
              <a:ext uri="{FF2B5EF4-FFF2-40B4-BE49-F238E27FC236}">
                <a16:creationId xmlns:a16="http://schemas.microsoft.com/office/drawing/2014/main" id="{B21A63F1-EE7C-B248-8A3C-89C63571803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83666" y="1636925"/>
            <a:ext cx="2124223" cy="1452647"/>
          </a:xfrm>
          <a:prstGeom prst="rect">
            <a:avLst/>
          </a:prstGeom>
        </p:spPr>
      </p:pic>
      <p:pic>
        <p:nvPicPr>
          <p:cNvPr id="26" name="Pic - airliner single 8">
            <a:extLst>
              <a:ext uri="{FF2B5EF4-FFF2-40B4-BE49-F238E27FC236}">
                <a16:creationId xmlns:a16="http://schemas.microsoft.com/office/drawing/2014/main" id="{56F72F8E-A357-E447-BE25-30A3EA6DBAE8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5608604" y="1452499"/>
            <a:ext cx="2124222" cy="1452647"/>
          </a:xfrm>
          <a:prstGeom prst="rect">
            <a:avLst/>
          </a:prstGeom>
        </p:spPr>
      </p:pic>
      <p:pic>
        <p:nvPicPr>
          <p:cNvPr id="27" name="Pic - airliner single 9">
            <a:extLst>
              <a:ext uri="{FF2B5EF4-FFF2-40B4-BE49-F238E27FC236}">
                <a16:creationId xmlns:a16="http://schemas.microsoft.com/office/drawing/2014/main" id="{516F431E-3F3A-8647-8245-C37CE8ACC39A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5608604" y="1250838"/>
            <a:ext cx="2124222" cy="1452646"/>
          </a:xfrm>
          <a:prstGeom prst="rect">
            <a:avLst/>
          </a:prstGeom>
        </p:spPr>
      </p:pic>
      <p:pic>
        <p:nvPicPr>
          <p:cNvPr id="28" name="Pic - airliner single 10">
            <a:extLst>
              <a:ext uri="{FF2B5EF4-FFF2-40B4-BE49-F238E27FC236}">
                <a16:creationId xmlns:a16="http://schemas.microsoft.com/office/drawing/2014/main" id="{8B6270E1-B0D2-FE4C-A443-F50FB277908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83666" y="1087223"/>
            <a:ext cx="2124223" cy="1452647"/>
          </a:xfrm>
          <a:prstGeom prst="rect">
            <a:avLst/>
          </a:prstGeom>
        </p:spPr>
      </p:pic>
      <p:pic>
        <p:nvPicPr>
          <p:cNvPr id="29" name="Pic - Airliner stack">
            <a:extLst>
              <a:ext uri="{FF2B5EF4-FFF2-40B4-BE49-F238E27FC236}">
                <a16:creationId xmlns:a16="http://schemas.microsoft.com/office/drawing/2014/main" id="{17434DF4-3AAF-4E4C-B088-9189C6CCDFF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115000"/>
                    </a14:imgEffect>
                    <a14:imgEffect>
                      <a14:brightnessContrast bright="11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98841" y="1888740"/>
            <a:ext cx="2366192" cy="1968274"/>
          </a:xfrm>
          <a:prstGeom prst="rect">
            <a:avLst/>
          </a:prstGeom>
        </p:spPr>
      </p:pic>
      <p:pic>
        <p:nvPicPr>
          <p:cNvPr id="30" name="Pic - Right Compressor">
            <a:extLst>
              <a:ext uri="{FF2B5EF4-FFF2-40B4-BE49-F238E27FC236}">
                <a16:creationId xmlns:a16="http://schemas.microsoft.com/office/drawing/2014/main" id="{D70AC634-216D-0E46-B2E7-4E6EAF5427B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5400000">
            <a:off x="9087401" y="62994"/>
            <a:ext cx="4201732" cy="5143500"/>
          </a:xfrm>
          <a:prstGeom prst="rect">
            <a:avLst/>
          </a:prstGeom>
        </p:spPr>
      </p:pic>
      <p:pic>
        <p:nvPicPr>
          <p:cNvPr id="31" name="Pic - Top Compressor">
            <a:extLst>
              <a:ext uri="{FF2B5EF4-FFF2-40B4-BE49-F238E27FC236}">
                <a16:creationId xmlns:a16="http://schemas.microsoft.com/office/drawing/2014/main" id="{1BDCDDD5-366D-E741-A579-99FDC3A53E7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688268" y="-5256657"/>
            <a:ext cx="4201732" cy="5143500"/>
          </a:xfrm>
          <a:prstGeom prst="rect">
            <a:avLst/>
          </a:prstGeom>
        </p:spPr>
      </p:pic>
      <p:sp>
        <p:nvSpPr>
          <p:cNvPr id="38" name="TextBox - One description...">
            <a:extLst>
              <a:ext uri="{FF2B5EF4-FFF2-40B4-BE49-F238E27FC236}">
                <a16:creationId xmlns:a16="http://schemas.microsoft.com/office/drawing/2014/main" id="{6FC8F63B-CB63-E740-AEF2-237AF49D4C53}"/>
              </a:ext>
            </a:extLst>
          </p:cNvPr>
          <p:cNvSpPr txBox="1"/>
          <p:nvPr/>
        </p:nvSpPr>
        <p:spPr>
          <a:xfrm>
            <a:off x="4462344" y="1138771"/>
            <a:ext cx="3152615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463"/>
            <a:r>
              <a:rPr lang="en-US" dirty="0">
                <a:solidFill>
                  <a:srgbClr val="E5764B"/>
                </a:solidFill>
              </a:rPr>
              <a:t>One description…</a:t>
            </a:r>
          </a:p>
          <a:p>
            <a:endParaRPr lang="en-US" sz="800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An astronomical object that is very, very massive, and yet whose mass is contained in a very, very small volume.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 err="1">
              <a:solidFill>
                <a:schemeClr val="bg1"/>
              </a:solidFill>
            </a:endParaRPr>
          </a:p>
        </p:txBody>
      </p:sp>
      <p:sp>
        <p:nvSpPr>
          <p:cNvPr id="39" name="TextBox - Numbers...">
            <a:extLst>
              <a:ext uri="{FF2B5EF4-FFF2-40B4-BE49-F238E27FC236}">
                <a16:creationId xmlns:a16="http://schemas.microsoft.com/office/drawing/2014/main" id="{3086CFBA-C3E5-7945-B724-0953D90C44F4}"/>
              </a:ext>
            </a:extLst>
          </p:cNvPr>
          <p:cNvSpPr txBox="1"/>
          <p:nvPr/>
        </p:nvSpPr>
        <p:spPr>
          <a:xfrm>
            <a:off x="4530090" y="2822616"/>
            <a:ext cx="3813444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E5764B"/>
                </a:solidFill>
              </a:rPr>
              <a:t>Numbers…</a:t>
            </a:r>
          </a:p>
          <a:p>
            <a:endParaRPr lang="en-US" sz="800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Black holes are </a:t>
            </a:r>
            <a:r>
              <a:rPr lang="en-US" spc="-200" dirty="0">
                <a:solidFill>
                  <a:schemeClr val="bg1"/>
                </a:solidFill>
              </a:rPr>
              <a:t>1</a:t>
            </a:r>
            <a:r>
              <a:rPr lang="en-US" dirty="0">
                <a:solidFill>
                  <a:schemeClr val="bg1"/>
                </a:solidFill>
              </a:rPr>
              <a:t>,000 times more massive than that of the Sun, </a:t>
            </a:r>
          </a:p>
          <a:p>
            <a:r>
              <a:rPr lang="en-US" dirty="0">
                <a:solidFill>
                  <a:schemeClr val="bg1"/>
                </a:solidFill>
              </a:rPr>
              <a:t>yet with about the size of Earth.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sz="1400" dirty="0">
                <a:solidFill>
                  <a:srgbClr val="877272"/>
                </a:solidFill>
              </a:rPr>
              <a:t>(Applies to intermediate-mass black holes)</a:t>
            </a:r>
          </a:p>
        </p:txBody>
      </p:sp>
      <p:sp>
        <p:nvSpPr>
          <p:cNvPr id="37" name="TextBox - It's as if...">
            <a:extLst>
              <a:ext uri="{FF2B5EF4-FFF2-40B4-BE49-F238E27FC236}">
                <a16:creationId xmlns:a16="http://schemas.microsoft.com/office/drawing/2014/main" id="{676F8245-9F6D-564D-BD57-D27140252832}"/>
              </a:ext>
            </a:extLst>
          </p:cNvPr>
          <p:cNvSpPr txBox="1"/>
          <p:nvPr/>
        </p:nvSpPr>
        <p:spPr>
          <a:xfrm>
            <a:off x="3673832" y="1112431"/>
            <a:ext cx="16014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It’s as if…</a:t>
            </a:r>
          </a:p>
        </p:txBody>
      </p:sp>
      <p:sp>
        <p:nvSpPr>
          <p:cNvPr id="40" name="TextBox - You had one airliner">
            <a:extLst>
              <a:ext uri="{FF2B5EF4-FFF2-40B4-BE49-F238E27FC236}">
                <a16:creationId xmlns:a16="http://schemas.microsoft.com/office/drawing/2014/main" id="{154CA483-85AB-3B4B-939B-33C92304BFD7}"/>
              </a:ext>
            </a:extLst>
          </p:cNvPr>
          <p:cNvSpPr txBox="1"/>
          <p:nvPr/>
        </p:nvSpPr>
        <p:spPr>
          <a:xfrm>
            <a:off x="3673832" y="1500413"/>
            <a:ext cx="2366193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solidFill>
                <a:schemeClr val="bg1"/>
              </a:solidFill>
            </a:endParaRPr>
          </a:p>
          <a:p>
            <a:endParaRPr lang="en-US" sz="800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You had one commercial airliner,</a:t>
            </a:r>
          </a:p>
        </p:txBody>
      </p:sp>
      <p:sp>
        <p:nvSpPr>
          <p:cNvPr id="41" name="TextBox - then stacked 9 more top">
            <a:extLst>
              <a:ext uri="{FF2B5EF4-FFF2-40B4-BE49-F238E27FC236}">
                <a16:creationId xmlns:a16="http://schemas.microsoft.com/office/drawing/2014/main" id="{AA08C1FF-FE57-244A-ACA5-2A7D89858DE2}"/>
              </a:ext>
            </a:extLst>
          </p:cNvPr>
          <p:cNvSpPr txBox="1"/>
          <p:nvPr/>
        </p:nvSpPr>
        <p:spPr>
          <a:xfrm>
            <a:off x="3673832" y="1500413"/>
            <a:ext cx="2299366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solidFill>
                <a:schemeClr val="bg1"/>
              </a:solidFill>
            </a:endParaRPr>
          </a:p>
          <a:p>
            <a:endParaRPr lang="en-US" sz="800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then stacked nine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more on top.</a:t>
            </a:r>
          </a:p>
          <a:p>
            <a:endParaRPr lang="en-US" dirty="0" err="1">
              <a:solidFill>
                <a:schemeClr val="bg1"/>
              </a:solidFill>
            </a:endParaRPr>
          </a:p>
        </p:txBody>
      </p:sp>
      <p:sp>
        <p:nvSpPr>
          <p:cNvPr id="42" name="TextBox - Compressed them down">
            <a:extLst>
              <a:ext uri="{FF2B5EF4-FFF2-40B4-BE49-F238E27FC236}">
                <a16:creationId xmlns:a16="http://schemas.microsoft.com/office/drawing/2014/main" id="{A8EB03DB-CF04-4840-904D-BE772979A28A}"/>
              </a:ext>
            </a:extLst>
          </p:cNvPr>
          <p:cNvSpPr txBox="1"/>
          <p:nvPr/>
        </p:nvSpPr>
        <p:spPr>
          <a:xfrm>
            <a:off x="3673832" y="2188932"/>
            <a:ext cx="33794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Compressed</a:t>
            </a:r>
          </a:p>
          <a:p>
            <a:r>
              <a:rPr lang="en-US" dirty="0">
                <a:solidFill>
                  <a:schemeClr val="bg1"/>
                </a:solidFill>
              </a:rPr>
              <a:t>them down…</a:t>
            </a:r>
          </a:p>
        </p:txBody>
      </p:sp>
      <p:sp>
        <p:nvSpPr>
          <p:cNvPr id="43" name="TextBox - until you are left with">
            <a:extLst>
              <a:ext uri="{FF2B5EF4-FFF2-40B4-BE49-F238E27FC236}">
                <a16:creationId xmlns:a16="http://schemas.microsoft.com/office/drawing/2014/main" id="{E1E902C2-CF0F-C643-9A4B-546C0F41C35B}"/>
              </a:ext>
            </a:extLst>
          </p:cNvPr>
          <p:cNvSpPr txBox="1"/>
          <p:nvPr/>
        </p:nvSpPr>
        <p:spPr>
          <a:xfrm>
            <a:off x="3673833" y="1915194"/>
            <a:ext cx="231133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Until you were left with something the size of…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4" name="TextBox - ...a tiny single die.">
            <a:extLst>
              <a:ext uri="{FF2B5EF4-FFF2-40B4-BE49-F238E27FC236}">
                <a16:creationId xmlns:a16="http://schemas.microsoft.com/office/drawing/2014/main" id="{DAD4DF8F-F045-7B40-B166-3DD1C23377DD}"/>
              </a:ext>
            </a:extLst>
          </p:cNvPr>
          <p:cNvSpPr txBox="1"/>
          <p:nvPr/>
        </p:nvSpPr>
        <p:spPr>
          <a:xfrm>
            <a:off x="3673832" y="2469191"/>
            <a:ext cx="220845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a tiny single die.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7008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9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7812 -0.01512 " pathEditMode="relative" ptsTypes="AA">
                                      <p:cBhvr>
                                        <p:cTn id="8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25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500"/>
                            </p:stCondLst>
                            <p:childTnLst>
                              <p:par>
                                <p:cTn id="51" presetID="10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0" presetClass="path" presetSubtype="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224 -0.30648 L 3.88889E-6 0.00093 " pathEditMode="relative" rAng="0" ptsTypes="AA">
                                      <p:cBhvr>
                                        <p:cTn id="5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111" y="153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5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50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750"/>
                            </p:stCondLst>
                            <p:childTnLst>
                              <p:par>
                                <p:cTn id="6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7000"/>
                            </p:stCondLst>
                            <p:childTnLst>
                              <p:par>
                                <p:cTn id="6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7250"/>
                            </p:stCondLst>
                            <p:childTnLst>
                              <p:par>
                                <p:cTn id="7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7500"/>
                            </p:stCondLst>
                            <p:childTnLst>
                              <p:par>
                                <p:cTn id="7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7750"/>
                            </p:stCondLst>
                            <p:childTnLst>
                              <p:par>
                                <p:cTn id="8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8000"/>
                            </p:stCondLst>
                            <p:childTnLst>
                              <p:par>
                                <p:cTn id="8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8250"/>
                            </p:stCondLst>
                            <p:childTnLst>
                              <p:par>
                                <p:cTn id="8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8500"/>
                            </p:stCondLst>
                            <p:childTnLst>
                              <p:par>
                                <p:cTn id="9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8750"/>
                            </p:stCondLst>
                            <p:childTnLst>
                              <p:par>
                                <p:cTn id="9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9250"/>
                            </p:stCondLst>
                            <p:childTnLst>
                              <p:par>
                                <p:cTn id="10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0750"/>
                            </p:stCondLst>
                            <p:childTnLst>
                              <p:par>
                                <p:cTn id="105" presetID="42" presetClass="path" presetSubtype="0" decel="50000" autoRev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3.58025E-6 L -1.11111E-6 0.62561 " pathEditMode="relative" rAng="0" ptsTypes="AA">
                                      <p:cBhvr>
                                        <p:cTn id="106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1296"/>
                                    </p:animMotion>
                                  </p:childTnLst>
                                </p:cTn>
                              </p:par>
                              <p:par>
                                <p:cTn id="107" presetID="42" presetClass="path" presetSubtype="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3.95062E-6 L -1.11111E-6 -0.4747 " pathEditMode="relative" rAng="0" ptsTypes="AA">
                                      <p:cBhvr>
                                        <p:cTn id="10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3735"/>
                                    </p:animMotion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1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0" presetClass="exit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3" dur="2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0" presetClass="exit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2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0" presetClass="exit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2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1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0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2" dur="2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0" presetClass="exit" presetSubtype="0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5" dur="2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0" presetClass="exit" presetSubtype="0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8" dur="2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0" presetClass="exit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0" presetClass="exit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4" dur="2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10" presetClass="exit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7" dur="2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0" presetClass="exit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0" dur="2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10" presetClass="exit" presetSubtype="0" fill="hold" grpId="1" nodeType="withEffect">
                                  <p:stCondLst>
                                    <p:cond delay="12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0" presetClass="exit" presetSubtype="0" fill="hold" grpId="1" nodeType="withEffect">
                                  <p:stCondLst>
                                    <p:cond delay="12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presetID="10" presetClass="exit" presetSubtype="0" fill="hold" grpId="1" nodeType="withEffect">
                                  <p:stCondLst>
                                    <p:cond delay="12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14750"/>
                            </p:stCondLst>
                            <p:childTnLst>
                              <p:par>
                                <p:cTn id="15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42" presetClass="path" presetSubtype="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4.32099E-6 L -0.21615 -0.00062 " pathEditMode="relative" rAng="0" ptsTypes="AA">
                                      <p:cBhvr>
                                        <p:cTn id="15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816" y="-31"/>
                                    </p:animMotion>
                                  </p:childTnLst>
                                </p:cTn>
                              </p:par>
                              <p:par>
                                <p:cTn id="157" presetID="6" presetClass="emph" presetSubtype="0" decel="5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Scale>
                                      <p:cBhvr>
                                        <p:cTn id="158" dur="500" fill="hold"/>
                                        <p:tgtEl>
                                          <p:spTgt spid="29"/>
                                        </p:tgtEl>
                                      </p:cBhvr>
                                      <p:by x="100000" y="30000"/>
                                    </p:animScale>
                                  </p:childTnLst>
                                </p:cTn>
                              </p:par>
                              <p:par>
                                <p:cTn id="159" presetID="6" presetClass="emph" presetSubtype="0" decel="5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Scale>
                                      <p:cBhvr>
                                        <p:cTn id="160" dur="500" fill="hold"/>
                                        <p:tgtEl>
                                          <p:spTgt spid="29"/>
                                        </p:tgtEl>
                                      </p:cBhvr>
                                      <p:by x="2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61" presetID="10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42" presetClass="path" presetSubtype="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2.09877E-6 L 0.24566 -2.09877E-6 " pathEditMode="relative" rAng="0" ptsTypes="AA">
                                      <p:cBhvr>
                                        <p:cTn id="16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274" y="0"/>
                                    </p:animMotion>
                                  </p:childTnLst>
                                </p:cTn>
                              </p:par>
                              <p:par>
                                <p:cTn id="169" presetID="10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16750"/>
                            </p:stCondLst>
                            <p:childTnLst>
                              <p:par>
                                <p:cTn id="17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17250"/>
                            </p:stCondLst>
                            <p:childTnLst>
                              <p:par>
                                <p:cTn id="177" presetID="42" presetClass="path" presetSubtype="0" decel="50000" autoRev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1.11111E-6 3.58025E-6 L -1.11111E-6 0.63672 " pathEditMode="relative" rAng="0" ptsTypes="AA">
                                      <p:cBhvr>
                                        <p:cTn id="17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1852"/>
                                    </p:animMotion>
                                  </p:childTnLst>
                                </p:cTn>
                              </p:par>
                              <p:par>
                                <p:cTn id="179" presetID="42" presetClass="path" presetSubtype="0" decel="50000" autoRev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1.11111E-6 3.95062E-6 L -1.11111E-6 -0.54476 " pathEditMode="relative" rAng="0" ptsTypes="AA">
                                      <p:cBhvr>
                                        <p:cTn id="18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7253"/>
                                    </p:animMotion>
                                  </p:childTnLst>
                                </p:cTn>
                              </p:par>
                              <p:par>
                                <p:cTn id="181" presetID="6" presetClass="emph" presetSubtype="0" decel="50000" fill="hold" nodeType="withEffect">
                                  <p:stCondLst>
                                    <p:cond delay="1060"/>
                                  </p:stCondLst>
                                  <p:childTnLst>
                                    <p:animScale>
                                      <p:cBhvr>
                                        <p:cTn id="182" dur="500" fill="hold"/>
                                        <p:tgtEl>
                                          <p:spTgt spid="29"/>
                                        </p:tgtEl>
                                      </p:cBhvr>
                                      <p:by x="100000" y="1000"/>
                                    </p:animScale>
                                  </p:childTnLst>
                                </p:cTn>
                              </p:par>
                              <p:par>
                                <p:cTn id="183" presetID="10" presetClass="exit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10" presetClass="exit" presetSubtype="0" fill="hold" grpId="1" nodeType="withEffect">
                                  <p:stCondLst>
                                    <p:cond delay="12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9" fill="hold">
                            <p:stCondLst>
                              <p:cond delay="19750"/>
                            </p:stCondLst>
                            <p:childTnLst>
                              <p:par>
                                <p:cTn id="190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20250"/>
                            </p:stCondLst>
                            <p:childTnLst>
                              <p:par>
                                <p:cTn id="19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20750"/>
                            </p:stCondLst>
                            <p:childTnLst>
                              <p:par>
                                <p:cTn id="19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1" fill="hold">
                            <p:stCondLst>
                              <p:cond delay="21250"/>
                            </p:stCondLst>
                            <p:childTnLst>
                              <p:par>
                                <p:cTn id="202" presetID="8" presetClass="emph" presetSubtype="0" decel="5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Rot by="-3420000">
                                      <p:cBhvr>
                                        <p:cTn id="203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>
                            <p:stCondLst>
                              <p:cond delay="24250"/>
                            </p:stCondLst>
                            <p:childTnLst>
                              <p:par>
                                <p:cTn id="20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38" grpId="0" uiExpand="1" build="p"/>
      <p:bldP spid="38" grpId="1" uiExpand="1" build="allAtOnce"/>
      <p:bldP spid="39" grpId="0" uiExpand="1" build="p"/>
      <p:bldP spid="39" grpId="1" uiExpand="1" build="allAtOnce"/>
      <p:bldP spid="37" grpId="0"/>
      <p:bldP spid="37" grpId="1"/>
      <p:bldP spid="40" grpId="0"/>
      <p:bldP spid="40" grpId="1"/>
      <p:bldP spid="41" grpId="0"/>
      <p:bldP spid="41" grpId="1"/>
      <p:bldP spid="42" grpId="0"/>
      <p:bldP spid="42" grpId="1"/>
      <p:bldP spid="43" grpId="0"/>
      <p:bldP spid="4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UIDATA" val="&lt;database version=&quot;11.0&quot;&gt;&lt;object type=&quot;1&quot; unique_id=&quot;10001&quot;&gt;&lt;object type=&quot;2&quot; unique_id=&quot;10522&quot;&gt;&lt;object type=&quot;3&quot; unique_id=&quot;10523&quot;&gt;&lt;property id=&quot;20148&quot; value=&quot;5&quot;/&gt;&lt;property id=&quot;20300&quot; value=&quot;Slide 1&quot;/&gt;&lt;property id=&quot;20307&quot; value=&quot;277&quot;/&gt;&lt;/object&gt;&lt;object type=&quot;3&quot; unique_id=&quot;10524&quot;&gt;&lt;property id=&quot;20148&quot; value=&quot;5&quot;/&gt;&lt;property id=&quot;20300&quot; value=&quot;Slide 2&quot;/&gt;&lt;property id=&quot;20307&quot; value=&quot;281&quot;/&gt;&lt;/object&gt;&lt;object type=&quot;3&quot; unique_id=&quot;10525&quot;&gt;&lt;property id=&quot;20148&quot; value=&quot;5&quot;/&gt;&lt;property id=&quot;20300&quot; value=&quot;Slide 3&quot;/&gt;&lt;property id=&quot;20307&quot; value=&quot;280&quot;/&gt;&lt;/object&gt;&lt;object type=&quot;3&quot; unique_id=&quot;10526&quot;&gt;&lt;property id=&quot;20148&quot; value=&quot;5&quot;/&gt;&lt;property id=&quot;20300&quot; value=&quot;Slide 4&quot;/&gt;&lt;property id=&quot;20307&quot; value=&quot;278&quot;/&gt;&lt;/object&gt;&lt;/object&gt;&lt;object type=&quot;8&quot; unique_id=&quot;10532&quot;&gt;&lt;/object&gt;&lt;/object&gt;&lt;/database&gt;"/>
  <p:tag name="MMPROD_NEXTUNIQUEID" val="10010"/>
  <p:tag name="SECTOMILLISECCONVERTED" val="1"/>
</p:tagLst>
</file>

<file path=ppt/theme/theme1.xml><?xml version="1.0" encoding="utf-8"?>
<a:theme xmlns:a="http://schemas.openxmlformats.org/drawingml/2006/main" name="NASAjpl-WhiteTheme-16x9-vA6">
  <a:themeElements>
    <a:clrScheme name="NASA-JPL - Jan 2017">
      <a:dk1>
        <a:sysClr val="windowText" lastClr="000000"/>
      </a:dk1>
      <a:lt1>
        <a:sysClr val="window" lastClr="FFFFFF"/>
      </a:lt1>
      <a:dk2>
        <a:srgbClr val="5D5D60"/>
      </a:dk2>
      <a:lt2>
        <a:srgbClr val="E4E9EF"/>
      </a:lt2>
      <a:accent1>
        <a:srgbClr val="6083AA"/>
      </a:accent1>
      <a:accent2>
        <a:srgbClr val="94A8C2"/>
      </a:accent2>
      <a:accent3>
        <a:srgbClr val="0B3D91"/>
      </a:accent3>
      <a:accent4>
        <a:srgbClr val="E31937"/>
      </a:accent4>
      <a:accent5>
        <a:srgbClr val="F2A900"/>
      </a:accent5>
      <a:accent6>
        <a:srgbClr val="A4B34C"/>
      </a:accent6>
      <a:hlink>
        <a:srgbClr val="0E7EE0"/>
      </a:hlink>
      <a:folHlink>
        <a:srgbClr val="0E7EE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2"/>
        </a:solidFill>
        <a:ln>
          <a:noFill/>
        </a:ln>
        <a:effectLst/>
      </a:spPr>
      <a:bodyPr rtlCol="0" anchor="ctr">
        <a:noAutofit/>
      </a:bodyPr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12700" cmpd="sng">
          <a:solidFill>
            <a:schemeClr val="bg1">
              <a:lumMod val="65000"/>
            </a:schemeClr>
          </a:solidFill>
          <a:tailEnd type="arrow"/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NASAjpl-BlackTheme-16x9-vA6">
  <a:themeElements>
    <a:clrScheme name="NASA-JPL - Jan 2017">
      <a:dk1>
        <a:sysClr val="windowText" lastClr="000000"/>
      </a:dk1>
      <a:lt1>
        <a:sysClr val="window" lastClr="FFFFFF"/>
      </a:lt1>
      <a:dk2>
        <a:srgbClr val="5D5D60"/>
      </a:dk2>
      <a:lt2>
        <a:srgbClr val="E4E9EF"/>
      </a:lt2>
      <a:accent1>
        <a:srgbClr val="6083AA"/>
      </a:accent1>
      <a:accent2>
        <a:srgbClr val="94A8C2"/>
      </a:accent2>
      <a:accent3>
        <a:srgbClr val="0B3D91"/>
      </a:accent3>
      <a:accent4>
        <a:srgbClr val="E31937"/>
      </a:accent4>
      <a:accent5>
        <a:srgbClr val="F2A900"/>
      </a:accent5>
      <a:accent6>
        <a:srgbClr val="A4B34C"/>
      </a:accent6>
      <a:hlink>
        <a:srgbClr val="0E7EE0"/>
      </a:hlink>
      <a:folHlink>
        <a:srgbClr val="0E7EE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2">
            <a:lumMod val="50000"/>
          </a:schemeClr>
        </a:solidFill>
        <a:ln>
          <a:noFill/>
        </a:ln>
        <a:effectLst/>
      </a:spPr>
      <a:bodyPr rtlCol="0" anchor="ctr">
        <a:noAutofit/>
      </a:bodyPr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12700" cmpd="sng">
          <a:solidFill>
            <a:schemeClr val="tx2"/>
          </a:solidFill>
          <a:headEnd type="arrow"/>
          <a:tailEnd type="arrow"/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dirty="0" err="1" smtClean="0">
            <a:solidFill>
              <a:schemeClr val="bg1"/>
            </a:solidFill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16600</TotalTime>
  <Words>310</Words>
  <Application>Microsoft Macintosh PowerPoint</Application>
  <PresentationFormat>On-screen Show (16:9)</PresentationFormat>
  <Paragraphs>58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NASAjpl-WhiteTheme-16x9-vA6</vt:lpstr>
      <vt:lpstr>NASAjpl-BlackTheme-16x9-vA6</vt:lpstr>
      <vt:lpstr>Black Holes – What are Black Holes?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Carolyn M Stolze</dc:creator>
  <cp:lastModifiedBy>Microsoft Office User</cp:lastModifiedBy>
  <cp:revision>303</cp:revision>
  <dcterms:created xsi:type="dcterms:W3CDTF">2016-09-08T21:41:17Z</dcterms:created>
  <dcterms:modified xsi:type="dcterms:W3CDTF">2022-04-18T20:56:16Z</dcterms:modified>
</cp:coreProperties>
</file>