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  <p:sldMasterId id="2147483673" r:id="rId2"/>
  </p:sldMasterIdLst>
  <p:notesMasterIdLst>
    <p:notesMasterId r:id="rId4"/>
  </p:notesMasterIdLst>
  <p:handoutMasterIdLst>
    <p:handoutMasterId r:id="rId5"/>
  </p:handoutMasterIdLst>
  <p:sldIdLst>
    <p:sldId id="301" r:id="rId3"/>
  </p:sldIdLst>
  <p:sldSz cx="9144000" cy="5143500" type="screen16x9"/>
  <p:notesSz cx="6858000" cy="9144000"/>
  <p:custDataLst>
    <p:tags r:id="rId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699"/>
    <a:srgbClr val="88B5FF"/>
    <a:srgbClr val="9DC3E6"/>
    <a:srgbClr val="B7D2FF"/>
    <a:srgbClr val="3E526D"/>
    <a:srgbClr val="0060A5"/>
    <a:srgbClr val="00233D"/>
    <a:srgbClr val="2F394E"/>
    <a:srgbClr val="5F739C"/>
    <a:srgbClr val="AF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70"/>
    <p:restoredTop sz="83622" autoAdjust="0"/>
  </p:normalViewPr>
  <p:slideViewPr>
    <p:cSldViewPr snapToGrid="0" snapToObjects="1">
      <p:cViewPr varScale="1">
        <p:scale>
          <a:sx n="145" d="100"/>
          <a:sy n="145" d="100"/>
        </p:scale>
        <p:origin x="1680" y="1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67AB6-DDEA-CF4E-A74B-19A554508643}" type="datetimeFigureOut">
              <a:rPr lang="en-US" smtClean="0">
                <a:latin typeface="Arial"/>
              </a:rPr>
              <a:t>6/21/21</a:t>
            </a:fld>
            <a:endParaRPr lang="en-US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00F83-E232-AF4B-BEC0-F9D716239A3F}" type="slidenum">
              <a:rPr lang="en-US" smtClean="0">
                <a:latin typeface="Arial"/>
              </a:rPr>
              <a:t>‹#›</a:t>
            </a:fld>
            <a:endParaRPr lang="en-US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52301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/>
              </a:defRPr>
            </a:lvl1pPr>
          </a:lstStyle>
          <a:p>
            <a:fld id="{72DD8AEC-B96B-2C4C-86B3-8483D80B216B}" type="datetimeFigureOut">
              <a:rPr lang="en-US" smtClean="0"/>
              <a:pPr/>
              <a:t>6/21/21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/>
              </a:defRPr>
            </a:lvl1pPr>
          </a:lstStyle>
          <a:p>
            <a:fld id="{4180AB40-CF9C-CB44-AF47-E5E5B00AC3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717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dirty="0"/>
              <a:t>Adapted from existing image.</a:t>
            </a:r>
          </a:p>
          <a:p>
            <a:pPr rtl="0"/>
            <a:r>
              <a:rPr lang="en-US" dirty="0"/>
              <a:t>– Cutout TRAPPIST-1 section and created left hand section of orbits (not in original image).</a:t>
            </a:r>
          </a:p>
          <a:p>
            <a:pPr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E2C2CA-A0ED-D449-BD82-67EA63EA309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661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925513" y="1956377"/>
            <a:ext cx="7483464" cy="294801"/>
          </a:xfrm>
        </p:spPr>
        <p:txBody>
          <a:bodyPr>
            <a:noAutofit/>
          </a:bodyPr>
          <a:lstStyle>
            <a:lvl1pPr marL="0" indent="0">
              <a:buNone/>
              <a:defRPr sz="1400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24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915352" y="2251179"/>
            <a:ext cx="7493625" cy="419202"/>
          </a:xfrm>
        </p:spPr>
        <p:txBody>
          <a:bodyPr>
            <a:noAutofit/>
          </a:bodyPr>
          <a:lstStyle>
            <a:lvl1pPr marL="0" indent="0">
              <a:buNone/>
              <a:defRPr sz="2400" b="1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25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925512" y="2668678"/>
            <a:ext cx="7483465" cy="826362"/>
          </a:xfrm>
        </p:spPr>
        <p:txBody>
          <a:bodyPr>
            <a:no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a Presentation Subtitle</a:t>
            </a:r>
          </a:p>
        </p:txBody>
      </p:sp>
      <p:sp>
        <p:nvSpPr>
          <p:cNvPr id="26" name="Text Placeholder 21"/>
          <p:cNvSpPr>
            <a:spLocks noGrp="1"/>
          </p:cNvSpPr>
          <p:nvPr>
            <p:ph type="body" sz="quarter" idx="18" hasCustomPrompt="1"/>
          </p:nvPr>
        </p:nvSpPr>
        <p:spPr>
          <a:xfrm>
            <a:off x="915352" y="4246880"/>
            <a:ext cx="7493625" cy="497840"/>
          </a:xfrm>
        </p:spPr>
        <p:txBody>
          <a:bodyPr anchor="b">
            <a:noAutofit/>
          </a:bodyPr>
          <a:lstStyle>
            <a:lvl1pPr marL="0" indent="0">
              <a:buNone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pic>
        <p:nvPicPr>
          <p:cNvPr id="8" name="Picture 7" descr="Tribrand_ColorBlack_rgb_16x3_1606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95" y="1184383"/>
            <a:ext cx="2925483" cy="81263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20"/>
          </p:nvPr>
        </p:nvSpPr>
        <p:spPr>
          <a:xfrm>
            <a:off x="915353" y="4802823"/>
            <a:ext cx="7493624" cy="274637"/>
          </a:xfrm>
        </p:spPr>
        <p:txBody>
          <a:bodyPr/>
          <a:lstStyle/>
          <a:p>
            <a:pPr algn="l"/>
            <a:r>
              <a:rPr lang="en-US"/>
              <a:t>This document has been reviewed and determined not to contain export controlled technical data.</a:t>
            </a:r>
          </a:p>
        </p:txBody>
      </p:sp>
    </p:spTree>
    <p:extLst>
      <p:ext uri="{BB962C8B-B14F-4D97-AF65-F5344CB8AC3E}">
        <p14:creationId xmlns:p14="http://schemas.microsoft.com/office/powerpoint/2010/main" val="2565551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Sq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5687785" y="508000"/>
            <a:ext cx="3347357" cy="826391"/>
          </a:xfrm>
        </p:spPr>
        <p:txBody>
          <a:bodyPr anchor="b">
            <a:noAutofit/>
          </a:bodyPr>
          <a:lstStyle>
            <a:lvl1pPr marL="0" indent="0" algn="ctr">
              <a:buNone/>
              <a:defRPr sz="140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5687785" y="1354711"/>
            <a:ext cx="3347357" cy="728089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546725" cy="5143500"/>
          </a:xfrm>
        </p:spPr>
        <p:txBody>
          <a:bodyPr anchor="ctr"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/>
              <a:buNone/>
              <a:tabLst/>
              <a:defRPr sz="1400"/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26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5687785" y="2164080"/>
            <a:ext cx="3347357" cy="833120"/>
          </a:xfrm>
        </p:spPr>
        <p:txBody>
          <a:bodyPr anchor="t">
            <a:noAutofit/>
          </a:bodyPr>
          <a:lstStyle>
            <a:lvl1pPr marL="0" indent="0" algn="ctr">
              <a:buNone/>
              <a:defRPr sz="10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pic>
        <p:nvPicPr>
          <p:cNvPr id="8" name="Picture 7" descr="Tribrand_ColorBlack_rgb_16x3_1606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0339" y="3918225"/>
            <a:ext cx="2925483" cy="81263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7"/>
          </p:nvPr>
        </p:nvSpPr>
        <p:spPr>
          <a:xfrm>
            <a:off x="5687785" y="4802823"/>
            <a:ext cx="3347357" cy="274637"/>
          </a:xfrm>
        </p:spPr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</p:spTree>
    <p:extLst>
      <p:ext uri="{BB962C8B-B14F-4D97-AF65-F5344CB8AC3E}">
        <p14:creationId xmlns:p14="http://schemas.microsoft.com/office/powerpoint/2010/main" val="3207911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Horz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3417503"/>
          </a:xfrm>
        </p:spPr>
        <p:txBody>
          <a:bodyPr anchor="ctr"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/>
              <a:buNone/>
              <a:tabLst/>
              <a:defRPr sz="1400"/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369198" y="3773210"/>
            <a:ext cx="8530529" cy="430183"/>
          </a:xfrm>
        </p:spPr>
        <p:txBody>
          <a:bodyPr>
            <a:no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200" b="1">
                <a:latin typeface="+mj-lt"/>
              </a:defRPr>
            </a:lvl2pPr>
            <a:lvl3pPr marL="914400" indent="0">
              <a:buNone/>
              <a:defRPr sz="2200" b="1">
                <a:latin typeface="+mj-lt"/>
              </a:defRPr>
            </a:lvl3pPr>
            <a:lvl4pPr marL="1371600" indent="0">
              <a:buNone/>
              <a:defRPr sz="2200" b="1">
                <a:latin typeface="+mj-lt"/>
              </a:defRPr>
            </a:lvl4pPr>
            <a:lvl5pPr marL="1828800" indent="0">
              <a:buNone/>
              <a:defRPr sz="2200" b="1">
                <a:latin typeface="+mj-lt"/>
              </a:defRPr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7" hasCustomPrompt="1"/>
          </p:nvPr>
        </p:nvSpPr>
        <p:spPr>
          <a:xfrm>
            <a:off x="369198" y="4479716"/>
            <a:ext cx="5605047" cy="355600"/>
          </a:xfrm>
        </p:spPr>
        <p:txBody>
          <a:bodyPr anchor="b">
            <a:noAutofit/>
          </a:bodyPr>
          <a:lstStyle>
            <a:lvl1pPr marL="0" indent="0">
              <a:buNone/>
              <a:defRPr sz="1000" baseline="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369197" y="3488175"/>
            <a:ext cx="8530530" cy="285035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400">
                <a:solidFill>
                  <a:schemeClr val="accent1"/>
                </a:solidFill>
              </a:defRPr>
            </a:lvl2pPr>
            <a:lvl3pPr marL="914400" indent="0">
              <a:buNone/>
              <a:defRPr sz="1400">
                <a:solidFill>
                  <a:schemeClr val="accent1"/>
                </a:solidFill>
              </a:defRPr>
            </a:lvl3pPr>
            <a:lvl4pPr marL="1371600" indent="0">
              <a:buNone/>
              <a:defRPr sz="1400">
                <a:solidFill>
                  <a:schemeClr val="accent1"/>
                </a:solidFill>
              </a:defRPr>
            </a:lvl4pPr>
            <a:lvl5pPr marL="1828800" indent="0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pic>
        <p:nvPicPr>
          <p:cNvPr id="9" name="Picture 8" descr="Tribrand_ColorBlack_rgb_16x3_1606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4244" y="4219782"/>
            <a:ext cx="2925483" cy="81263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>
          <a:xfrm>
            <a:off x="369199" y="4802823"/>
            <a:ext cx="5605046" cy="274637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This document has been reviewed and determined not to contain export controlled technical data.</a:t>
            </a:r>
          </a:p>
        </p:txBody>
      </p:sp>
    </p:spTree>
    <p:extLst>
      <p:ext uri="{BB962C8B-B14F-4D97-AF65-F5344CB8AC3E}">
        <p14:creationId xmlns:p14="http://schemas.microsoft.com/office/powerpoint/2010/main" val="3207911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4A111507-B672-374D-98F3-FA5D17E5A61A}" type="datetime4">
              <a:rPr lang="en-US" smtClean="0"/>
              <a:t>June 21,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924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8F01EBEF-DF64-4A44-98AB-714D2F4ED88E}" type="datetime4">
              <a:rPr lang="en-US" smtClean="0"/>
              <a:t>June 21,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170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F154232B-FDB3-4540-AC0B-619D296AEA23}" type="datetime4">
              <a:rPr lang="en-US" smtClean="0"/>
              <a:t>June 21,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170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84CB780C-4595-F543-A264-C45E8D504E6A}" type="datetime4">
              <a:rPr lang="en-US" smtClean="0"/>
              <a:t>June 21,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767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F4A98C58-F1E4-5141-9A70-39686268F850}" type="datetime4">
              <a:rPr lang="en-US" smtClean="0"/>
              <a:t>June 21,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395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1598613"/>
            <a:ext cx="4216400" cy="2719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4" y="1598612"/>
            <a:ext cx="4216400" cy="27193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D57312A6-FE98-614E-B908-923B05A81BB3}" type="datetime4">
              <a:rPr lang="en-US" smtClean="0"/>
              <a:t>June 21,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275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2137092"/>
            <a:ext cx="4216400" cy="238410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4" y="2137092"/>
            <a:ext cx="4216400" cy="23841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254000" y="1497330"/>
            <a:ext cx="4216400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75164" y="1497330"/>
            <a:ext cx="4216400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4F7BED6E-8BF2-AA4E-9E08-8FB1C9655BB1}" type="datetime4">
              <a:rPr lang="en-US" smtClean="0"/>
              <a:t>June 21,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700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2137092"/>
            <a:ext cx="3211513" cy="23841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254000" y="1497330"/>
            <a:ext cx="3211513" cy="639762"/>
          </a:xfrm>
        </p:spPr>
        <p:txBody>
          <a:bodyPr anchor="b">
            <a:noAutofit/>
          </a:bodyPr>
          <a:lstStyle>
            <a:lvl1pPr marL="0" indent="0">
              <a:buFont typeface="Arial"/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3" name="Content Placeholder 11"/>
          <p:cNvSpPr>
            <a:spLocks noGrp="1"/>
          </p:cNvSpPr>
          <p:nvPr>
            <p:ph sz="quarter" idx="20"/>
          </p:nvPr>
        </p:nvSpPr>
        <p:spPr>
          <a:xfrm>
            <a:off x="3638844" y="1497329"/>
            <a:ext cx="5129236" cy="30238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7607D4CB-C25A-8E42-B2D3-6E370A42B76F}" type="datetime4">
              <a:rPr lang="en-US" smtClean="0"/>
              <a:t>June 21,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58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idx="1"/>
          </p:nvPr>
        </p:nvSpPr>
        <p:spPr>
          <a:xfrm>
            <a:off x="254000" y="1497330"/>
            <a:ext cx="5129236" cy="302386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sz="quarter" idx="19"/>
          </p:nvPr>
        </p:nvSpPr>
        <p:spPr>
          <a:xfrm>
            <a:off x="5556567" y="2137092"/>
            <a:ext cx="3211513" cy="23841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5556567" y="1497330"/>
            <a:ext cx="3211513" cy="639762"/>
          </a:xfrm>
        </p:spPr>
        <p:txBody>
          <a:bodyPr anchor="b">
            <a:noAutofit/>
          </a:bodyPr>
          <a:lstStyle>
            <a:lvl1pPr marL="0" indent="0">
              <a:buFont typeface="Arial"/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79E4DC6E-9D85-3C4A-A781-2874828201CC}" type="datetime4">
              <a:rPr lang="en-US" smtClean="0"/>
              <a:t>June 21,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11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Black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161143"/>
            <a:ext cx="9144000" cy="355849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F5C3F1D-71E8-5A47-88ED-50E3495C21D3}" type="datetime4">
              <a:rPr lang="en-US" smtClean="0"/>
              <a:t>June 21,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455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Light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161143"/>
            <a:ext cx="9144000" cy="355849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9501770B-5A38-6D41-BC4D-14D9D98FBA9A}" type="datetime4">
              <a:rPr lang="en-US" smtClean="0"/>
              <a:t>June 21, 2021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832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4CD46-810F-CB4A-9B49-52B2FB53930A}" type="datetime4">
              <a:rPr lang="en-US" smtClean="0"/>
              <a:t>June 21, 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1939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7360" y="1839278"/>
            <a:ext cx="8229600" cy="1462722"/>
          </a:xfrm>
        </p:spPr>
        <p:txBody>
          <a:bodyPr anchor="ctr">
            <a:noAutofit/>
          </a:bodyPr>
          <a:lstStyle>
            <a:lvl1pPr marL="0" indent="0" algn="ctr">
              <a:buNone/>
              <a:defRPr sz="3600" baseline="0"/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54055E9-DD3C-1148-9E7E-CA03599676C5}" type="datetime4">
              <a:rPr lang="en-US" smtClean="0"/>
              <a:t>June 21,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1171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Gray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7360" y="1839278"/>
            <a:ext cx="8229600" cy="1462722"/>
          </a:xfrm>
        </p:spPr>
        <p:txBody>
          <a:bodyPr anchor="ctr">
            <a:no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708BBF0-6641-7043-AE06-788C07073F99}" type="datetime4">
              <a:rPr lang="en-US" smtClean="0"/>
              <a:t>June 21,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690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42B7A-134C-1747-A5B6-4AF14F3ABB46}" type="datetime4">
              <a:rPr lang="en-US" smtClean="0"/>
              <a:t>June 21,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7249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2538518" y="2571750"/>
            <a:ext cx="4057288" cy="0"/>
          </a:xfrm>
          <a:prstGeom prst="line">
            <a:avLst/>
          </a:prstGeom>
          <a:ln w="63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 userDrawn="1"/>
        </p:nvSpPr>
        <p:spPr>
          <a:xfrm>
            <a:off x="1" y="2790066"/>
            <a:ext cx="9144000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kern="0" spc="70">
                <a:solidFill>
                  <a:schemeClr val="accent1"/>
                </a:solidFill>
              </a:rPr>
              <a:t>jpl.nasa.gov</a:t>
            </a:r>
          </a:p>
        </p:txBody>
      </p:sp>
      <p:pic>
        <p:nvPicPr>
          <p:cNvPr id="6" name="Picture 5" descr="Tribrand_ColorBlack_rgb_16x3_1606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8518" y="1381408"/>
            <a:ext cx="4057288" cy="112702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4B188-FFF5-1248-9628-C443F92BF3B6}" type="datetime4">
              <a:rPr lang="en-US" smtClean="0"/>
              <a:t>June 21,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0531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ribrand_ColorBlack_rgb_16x3_1606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3356" y="2008238"/>
            <a:ext cx="4057288" cy="112702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DAC3-0C26-8645-A80B-69C8D12FE8B8}" type="datetime4">
              <a:rPr lang="en-US" smtClean="0"/>
              <a:t>June 21,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670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925513" y="1956377"/>
            <a:ext cx="7483464" cy="294801"/>
          </a:xfrm>
        </p:spPr>
        <p:txBody>
          <a:bodyPr>
            <a:noAutofit/>
          </a:bodyPr>
          <a:lstStyle>
            <a:lvl1pPr marL="0" indent="0">
              <a:buNone/>
              <a:defRPr sz="1400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24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915352" y="2251179"/>
            <a:ext cx="7493625" cy="419202"/>
          </a:xfrm>
        </p:spPr>
        <p:txBody>
          <a:bodyPr>
            <a:noAutofit/>
          </a:bodyPr>
          <a:lstStyle>
            <a:lvl1pPr marL="0" indent="0">
              <a:buNone/>
              <a:defRPr sz="2400" b="1" baseline="0">
                <a:solidFill>
                  <a:srgbClr val="FFFFF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25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925512" y="2668678"/>
            <a:ext cx="7483465" cy="826362"/>
          </a:xfrm>
        </p:spPr>
        <p:txBody>
          <a:bodyPr>
            <a:noAutofit/>
          </a:bodyPr>
          <a:lstStyle>
            <a:lvl1pPr marL="0" indent="0">
              <a:buNone/>
              <a:defRPr sz="2000" b="0" baseline="0">
                <a:solidFill>
                  <a:srgbClr val="FFFFF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a Presentation Subtitle</a:t>
            </a:r>
          </a:p>
        </p:txBody>
      </p:sp>
      <p:sp>
        <p:nvSpPr>
          <p:cNvPr id="26" name="Text Placeholder 21"/>
          <p:cNvSpPr>
            <a:spLocks noGrp="1"/>
          </p:cNvSpPr>
          <p:nvPr>
            <p:ph type="body" sz="quarter" idx="18" hasCustomPrompt="1"/>
          </p:nvPr>
        </p:nvSpPr>
        <p:spPr>
          <a:xfrm>
            <a:off x="915352" y="4246880"/>
            <a:ext cx="7493625" cy="497840"/>
          </a:xfrm>
        </p:spPr>
        <p:txBody>
          <a:bodyPr anchor="b">
            <a:noAutofit/>
          </a:bodyPr>
          <a:lstStyle>
            <a:lvl1pPr marL="0" indent="0">
              <a:buNone/>
              <a:defRPr sz="1000" b="0" baseline="0">
                <a:solidFill>
                  <a:srgbClr val="FFFFF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pic>
        <p:nvPicPr>
          <p:cNvPr id="8" name="Picture 7" descr="Tribrand_ColorWhite_rgb_16x3_1606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239" y="1184382"/>
            <a:ext cx="2913350" cy="80926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20"/>
          </p:nvPr>
        </p:nvSpPr>
        <p:spPr>
          <a:xfrm>
            <a:off x="915351" y="4802823"/>
            <a:ext cx="7493625" cy="274637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This document has been reviewed and determined not to contain export controlled technical data.</a:t>
            </a:r>
          </a:p>
        </p:txBody>
      </p:sp>
    </p:spTree>
    <p:extLst>
      <p:ext uri="{BB962C8B-B14F-4D97-AF65-F5344CB8AC3E}">
        <p14:creationId xmlns:p14="http://schemas.microsoft.com/office/powerpoint/2010/main" val="6809551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Sq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5687785" y="508000"/>
            <a:ext cx="3347357" cy="826391"/>
          </a:xfrm>
        </p:spPr>
        <p:txBody>
          <a:bodyPr anchor="b">
            <a:noAutofit/>
          </a:bodyPr>
          <a:lstStyle>
            <a:lvl1pPr marL="0" indent="0" algn="ctr">
              <a:buNone/>
              <a:defRPr sz="140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5687785" y="1354711"/>
            <a:ext cx="3347357" cy="728089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 baseline="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546725" cy="5143500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26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5687785" y="2164080"/>
            <a:ext cx="3347357" cy="833120"/>
          </a:xfrm>
        </p:spPr>
        <p:txBody>
          <a:bodyPr anchor="t">
            <a:noAutofit/>
          </a:bodyPr>
          <a:lstStyle>
            <a:lvl1pPr marL="0" indent="0" algn="ctr">
              <a:buNone/>
              <a:defRPr sz="1000" baseline="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pic>
        <p:nvPicPr>
          <p:cNvPr id="8" name="Picture 7" descr="Tribrand_ColorWhite_rgb_16x3_1606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8534" y="3921596"/>
            <a:ext cx="2913350" cy="80926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7"/>
          </p:nvPr>
        </p:nvSpPr>
        <p:spPr>
          <a:xfrm>
            <a:off x="5687784" y="4802823"/>
            <a:ext cx="3347357" cy="274637"/>
          </a:xfrm>
        </p:spPr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</p:spTree>
    <p:extLst>
      <p:ext uri="{BB962C8B-B14F-4D97-AF65-F5344CB8AC3E}">
        <p14:creationId xmlns:p14="http://schemas.microsoft.com/office/powerpoint/2010/main" val="36427032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Horz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3417503"/>
          </a:xfrm>
        </p:spPr>
        <p:txBody>
          <a:bodyPr anchor="ctr"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/>
              <a:buNone/>
              <a:tabLst/>
              <a:defRPr sz="1400"/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369198" y="3773210"/>
            <a:ext cx="7139042" cy="430183"/>
          </a:xfrm>
        </p:spPr>
        <p:txBody>
          <a:bodyPr>
            <a:no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200" b="1">
                <a:latin typeface="+mj-lt"/>
              </a:defRPr>
            </a:lvl2pPr>
            <a:lvl3pPr marL="914400" indent="0">
              <a:buNone/>
              <a:defRPr sz="2200" b="1">
                <a:latin typeface="+mj-lt"/>
              </a:defRPr>
            </a:lvl3pPr>
            <a:lvl4pPr marL="1371600" indent="0">
              <a:buNone/>
              <a:defRPr sz="2200" b="1">
                <a:latin typeface="+mj-lt"/>
              </a:defRPr>
            </a:lvl4pPr>
            <a:lvl5pPr marL="1828800" indent="0">
              <a:buNone/>
              <a:defRPr sz="2200" b="1">
                <a:latin typeface="+mj-lt"/>
              </a:defRPr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7" hasCustomPrompt="1"/>
          </p:nvPr>
        </p:nvSpPr>
        <p:spPr>
          <a:xfrm>
            <a:off x="369198" y="4479716"/>
            <a:ext cx="5605049" cy="355600"/>
          </a:xfrm>
        </p:spPr>
        <p:txBody>
          <a:bodyPr anchor="b">
            <a:noAutofit/>
          </a:bodyPr>
          <a:lstStyle>
            <a:lvl1pPr marL="0" indent="0">
              <a:buNone/>
              <a:defRPr sz="1000" baseline="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369196" y="3488175"/>
            <a:ext cx="7139043" cy="285035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400">
                <a:solidFill>
                  <a:schemeClr val="accent1"/>
                </a:solidFill>
              </a:defRPr>
            </a:lvl2pPr>
            <a:lvl3pPr marL="914400" indent="0">
              <a:buNone/>
              <a:defRPr sz="1400">
                <a:solidFill>
                  <a:schemeClr val="accent1"/>
                </a:solidFill>
              </a:defRPr>
            </a:lvl3pPr>
            <a:lvl4pPr marL="1371600" indent="0">
              <a:buNone/>
              <a:defRPr sz="1400">
                <a:solidFill>
                  <a:schemeClr val="accent1"/>
                </a:solidFill>
              </a:defRPr>
            </a:lvl4pPr>
            <a:lvl5pPr marL="1828800" indent="0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pic>
        <p:nvPicPr>
          <p:cNvPr id="9" name="Picture 8" descr="Tribrand_ColorWhite_rgb_16x3_1606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4246" y="4219781"/>
            <a:ext cx="2913350" cy="80926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>
          <a:xfrm>
            <a:off x="369198" y="4802823"/>
            <a:ext cx="5605049" cy="274637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This document has been reviewed and determined not to contain export controlled technical data.</a:t>
            </a:r>
          </a:p>
        </p:txBody>
      </p:sp>
    </p:spTree>
    <p:extLst>
      <p:ext uri="{BB962C8B-B14F-4D97-AF65-F5344CB8AC3E}">
        <p14:creationId xmlns:p14="http://schemas.microsoft.com/office/powerpoint/2010/main" val="11202921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E203FD2F-0C17-2C45-9FAD-5C7FD1726BB2}" type="datetime4">
              <a:rPr lang="en-US" smtClean="0"/>
              <a:t>June 21,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8C68ADBD-3616-4318-B5FF-7C1BB362CA5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C8AF26-85AC-AC49-ADD6-D8A4EEFC108F}"/>
              </a:ext>
            </a:extLst>
          </p:cNvPr>
          <p:cNvSpPr txBox="1"/>
          <p:nvPr userDrawn="1"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915323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6BB32E72-57E9-904F-BDF4-4D153324A4A0}" type="datetime4">
              <a:rPr lang="en-US" smtClean="0"/>
              <a:t>June 21,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75C533D-D968-4A70-91E2-44C7FEDAA0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EFA2B4-D95F-B942-B724-18EC7176596D}"/>
              </a:ext>
            </a:extLst>
          </p:cNvPr>
          <p:cNvSpPr txBox="1"/>
          <p:nvPr userDrawn="1"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3E556E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4167874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6988700B-4B93-6E45-BB0D-ED32E3874A97}" type="datetime4">
              <a:rPr lang="en-US" smtClean="0"/>
              <a:t>June 21,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F9DDD08E-B43C-483A-B1DD-9BEB0BDDDD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BE1F44-AAA6-AF40-A279-341106F7A5CF}"/>
              </a:ext>
            </a:extLst>
          </p:cNvPr>
          <p:cNvSpPr txBox="1"/>
          <p:nvPr userDrawn="1"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4316584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6949C04D-0BAE-D44F-B701-D686311A5E87}" type="datetime4">
              <a:rPr lang="en-US" smtClean="0"/>
              <a:t>June 21,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C20F9084-C4B8-47CC-A340-731237DBDB5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D51A59-8029-7544-98E9-3C34B04DD47D}"/>
              </a:ext>
            </a:extLst>
          </p:cNvPr>
          <p:cNvSpPr txBox="1"/>
          <p:nvPr userDrawn="1"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3E556E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359573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FEB873CA-9406-6242-928F-D9BDDA5D96AE}" type="datetime4">
              <a:rPr lang="en-US" smtClean="0"/>
              <a:t>June 21,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D53CE28F-B0E6-4C63-A7B8-EB4157A070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2995813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1598613"/>
            <a:ext cx="4216400" cy="2719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4" y="1598612"/>
            <a:ext cx="4216400" cy="27193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6DBD88FE-2F9C-AD40-A196-20D47F6A627C}" type="datetime4">
              <a:rPr lang="en-US" smtClean="0"/>
              <a:t>June 21,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6D81F743-FBF4-4AAB-BF1E-09D0097B96F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B27338-BBBB-F84C-AE4C-AF436D29F738}"/>
              </a:ext>
            </a:extLst>
          </p:cNvPr>
          <p:cNvSpPr txBox="1"/>
          <p:nvPr userDrawn="1"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7601994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2137092"/>
            <a:ext cx="4216400" cy="238410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4" y="2137092"/>
            <a:ext cx="4216400" cy="23841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254000" y="1497330"/>
            <a:ext cx="4216400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75164" y="1497330"/>
            <a:ext cx="4216400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C3488F6E-D5B0-8F4D-AECE-EFF21D976E28}" type="datetime4">
              <a:rPr lang="en-US" smtClean="0"/>
              <a:t>June 21,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16356448-7EEE-4D0D-AE32-557A239281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37F9A79-BD96-CE4C-B5B1-E62062691FD2}"/>
              </a:ext>
            </a:extLst>
          </p:cNvPr>
          <p:cNvSpPr txBox="1"/>
          <p:nvPr userDrawn="1"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6882145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2137092"/>
            <a:ext cx="3211513" cy="23841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254000" y="1497330"/>
            <a:ext cx="3211513" cy="639762"/>
          </a:xfrm>
        </p:spPr>
        <p:txBody>
          <a:bodyPr anchor="b">
            <a:noAutofit/>
          </a:bodyPr>
          <a:lstStyle>
            <a:lvl1pPr marL="0" indent="0">
              <a:buFont typeface="Arial"/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3" name="Content Placeholder 11"/>
          <p:cNvSpPr>
            <a:spLocks noGrp="1"/>
          </p:cNvSpPr>
          <p:nvPr>
            <p:ph sz="quarter" idx="20"/>
          </p:nvPr>
        </p:nvSpPr>
        <p:spPr>
          <a:xfrm>
            <a:off x="3638844" y="1497329"/>
            <a:ext cx="5129236" cy="30238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3713CE4C-465A-BA42-8EAE-49AAA36C4803}" type="datetime4">
              <a:rPr lang="en-US" smtClean="0"/>
              <a:t>June 21,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0A79206F-C929-453C-B7BF-19A540401E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3B01F5-E2D5-BE4C-84A8-76FAAC75F573}"/>
              </a:ext>
            </a:extLst>
          </p:cNvPr>
          <p:cNvSpPr txBox="1"/>
          <p:nvPr userDrawn="1"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5931241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idx="1"/>
          </p:nvPr>
        </p:nvSpPr>
        <p:spPr>
          <a:xfrm>
            <a:off x="254000" y="1497330"/>
            <a:ext cx="5129236" cy="302386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sz="quarter" idx="19"/>
          </p:nvPr>
        </p:nvSpPr>
        <p:spPr>
          <a:xfrm>
            <a:off x="5556567" y="2137092"/>
            <a:ext cx="3211513" cy="23841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5556567" y="1497330"/>
            <a:ext cx="3211513" cy="639762"/>
          </a:xfrm>
        </p:spPr>
        <p:txBody>
          <a:bodyPr anchor="b">
            <a:noAutofit/>
          </a:bodyPr>
          <a:lstStyle>
            <a:lvl1pPr marL="0" indent="0">
              <a:buFont typeface="Arial"/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2FE71C32-122E-ED4B-BAB2-7BE1310DDB75}" type="datetime4">
              <a:rPr lang="en-US" smtClean="0"/>
              <a:t>June 21,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7C3E947D-4126-44FB-8EC6-F80A3BAA18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A9D93F-D571-3A49-AC59-764791EAA1D2}"/>
              </a:ext>
            </a:extLst>
          </p:cNvPr>
          <p:cNvSpPr txBox="1"/>
          <p:nvPr userDrawn="1"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2621129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White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161143"/>
            <a:ext cx="9144000" cy="35584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AFFF86D5-D9E4-E642-85CF-BB4EDA6D4655}" type="datetime4">
              <a:rPr lang="en-US" smtClean="0"/>
              <a:t>June 21,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45B3F8F-DC85-41EB-9D22-D06541A0A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1903406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Dark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161143"/>
            <a:ext cx="9144000" cy="3558493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E066264-7DA7-DA4C-BF50-C494F2495631}" type="datetime4">
              <a:rPr lang="en-US" smtClean="0"/>
              <a:t>June 21,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F015878-4578-4C49-BC72-FE830FC5A6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208053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560E-FD7C-D74D-AAFF-7D62B21FEC9F}" type="datetime4">
              <a:rPr lang="en-US" smtClean="0"/>
              <a:t>June 21,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06A69-C78D-46AD-9B4E-1E66EF195C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9955F3-B473-7245-9FCE-DAD54EA01D06}"/>
              </a:ext>
            </a:extLst>
          </p:cNvPr>
          <p:cNvSpPr txBox="1"/>
          <p:nvPr userDrawn="1"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9212782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7360" y="1839278"/>
            <a:ext cx="8229600" cy="1462722"/>
          </a:xfrm>
        </p:spPr>
        <p:txBody>
          <a:bodyPr anchor="ctr">
            <a:noAutofit/>
          </a:bodyPr>
          <a:lstStyle>
            <a:lvl1pPr marL="0" indent="0" algn="ctr">
              <a:buNone/>
              <a:defRPr sz="3600" baseline="0"/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3360B8B-BA8D-E847-8BA8-7C40F61EB756}" type="datetime4">
              <a:rPr lang="en-US" smtClean="0"/>
              <a:t>June 21,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1C0F2E9-13F1-4B54-979A-5E00D7D572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625018-5CD0-954D-9C36-5B32DE9AF52F}"/>
              </a:ext>
            </a:extLst>
          </p:cNvPr>
          <p:cNvSpPr txBox="1"/>
          <p:nvPr userDrawn="1"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3E556E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8025828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Dark Gray"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7360" y="1839278"/>
            <a:ext cx="8229600" cy="1462722"/>
          </a:xfrm>
        </p:spPr>
        <p:txBody>
          <a:bodyPr anchor="ctr">
            <a:no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FF06D9B-51D2-AB4D-AC62-E1945DC995AA}" type="datetime4">
              <a:rPr lang="en-US" smtClean="0"/>
              <a:t>June 21,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1C0F2E9-13F1-4B54-979A-5E00D7D572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7511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6FBFC-720D-FE4A-A276-6AA8A4CE775C}" type="datetime4">
              <a:rPr lang="en-US" smtClean="0"/>
              <a:t>June 21,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0F2E9-13F1-4B54-979A-5E00D7D572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4141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2538518" y="2571750"/>
            <a:ext cx="4057288" cy="0"/>
          </a:xfrm>
          <a:prstGeom prst="line">
            <a:avLst/>
          </a:prstGeom>
          <a:ln w="635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 userDrawn="1"/>
        </p:nvSpPr>
        <p:spPr>
          <a:xfrm>
            <a:off x="1" y="2790066"/>
            <a:ext cx="9144000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kern="0" spc="70">
                <a:solidFill>
                  <a:schemeClr val="accent1"/>
                </a:solidFill>
              </a:rPr>
              <a:t>jpl.nasa.gov</a:t>
            </a:r>
          </a:p>
        </p:txBody>
      </p:sp>
      <p:pic>
        <p:nvPicPr>
          <p:cNvPr id="6" name="Picture 5" descr="Tribrand_ColorWhite_rgb_16x3_1606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8518" y="1381408"/>
            <a:ext cx="4057288" cy="1127025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D9C8-EF51-1949-832F-F267BACE0BFD}" type="datetime4">
              <a:rPr lang="en-US" smtClean="0"/>
              <a:t>June 21,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0F2E9-13F1-4B54-979A-5E00D7D572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7313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ribrand_ColorWhite_rgb_16x3_1606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8518" y="2008238"/>
            <a:ext cx="4057288" cy="1127025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2D30-55AD-2640-9D6F-5E4AC53ED996}" type="datetime4">
              <a:rPr lang="en-US" smtClean="0"/>
              <a:t>June 21,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0F2E9-13F1-4B54-979A-5E00D7D572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233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4000" y="1200150"/>
            <a:ext cx="8432800" cy="33940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3999" y="4802823"/>
            <a:ext cx="1422401" cy="2746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43C5D6AD-A46D-9E4C-BD0C-C8261FDE7AB3}" type="datetime4">
              <a:rPr lang="en-US" smtClean="0"/>
              <a:t>June 21,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76401" y="4802823"/>
            <a:ext cx="5791199" cy="2746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800">
                <a:solidFill>
                  <a:schemeClr val="accent4"/>
                </a:solidFill>
              </a:defRPr>
            </a:lvl1pPr>
          </a:lstStyle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67600" y="4802823"/>
            <a:ext cx="586130" cy="2720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911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1" r:id="rId5"/>
    <p:sldLayoutId id="2147483662" r:id="rId6"/>
    <p:sldLayoutId id="2147483664" r:id="rId7"/>
    <p:sldLayoutId id="2147483663" r:id="rId8"/>
    <p:sldLayoutId id="2147483669" r:id="rId9"/>
    <p:sldLayoutId id="2147483670" r:id="rId10"/>
    <p:sldLayoutId id="2147483671" r:id="rId11"/>
    <p:sldLayoutId id="2147483672" r:id="rId12"/>
    <p:sldLayoutId id="2147483653" r:id="rId13"/>
    <p:sldLayoutId id="2147483654" r:id="rId14"/>
    <p:sldLayoutId id="2147483656" r:id="rId15"/>
    <p:sldLayoutId id="2147483657" r:id="rId16"/>
    <p:sldLayoutId id="2147483658" r:id="rId17"/>
    <p:sldLayoutId id="2147483659" r:id="rId18"/>
    <p:sldLayoutId id="2147483660" r:id="rId19"/>
    <p:sldLayoutId id="2147483693" r:id="rId20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400" b="1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33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905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77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621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4000" y="1200150"/>
            <a:ext cx="8432800" cy="33940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4000" y="4954249"/>
            <a:ext cx="1422400" cy="123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11B2408-D871-8643-8F9E-85C3C1890EC4}" type="datetime4">
              <a:rPr lang="en-US" smtClean="0"/>
              <a:t>June 21,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76400" y="4954249"/>
            <a:ext cx="5775960" cy="123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52360" y="4952849"/>
            <a:ext cx="601370" cy="1220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1C0F2E9-13F1-4B54-979A-5E00D7D572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072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94" r:id="rId20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333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tabLst/>
        <a:defRPr sz="2000" kern="1200">
          <a:solidFill>
            <a:schemeClr val="bg1"/>
          </a:solidFill>
          <a:latin typeface="+mn-lt"/>
          <a:ea typeface="+mn-ea"/>
          <a:cs typeface="+mn-cs"/>
        </a:defRPr>
      </a:lvl1pPr>
      <a:lvl2pPr marL="6905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77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16049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4pPr>
      <a:lvl5pPr marL="20621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2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6C5545C-56BE-1D44-980A-EC6432ED08C8}"/>
              </a:ext>
            </a:extLst>
          </p:cNvPr>
          <p:cNvGrpSpPr/>
          <p:nvPr/>
        </p:nvGrpSpPr>
        <p:grpSpPr>
          <a:xfrm>
            <a:off x="5626876" y="5469736"/>
            <a:ext cx="377190" cy="771563"/>
            <a:chOff x="11254480" y="7357145"/>
            <a:chExt cx="502920" cy="1028750"/>
          </a:xfrm>
        </p:grpSpPr>
        <p:grpSp>
          <p:nvGrpSpPr>
            <p:cNvPr id="343" name="Group 342">
              <a:extLst>
                <a:ext uri="{FF2B5EF4-FFF2-40B4-BE49-F238E27FC236}">
                  <a16:creationId xmlns:a16="http://schemas.microsoft.com/office/drawing/2014/main" id="{54CC9DCC-316C-394D-86AC-BCC00FB74F85}"/>
                </a:ext>
              </a:extLst>
            </p:cNvPr>
            <p:cNvGrpSpPr/>
            <p:nvPr/>
          </p:nvGrpSpPr>
          <p:grpSpPr>
            <a:xfrm>
              <a:off x="11254480" y="7357145"/>
              <a:ext cx="502920" cy="502920"/>
              <a:chOff x="6674633" y="-2444496"/>
              <a:chExt cx="1005840" cy="1005840"/>
            </a:xfrm>
          </p:grpSpPr>
          <p:cxnSp>
            <p:nvCxnSpPr>
              <p:cNvPr id="344" name="Straight Connector 343">
                <a:extLst>
                  <a:ext uri="{FF2B5EF4-FFF2-40B4-BE49-F238E27FC236}">
                    <a16:creationId xmlns:a16="http://schemas.microsoft.com/office/drawing/2014/main" id="{4FA869A5-9112-B24C-A50D-0CA6E315FDEF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7177553" y="-2444496"/>
                <a:ext cx="0" cy="1005840"/>
              </a:xfrm>
              <a:prstGeom prst="line">
                <a:avLst/>
              </a:prstGeom>
              <a:ln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5" name="Straight Connector 344">
                <a:extLst>
                  <a:ext uri="{FF2B5EF4-FFF2-40B4-BE49-F238E27FC236}">
                    <a16:creationId xmlns:a16="http://schemas.microsoft.com/office/drawing/2014/main" id="{A4B8153E-B9FA-1A45-8D2C-2F46FC433B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77553" y="-2444496"/>
                <a:ext cx="0" cy="1005840"/>
              </a:xfrm>
              <a:prstGeom prst="line">
                <a:avLst/>
              </a:prstGeom>
              <a:ln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6" name="Group 345">
              <a:extLst>
                <a:ext uri="{FF2B5EF4-FFF2-40B4-BE49-F238E27FC236}">
                  <a16:creationId xmlns:a16="http://schemas.microsoft.com/office/drawing/2014/main" id="{A4FA23E5-4259-964D-A73E-4343678BF122}"/>
                </a:ext>
              </a:extLst>
            </p:cNvPr>
            <p:cNvGrpSpPr/>
            <p:nvPr/>
          </p:nvGrpSpPr>
          <p:grpSpPr>
            <a:xfrm>
              <a:off x="11254480" y="7882975"/>
              <a:ext cx="502920" cy="502920"/>
              <a:chOff x="6674633" y="-2444496"/>
              <a:chExt cx="1005840" cy="1005840"/>
            </a:xfrm>
          </p:grpSpPr>
          <p:cxnSp>
            <p:nvCxnSpPr>
              <p:cNvPr id="347" name="Straight Connector 346">
                <a:extLst>
                  <a:ext uri="{FF2B5EF4-FFF2-40B4-BE49-F238E27FC236}">
                    <a16:creationId xmlns:a16="http://schemas.microsoft.com/office/drawing/2014/main" id="{25590473-521B-E34A-B3FA-4BA0C1C310E0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7177553" y="-2444496"/>
                <a:ext cx="0" cy="1005840"/>
              </a:xfrm>
              <a:prstGeom prst="line">
                <a:avLst/>
              </a:prstGeom>
              <a:ln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8" name="Straight Connector 347">
                <a:extLst>
                  <a:ext uri="{FF2B5EF4-FFF2-40B4-BE49-F238E27FC236}">
                    <a16:creationId xmlns:a16="http://schemas.microsoft.com/office/drawing/2014/main" id="{9309E6F7-70C3-4D4B-8E6A-E878DDE816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77553" y="-2444496"/>
                <a:ext cx="0" cy="1005840"/>
              </a:xfrm>
              <a:prstGeom prst="line">
                <a:avLst/>
              </a:prstGeom>
              <a:ln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6A61A737-8EA4-A041-A164-E83D731BCF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94"/>
          <a:stretch/>
        </p:blipFill>
        <p:spPr>
          <a:xfrm>
            <a:off x="0" y="279214"/>
            <a:ext cx="9144000" cy="4864286"/>
          </a:xfrm>
          <a:prstGeom prst="rect">
            <a:avLst/>
          </a:prstGeom>
        </p:spPr>
      </p:pic>
      <p:sp>
        <p:nvSpPr>
          <p:cNvPr id="303" name="TextBox 302">
            <a:extLst>
              <a:ext uri="{FF2B5EF4-FFF2-40B4-BE49-F238E27FC236}">
                <a16:creationId xmlns:a16="http://schemas.microsoft.com/office/drawing/2014/main" id="{7602CD71-569B-6B47-BB80-BA81DBD81D77}"/>
              </a:ext>
            </a:extLst>
          </p:cNvPr>
          <p:cNvSpPr txBox="1"/>
          <p:nvPr/>
        </p:nvSpPr>
        <p:spPr>
          <a:xfrm>
            <a:off x="689443" y="3035917"/>
            <a:ext cx="2146742" cy="307777"/>
          </a:xfrm>
          <a:prstGeom prst="rect">
            <a:avLst/>
          </a:prstGeom>
          <a:noFill/>
          <a:effectLst>
            <a:outerShdw blurRad="50800" dist="25400" dir="2700000" algn="tl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E699"/>
                </a:solidFill>
              </a:rPr>
              <a:t>Inner Solar System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410C4271-4891-F54A-B1B1-8F631A6CC17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9779"/>
          <a:stretch/>
        </p:blipFill>
        <p:spPr>
          <a:xfrm>
            <a:off x="1045376" y="1283874"/>
            <a:ext cx="1447572" cy="412614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FF303A0-BF39-1549-9EC9-C2100456602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6" r="7014"/>
          <a:stretch/>
        </p:blipFill>
        <p:spPr>
          <a:xfrm>
            <a:off x="-4524580" y="1068699"/>
            <a:ext cx="12594464" cy="1868952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10FED5E-AE08-1744-AEC7-A62E97C8D949}"/>
              </a:ext>
            </a:extLst>
          </p:cNvPr>
          <p:cNvSpPr txBox="1"/>
          <p:nvPr/>
        </p:nvSpPr>
        <p:spPr>
          <a:xfrm>
            <a:off x="833037" y="1051394"/>
            <a:ext cx="1859548" cy="307777"/>
          </a:xfrm>
          <a:prstGeom prst="rect">
            <a:avLst/>
          </a:prstGeom>
          <a:noFill/>
          <a:effectLst>
            <a:outerShdw blurRad="50800" dist="50800" dir="2700000" algn="tl" rotWithShape="0">
              <a:schemeClr val="tx1"/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9FDBDB"/>
                </a:solidFill>
              </a:rPr>
              <a:t>TRAPPIST-1 System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2896B0-0775-FD44-BE63-025F707C563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Exoplanet Communications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F07AEE2-8745-374B-9CEE-608948C59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Comparison of TRAPPIST-1 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– with Inner Solar System</a:t>
            </a: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FD00108D-7B24-7D4F-BAF8-840300DAF82B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46DC02A5-6219-014A-B853-4A3A8F4B9A65}" type="datetime4">
              <a:rPr lang="en-US" smtClean="0"/>
              <a:t>June 21, 2021</a:t>
            </a:fld>
            <a:endParaRPr lang="en-US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8D9C7C1F-9BFE-DF41-82F0-2972EDE9063D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1F1F6A6F-B854-E446-9DBF-69B5415DBF5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75C533D-D968-4A70-91E2-44C7FEDAA0E0}" type="slidenum">
              <a:rPr lang="en-US" smtClean="0"/>
              <a:pPr/>
              <a:t>1</a:t>
            </a:fld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4F90879-0469-A647-89D3-D65AFD0BC394}"/>
              </a:ext>
            </a:extLst>
          </p:cNvPr>
          <p:cNvGrpSpPr/>
          <p:nvPr/>
        </p:nvGrpSpPr>
        <p:grpSpPr>
          <a:xfrm>
            <a:off x="1584057" y="5417344"/>
            <a:ext cx="377190" cy="377190"/>
            <a:chOff x="6674633" y="-2444496"/>
            <a:chExt cx="1005840" cy="1005840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8050990-8761-F64E-9B4E-C1DB8C594A3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7177553" y="-2444496"/>
              <a:ext cx="0" cy="1005840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62992BB-FBA7-1A4C-9914-F1F2CAB4110D}"/>
                </a:ext>
              </a:extLst>
            </p:cNvPr>
            <p:cNvCxnSpPr>
              <a:cxnSpLocks/>
            </p:cNvCxnSpPr>
            <p:nvPr/>
          </p:nvCxnSpPr>
          <p:spPr>
            <a:xfrm>
              <a:off x="7177553" y="-2444496"/>
              <a:ext cx="0" cy="1005840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36640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23"/>
                                        </p:tgtEl>
                                      </p:cBhvr>
                                      <p:by x="4000" y="4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0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2.46914E-6 L 2.77556E-17 0.3574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87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3" grpId="0"/>
      <p:bldP spid="2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11.0&quot;&gt;&lt;object type=&quot;1&quot; unique_id=&quot;10001&quot;&gt;&lt;object type=&quot;2&quot; unique_id=&quot;10522&quot;&gt;&lt;object type=&quot;3&quot; unique_id=&quot;10523&quot;&gt;&lt;property id=&quot;20148&quot; value=&quot;5&quot;/&gt;&lt;property id=&quot;20300&quot; value=&quot;Slide 1&quot;/&gt;&lt;property id=&quot;20307&quot; value=&quot;277&quot;/&gt;&lt;/object&gt;&lt;object type=&quot;3&quot; unique_id=&quot;10524&quot;&gt;&lt;property id=&quot;20148&quot; value=&quot;5&quot;/&gt;&lt;property id=&quot;20300&quot; value=&quot;Slide 2&quot;/&gt;&lt;property id=&quot;20307&quot; value=&quot;281&quot;/&gt;&lt;/object&gt;&lt;object type=&quot;3&quot; unique_id=&quot;10525&quot;&gt;&lt;property id=&quot;20148&quot; value=&quot;5&quot;/&gt;&lt;property id=&quot;20300&quot; value=&quot;Slide 3&quot;/&gt;&lt;property id=&quot;20307&quot; value=&quot;280&quot;/&gt;&lt;/object&gt;&lt;object type=&quot;3&quot; unique_id=&quot;10526&quot;&gt;&lt;property id=&quot;20148&quot; value=&quot;5&quot;/&gt;&lt;property id=&quot;20300&quot; value=&quot;Slide 4&quot;/&gt;&lt;property id=&quot;20307&quot; value=&quot;278&quot;/&gt;&lt;/object&gt;&lt;/object&gt;&lt;object type=&quot;8&quot; unique_id=&quot;10532&quot;&gt;&lt;/object&gt;&lt;/object&gt;&lt;/database&gt;"/>
  <p:tag name="MMPROD_NEXTUNIQUEID" val="10010"/>
  <p:tag name="SECTOMILLISECCONVERTED" val="1"/>
</p:tagLst>
</file>

<file path=ppt/theme/theme1.xml><?xml version="1.0" encoding="utf-8"?>
<a:theme xmlns:a="http://schemas.openxmlformats.org/drawingml/2006/main" name="NASAjpl-WhiteTheme-16x9-vA6">
  <a:themeElements>
    <a:clrScheme name="NASA-JPL - Jan 2017">
      <a:dk1>
        <a:sysClr val="windowText" lastClr="000000"/>
      </a:dk1>
      <a:lt1>
        <a:sysClr val="window" lastClr="FFFFFF"/>
      </a:lt1>
      <a:dk2>
        <a:srgbClr val="5D5D60"/>
      </a:dk2>
      <a:lt2>
        <a:srgbClr val="E4E9EF"/>
      </a:lt2>
      <a:accent1>
        <a:srgbClr val="6083AA"/>
      </a:accent1>
      <a:accent2>
        <a:srgbClr val="94A8C2"/>
      </a:accent2>
      <a:accent3>
        <a:srgbClr val="0B3D91"/>
      </a:accent3>
      <a:accent4>
        <a:srgbClr val="E31937"/>
      </a:accent4>
      <a:accent5>
        <a:srgbClr val="F2A900"/>
      </a:accent5>
      <a:accent6>
        <a:srgbClr val="A4B34C"/>
      </a:accent6>
      <a:hlink>
        <a:srgbClr val="0E7EE0"/>
      </a:hlink>
      <a:folHlink>
        <a:srgbClr val="0E7EE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rtlCol="0" anchor="ctr"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bg1">
              <a:lumMod val="65000"/>
            </a:schemeClr>
          </a:solidFill>
          <a:tailEnd type="arrow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NASAjpl-BlackTheme-16x9-vA6">
  <a:themeElements>
    <a:clrScheme name="NASA-JPL - Jan 2017">
      <a:dk1>
        <a:sysClr val="windowText" lastClr="000000"/>
      </a:dk1>
      <a:lt1>
        <a:sysClr val="window" lastClr="FFFFFF"/>
      </a:lt1>
      <a:dk2>
        <a:srgbClr val="5D5D60"/>
      </a:dk2>
      <a:lt2>
        <a:srgbClr val="E4E9EF"/>
      </a:lt2>
      <a:accent1>
        <a:srgbClr val="6083AA"/>
      </a:accent1>
      <a:accent2>
        <a:srgbClr val="94A8C2"/>
      </a:accent2>
      <a:accent3>
        <a:srgbClr val="0B3D91"/>
      </a:accent3>
      <a:accent4>
        <a:srgbClr val="E31937"/>
      </a:accent4>
      <a:accent5>
        <a:srgbClr val="F2A900"/>
      </a:accent5>
      <a:accent6>
        <a:srgbClr val="A4B34C"/>
      </a:accent6>
      <a:hlink>
        <a:srgbClr val="0E7EE0"/>
      </a:hlink>
      <a:folHlink>
        <a:srgbClr val="0E7EE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50000"/>
          </a:schemeClr>
        </a:solidFill>
        <a:ln>
          <a:noFill/>
        </a:ln>
        <a:effectLst/>
      </a:spPr>
      <a:bodyPr rtlCol="0" anchor="ctr"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2"/>
          </a:solidFill>
          <a:headEnd type="arrow"/>
          <a:tailEnd type="arrow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15649</TotalTime>
  <Words>55</Words>
  <Application>Microsoft Macintosh PowerPoint</Application>
  <PresentationFormat>On-screen Show (16:9)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NASAjpl-WhiteTheme-16x9-vA6</vt:lpstr>
      <vt:lpstr>NASAjpl-BlackTheme-16x9-vA6</vt:lpstr>
      <vt:lpstr>Comparison of TRAPPIST-1 – with Inner Solar System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Carolyn M Stolze</dc:creator>
  <cp:lastModifiedBy>Piazza, Enrico G (US 1864)</cp:lastModifiedBy>
  <cp:revision>209</cp:revision>
  <dcterms:created xsi:type="dcterms:W3CDTF">2016-09-08T21:41:17Z</dcterms:created>
  <dcterms:modified xsi:type="dcterms:W3CDTF">2021-06-22T03:34:27Z</dcterms:modified>
</cp:coreProperties>
</file>