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9" r:id="rId2"/>
  </p:sldMasterIdLst>
  <p:notesMasterIdLst>
    <p:notesMasterId r:id="rId4"/>
  </p:notesMasterIdLst>
  <p:sldIdLst>
    <p:sldId id="259" r:id="rId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" roundtripDataSignature="AMtx7mhe7z3hjHdu6K9Dn+ETf8PW1KKTa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D5D5"/>
    <a:srgbClr val="A7A0A0"/>
    <a:srgbClr val="D7CAB2"/>
    <a:srgbClr val="D8A54B"/>
    <a:srgbClr val="802540"/>
    <a:srgbClr val="D90C00"/>
    <a:srgbClr val="FF3B00"/>
    <a:srgbClr val="BFCDDC"/>
    <a:srgbClr val="948E82"/>
    <a:srgbClr val="A4A4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9FFC425-81C5-425B-AE7D-F3ACD9635295}">
  <a:tblStyle styleId="{89FFC425-81C5-425B-AE7D-F3ACD9635295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CF1"/>
          </a:solidFill>
        </a:fill>
      </a:tcStyle>
    </a:wholeTbl>
    <a:band1H>
      <a:tcTxStyle/>
      <a:tcStyle>
        <a:tcBdr/>
        <a:fill>
          <a:solidFill>
            <a:srgbClr val="D1D8E2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1D8E2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8"/>
    <p:restoredTop sz="84732"/>
  </p:normalViewPr>
  <p:slideViewPr>
    <p:cSldViewPr snapToGrid="0">
      <p:cViewPr varScale="1">
        <p:scale>
          <a:sx n="156" d="100"/>
          <a:sy n="156" d="100"/>
        </p:scale>
        <p:origin x="576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font" Target="fonts/font3.fntdata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5" Type="http://schemas.openxmlformats.org/officeDocument/2006/relationships/font" Target="fonts/font1.fntdata"/><Relationship Id="rId19" Type="http://schemas.openxmlformats.org/officeDocument/2006/relationships/theme" Target="theme/theme1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5" name="Google Shape;40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Top: exoplanetary systems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temperature of the inner one is &gt;</a:t>
            </a:r>
            <a:r>
              <a:rPr lang="en-US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1500K</a:t>
            </a:r>
            <a:r>
              <a:rPr lang="en-US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Titanium, Tungsten are solid</a:t>
            </a:r>
            <a:endParaRPr sz="1200" b="0" i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gold, copper, and silver melt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middle one is </a:t>
            </a:r>
            <a:r>
              <a:rPr lang="en-US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800K</a:t>
            </a:r>
            <a:endParaRPr sz="1200" b="0" i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Aluminum</a:t>
            </a:r>
            <a:r>
              <a:rPr lang="en-US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solid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Lead and Zinc</a:t>
            </a:r>
            <a:r>
              <a:rPr lang="en-US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melt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outer one is </a:t>
            </a:r>
            <a:r>
              <a:rPr lang="en-US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300K</a:t>
            </a:r>
            <a:endParaRPr sz="1200" b="0" i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mercury melts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 txBox="1">
            <a:spLocks noGrp="1"/>
          </p:cNvSpPr>
          <p:nvPr>
            <p:ph type="body" idx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60"/>
              </a:spcBef>
              <a:spcAft>
                <a:spcPts val="0"/>
              </a:spcAft>
              <a:buSzPts val="800"/>
              <a:buNone/>
              <a:defRPr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dt" idx="10"/>
          </p:nvPr>
        </p:nvSpPr>
        <p:spPr>
          <a:xfrm>
            <a:off x="254000" y="4954249"/>
            <a:ext cx="1422400" cy="12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ftr" idx="11"/>
          </p:nvPr>
        </p:nvSpPr>
        <p:spPr>
          <a:xfrm>
            <a:off x="1676400" y="4954249"/>
            <a:ext cx="5775960" cy="12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7452360" y="4952849"/>
            <a:ext cx="601370" cy="12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" name="Google Shape;28;p7"/>
          <p:cNvSpPr txBox="1"/>
          <p:nvPr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3E556E"/>
                </a:solidFill>
                <a:latin typeface="Arial"/>
                <a:ea typeface="Arial"/>
                <a:cs typeface="Arial"/>
                <a:sym typeface="Arial"/>
              </a:rPr>
              <a:t>jpl.nasa.gov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_No Image">
  <p:cSld name="Cover_No Imag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925513" y="1956377"/>
            <a:ext cx="7483464" cy="29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2"/>
          </p:nvPr>
        </p:nvSpPr>
        <p:spPr>
          <a:xfrm>
            <a:off x="915352" y="2251179"/>
            <a:ext cx="7493625" cy="419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FFFFFF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3"/>
          </p:nvPr>
        </p:nvSpPr>
        <p:spPr>
          <a:xfrm>
            <a:off x="925512" y="2668678"/>
            <a:ext cx="7483465" cy="826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0">
                <a:solidFill>
                  <a:srgbClr val="FFFFFF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body" idx="4"/>
          </p:nvPr>
        </p:nvSpPr>
        <p:spPr>
          <a:xfrm>
            <a:off x="915352" y="4246880"/>
            <a:ext cx="7493625" cy="497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 b="0">
                <a:solidFill>
                  <a:srgbClr val="FFFFFF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4" name="Google Shape;34;p8" descr="Tribrand_ColorWhite_rgb_16x3_160601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1239" y="1184382"/>
            <a:ext cx="2913350" cy="809264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8"/>
          <p:cNvSpPr txBox="1">
            <a:spLocks noGrp="1"/>
          </p:cNvSpPr>
          <p:nvPr>
            <p:ph type="ftr" idx="11"/>
          </p:nvPr>
        </p:nvSpPr>
        <p:spPr>
          <a:xfrm>
            <a:off x="915351" y="4802823"/>
            <a:ext cx="7493625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_Horz Image">
  <p:cSld name="Cover_Horz Image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3417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28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1"/>
          </p:nvPr>
        </p:nvSpPr>
        <p:spPr>
          <a:xfrm>
            <a:off x="369198" y="3773210"/>
            <a:ext cx="7139042" cy="430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40"/>
              </a:spcBef>
              <a:spcAft>
                <a:spcPts val="0"/>
              </a:spcAft>
              <a:buSzPts val="2200"/>
              <a:buNone/>
              <a:defRPr sz="22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440"/>
              </a:spcBef>
              <a:spcAft>
                <a:spcPts val="0"/>
              </a:spcAft>
              <a:buSzPts val="2200"/>
              <a:buNone/>
              <a:defRPr sz="2200" b="1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spcBef>
                <a:spcPts val="440"/>
              </a:spcBef>
              <a:spcAft>
                <a:spcPts val="0"/>
              </a:spcAft>
              <a:buSzPts val="2200"/>
              <a:buNone/>
              <a:defRPr sz="2200" b="1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spcBef>
                <a:spcPts val="440"/>
              </a:spcBef>
              <a:spcAft>
                <a:spcPts val="0"/>
              </a:spcAft>
              <a:buSzPts val="2200"/>
              <a:buNone/>
              <a:defRPr sz="2200" b="1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spcBef>
                <a:spcPts val="440"/>
              </a:spcBef>
              <a:spcAft>
                <a:spcPts val="0"/>
              </a:spcAft>
              <a:buSzPts val="2200"/>
              <a:buNone/>
              <a:defRPr sz="2200" b="1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3"/>
          </p:nvPr>
        </p:nvSpPr>
        <p:spPr>
          <a:xfrm>
            <a:off x="369198" y="4479716"/>
            <a:ext cx="5605049" cy="3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4"/>
          </p:nvPr>
        </p:nvSpPr>
        <p:spPr>
          <a:xfrm>
            <a:off x="369196" y="3488175"/>
            <a:ext cx="7139043" cy="285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2pPr>
            <a:lvl3pPr marL="1371600" lvl="2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1" name="Google Shape;41;p9" descr="Tribrand_ColorWhite_rgb_16x3_160601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74246" y="4219781"/>
            <a:ext cx="2913350" cy="809264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9"/>
          <p:cNvSpPr txBox="1">
            <a:spLocks noGrp="1"/>
          </p:cNvSpPr>
          <p:nvPr>
            <p:ph type="ftr" idx="11"/>
          </p:nvPr>
        </p:nvSpPr>
        <p:spPr>
          <a:xfrm>
            <a:off x="369198" y="4802823"/>
            <a:ext cx="560504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Only">
  <p:cSld name="Content 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body" idx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60"/>
              </a:spcBef>
              <a:spcAft>
                <a:spcPts val="0"/>
              </a:spcAft>
              <a:buSzPts val="800"/>
              <a:buNone/>
              <a:defRPr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body" idx="2"/>
          </p:nvPr>
        </p:nvSpPr>
        <p:spPr>
          <a:xfrm>
            <a:off x="1412240" y="1602106"/>
            <a:ext cx="6319520" cy="2719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dt" idx="10"/>
          </p:nvPr>
        </p:nvSpPr>
        <p:spPr>
          <a:xfrm>
            <a:off x="254000" y="4954249"/>
            <a:ext cx="1422400" cy="12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ftr" idx="11"/>
          </p:nvPr>
        </p:nvSpPr>
        <p:spPr>
          <a:xfrm>
            <a:off x="1676400" y="4954249"/>
            <a:ext cx="5775960" cy="12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7452360" y="4952849"/>
            <a:ext cx="601370" cy="12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9" name="Google Shape;49;p10"/>
          <p:cNvSpPr txBox="1"/>
          <p:nvPr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6083AA"/>
                </a:solidFill>
                <a:latin typeface="Arial"/>
                <a:ea typeface="Arial"/>
                <a:cs typeface="Arial"/>
                <a:sym typeface="Arial"/>
              </a:rPr>
              <a:t>jpl.nasa.gov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60"/>
              </a:spcBef>
              <a:spcAft>
                <a:spcPts val="0"/>
              </a:spcAft>
              <a:buSzPts val="800"/>
              <a:buNone/>
              <a:defRPr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body" idx="2"/>
          </p:nvPr>
        </p:nvSpPr>
        <p:spPr>
          <a:xfrm>
            <a:off x="1412240" y="1602106"/>
            <a:ext cx="6319520" cy="2719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dt" idx="10"/>
          </p:nvPr>
        </p:nvSpPr>
        <p:spPr>
          <a:xfrm>
            <a:off x="254000" y="4954249"/>
            <a:ext cx="1422400" cy="12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1"/>
          <p:cNvSpPr txBox="1">
            <a:spLocks noGrp="1"/>
          </p:cNvSpPr>
          <p:nvPr>
            <p:ph type="ftr" idx="11"/>
          </p:nvPr>
        </p:nvSpPr>
        <p:spPr>
          <a:xfrm>
            <a:off x="1676400" y="4954249"/>
            <a:ext cx="5775960" cy="12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sldNum" idx="12"/>
          </p:nvPr>
        </p:nvSpPr>
        <p:spPr>
          <a:xfrm>
            <a:off x="7452360" y="4952849"/>
            <a:ext cx="601370" cy="12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7" name="Google Shape;57;p11"/>
          <p:cNvSpPr txBox="1"/>
          <p:nvPr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6083AA"/>
                </a:solidFill>
                <a:latin typeface="Arial"/>
                <a:ea typeface="Arial"/>
                <a:cs typeface="Arial"/>
                <a:sym typeface="Arial"/>
              </a:rPr>
              <a:t>jpl.nasa.gov</a:t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ubtitle">
  <p:cSld name="Title and Subtitle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>
            <a:spLocks noGrp="1"/>
          </p:cNvSpPr>
          <p:nvPr>
            <p:ph type="body" idx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60"/>
              </a:spcBef>
              <a:spcAft>
                <a:spcPts val="0"/>
              </a:spcAft>
              <a:buSzPts val="800"/>
              <a:buNone/>
              <a:defRPr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12"/>
          <p:cNvSpPr txBox="1">
            <a:spLocks noGrp="1"/>
          </p:cNvSpPr>
          <p:nvPr>
            <p:ph type="body" idx="2"/>
          </p:nvPr>
        </p:nvSpPr>
        <p:spPr>
          <a:xfrm>
            <a:off x="254000" y="757179"/>
            <a:ext cx="8514080" cy="35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rgbClr val="FFFFFF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2pPr>
            <a:lvl3pPr marL="1371600" lvl="2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12"/>
          <p:cNvSpPr txBox="1"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2"/>
          <p:cNvSpPr txBox="1">
            <a:spLocks noGrp="1"/>
          </p:cNvSpPr>
          <p:nvPr>
            <p:ph type="dt" idx="10"/>
          </p:nvPr>
        </p:nvSpPr>
        <p:spPr>
          <a:xfrm>
            <a:off x="254000" y="4954249"/>
            <a:ext cx="1422400" cy="12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 txBox="1">
            <a:spLocks noGrp="1"/>
          </p:cNvSpPr>
          <p:nvPr>
            <p:ph type="ftr" idx="11"/>
          </p:nvPr>
        </p:nvSpPr>
        <p:spPr>
          <a:xfrm>
            <a:off x="1676400" y="4954249"/>
            <a:ext cx="5775960" cy="12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2"/>
          <p:cNvSpPr txBox="1">
            <a:spLocks noGrp="1"/>
          </p:cNvSpPr>
          <p:nvPr>
            <p:ph type="sldNum" idx="12"/>
          </p:nvPr>
        </p:nvSpPr>
        <p:spPr>
          <a:xfrm>
            <a:off x="7452360" y="4952849"/>
            <a:ext cx="601370" cy="12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5" name="Google Shape;65;p12"/>
          <p:cNvSpPr txBox="1"/>
          <p:nvPr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3E556E"/>
                </a:solidFill>
                <a:latin typeface="Arial"/>
                <a:ea typeface="Arial"/>
                <a:cs typeface="Arial"/>
                <a:sym typeface="Arial"/>
              </a:rPr>
              <a:t>jpl.nasa.gov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and Content">
  <p:cSld name="Title, Subtitle and Conten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>
            <a:spLocks noGrp="1"/>
          </p:cNvSpPr>
          <p:nvPr>
            <p:ph type="body" idx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60"/>
              </a:spcBef>
              <a:spcAft>
                <a:spcPts val="0"/>
              </a:spcAft>
              <a:buSzPts val="800"/>
              <a:buNone/>
              <a:defRPr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body" idx="2"/>
          </p:nvPr>
        </p:nvSpPr>
        <p:spPr>
          <a:xfrm>
            <a:off x="254000" y="757179"/>
            <a:ext cx="8514080" cy="35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rgbClr val="FFFFFF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2pPr>
            <a:lvl3pPr marL="1371600" lvl="2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3"/>
          </p:nvPr>
        </p:nvSpPr>
        <p:spPr>
          <a:xfrm>
            <a:off x="1412240" y="1602106"/>
            <a:ext cx="6319520" cy="2719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254000" y="4954249"/>
            <a:ext cx="1422400" cy="12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1676400" y="4954249"/>
            <a:ext cx="5775960" cy="12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7452360" y="4952849"/>
            <a:ext cx="601370" cy="12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4" name="Google Shape;74;p13"/>
          <p:cNvSpPr txBox="1"/>
          <p:nvPr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6083AA"/>
                </a:solidFill>
                <a:latin typeface="Arial"/>
                <a:ea typeface="Arial"/>
                <a:cs typeface="Arial"/>
                <a:sym typeface="Arial"/>
              </a:rPr>
              <a:t>jpl.nasa.gov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60"/>
              </a:spcBef>
              <a:spcAft>
                <a:spcPts val="0"/>
              </a:spcAft>
              <a:buSzPts val="800"/>
              <a:buNone/>
              <a:defRPr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body" idx="2"/>
          </p:nvPr>
        </p:nvSpPr>
        <p:spPr>
          <a:xfrm>
            <a:off x="254000" y="757179"/>
            <a:ext cx="8514080" cy="35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rgbClr val="FFFFFF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2pPr>
            <a:lvl3pPr marL="1371600" lvl="2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body" idx="3"/>
          </p:nvPr>
        </p:nvSpPr>
        <p:spPr>
          <a:xfrm>
            <a:off x="254000" y="1598613"/>
            <a:ext cx="4216400" cy="2719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4"/>
          </p:nvPr>
        </p:nvSpPr>
        <p:spPr>
          <a:xfrm>
            <a:off x="4675164" y="1598612"/>
            <a:ext cx="4216400" cy="2719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254000" y="4954249"/>
            <a:ext cx="1422400" cy="12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1676400" y="4954249"/>
            <a:ext cx="5775960" cy="12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7452360" y="4952849"/>
            <a:ext cx="601370" cy="12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4" name="Google Shape;84;p14"/>
          <p:cNvSpPr txBox="1"/>
          <p:nvPr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6083AA"/>
                </a:solidFill>
                <a:latin typeface="Arial"/>
                <a:ea typeface="Arial"/>
                <a:cs typeface="Arial"/>
                <a:sym typeface="Arial"/>
              </a:rPr>
              <a:t>jpl.nasa.gov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 txBox="1">
            <a:spLocks noGrp="1"/>
          </p:cNvSpPr>
          <p:nvPr>
            <p:ph type="body" idx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60"/>
              </a:spcBef>
              <a:spcAft>
                <a:spcPts val="0"/>
              </a:spcAft>
              <a:buSzPts val="800"/>
              <a:buNone/>
              <a:defRPr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body" idx="2"/>
          </p:nvPr>
        </p:nvSpPr>
        <p:spPr>
          <a:xfrm>
            <a:off x="254000" y="757179"/>
            <a:ext cx="8514080" cy="35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rgbClr val="FFFFFF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2pPr>
            <a:lvl3pPr marL="1371600" lvl="2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body" idx="3"/>
          </p:nvPr>
        </p:nvSpPr>
        <p:spPr>
          <a:xfrm>
            <a:off x="254000" y="2137092"/>
            <a:ext cx="4216400" cy="238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body" idx="4"/>
          </p:nvPr>
        </p:nvSpPr>
        <p:spPr>
          <a:xfrm>
            <a:off x="4675164" y="2137092"/>
            <a:ext cx="4216400" cy="2384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15"/>
          <p:cNvSpPr txBox="1">
            <a:spLocks noGrp="1"/>
          </p:cNvSpPr>
          <p:nvPr>
            <p:ph type="body" idx="5"/>
          </p:nvPr>
        </p:nvSpPr>
        <p:spPr>
          <a:xfrm>
            <a:off x="254000" y="1497330"/>
            <a:ext cx="421640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92" name="Google Shape;92;p15"/>
          <p:cNvSpPr txBox="1">
            <a:spLocks noGrp="1"/>
          </p:cNvSpPr>
          <p:nvPr>
            <p:ph type="body" idx="6"/>
          </p:nvPr>
        </p:nvSpPr>
        <p:spPr>
          <a:xfrm>
            <a:off x="4675164" y="1497330"/>
            <a:ext cx="421640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93" name="Google Shape;93;p15"/>
          <p:cNvSpPr txBox="1">
            <a:spLocks noGrp="1"/>
          </p:cNvSpPr>
          <p:nvPr>
            <p:ph type="dt" idx="10"/>
          </p:nvPr>
        </p:nvSpPr>
        <p:spPr>
          <a:xfrm>
            <a:off x="254000" y="4954249"/>
            <a:ext cx="1422400" cy="12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5"/>
          <p:cNvSpPr txBox="1">
            <a:spLocks noGrp="1"/>
          </p:cNvSpPr>
          <p:nvPr>
            <p:ph type="ftr" idx="11"/>
          </p:nvPr>
        </p:nvSpPr>
        <p:spPr>
          <a:xfrm>
            <a:off x="1676400" y="4954249"/>
            <a:ext cx="5775960" cy="12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5"/>
          <p:cNvSpPr txBox="1">
            <a:spLocks noGrp="1"/>
          </p:cNvSpPr>
          <p:nvPr>
            <p:ph type="sldNum" idx="12"/>
          </p:nvPr>
        </p:nvSpPr>
        <p:spPr>
          <a:xfrm>
            <a:off x="7452360" y="4952849"/>
            <a:ext cx="601370" cy="12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6" name="Google Shape;96;p15"/>
          <p:cNvSpPr txBox="1"/>
          <p:nvPr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6083AA"/>
                </a:solidFill>
                <a:latin typeface="Arial"/>
                <a:ea typeface="Arial"/>
                <a:cs typeface="Arial"/>
                <a:sym typeface="Arial"/>
              </a:rPr>
              <a:t>jpl.nasa.gov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6"/>
          <p:cNvSpPr txBox="1">
            <a:spLocks noGrp="1"/>
          </p:cNvSpPr>
          <p:nvPr>
            <p:ph type="body" idx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60"/>
              </a:spcBef>
              <a:spcAft>
                <a:spcPts val="0"/>
              </a:spcAft>
              <a:buSzPts val="800"/>
              <a:buNone/>
              <a:defRPr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16"/>
          <p:cNvSpPr txBox="1"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6"/>
          <p:cNvSpPr txBox="1">
            <a:spLocks noGrp="1"/>
          </p:cNvSpPr>
          <p:nvPr>
            <p:ph type="body" idx="2"/>
          </p:nvPr>
        </p:nvSpPr>
        <p:spPr>
          <a:xfrm>
            <a:off x="254000" y="757179"/>
            <a:ext cx="8514080" cy="35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rgbClr val="FFFFFF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2pPr>
            <a:lvl3pPr marL="1371600" lvl="2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16"/>
          <p:cNvSpPr txBox="1">
            <a:spLocks noGrp="1"/>
          </p:cNvSpPr>
          <p:nvPr>
            <p:ph type="body" idx="3"/>
          </p:nvPr>
        </p:nvSpPr>
        <p:spPr>
          <a:xfrm>
            <a:off x="254000" y="2137092"/>
            <a:ext cx="3211513" cy="238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body" idx="4"/>
          </p:nvPr>
        </p:nvSpPr>
        <p:spPr>
          <a:xfrm>
            <a:off x="254000" y="1497330"/>
            <a:ext cx="3211513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body" idx="5"/>
          </p:nvPr>
        </p:nvSpPr>
        <p:spPr>
          <a:xfrm>
            <a:off x="3638844" y="1497329"/>
            <a:ext cx="5129236" cy="3023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dt" idx="10"/>
          </p:nvPr>
        </p:nvSpPr>
        <p:spPr>
          <a:xfrm>
            <a:off x="254000" y="4954249"/>
            <a:ext cx="1422400" cy="12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6"/>
          <p:cNvSpPr txBox="1">
            <a:spLocks noGrp="1"/>
          </p:cNvSpPr>
          <p:nvPr>
            <p:ph type="ftr" idx="11"/>
          </p:nvPr>
        </p:nvSpPr>
        <p:spPr>
          <a:xfrm>
            <a:off x="1676400" y="4954249"/>
            <a:ext cx="5775960" cy="12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6"/>
          <p:cNvSpPr txBox="1">
            <a:spLocks noGrp="1"/>
          </p:cNvSpPr>
          <p:nvPr>
            <p:ph type="sldNum" idx="12"/>
          </p:nvPr>
        </p:nvSpPr>
        <p:spPr>
          <a:xfrm>
            <a:off x="7452360" y="4952849"/>
            <a:ext cx="601370" cy="12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7" name="Google Shape;107;p16"/>
          <p:cNvSpPr txBox="1"/>
          <p:nvPr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6083AA"/>
                </a:solidFill>
                <a:latin typeface="Arial"/>
                <a:ea typeface="Arial"/>
                <a:cs typeface="Arial"/>
                <a:sym typeface="Arial"/>
              </a:rPr>
              <a:t>jpl.nasa.gov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>
            <a:spLocks noGrp="1"/>
          </p:cNvSpPr>
          <p:nvPr>
            <p:ph type="body" idx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60"/>
              </a:spcBef>
              <a:spcAft>
                <a:spcPts val="0"/>
              </a:spcAft>
              <a:buSzPts val="800"/>
              <a:buNone/>
              <a:defRPr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7"/>
          <p:cNvSpPr txBox="1">
            <a:spLocks noGrp="1"/>
          </p:cNvSpPr>
          <p:nvPr>
            <p:ph type="body" idx="2"/>
          </p:nvPr>
        </p:nvSpPr>
        <p:spPr>
          <a:xfrm>
            <a:off x="254000" y="757179"/>
            <a:ext cx="8514080" cy="35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rgbClr val="FFFFFF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2pPr>
            <a:lvl3pPr marL="1371600" lvl="2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17"/>
          <p:cNvSpPr>
            <a:spLocks noGrp="1"/>
          </p:cNvSpPr>
          <p:nvPr>
            <p:ph type="pic" idx="3"/>
          </p:nvPr>
        </p:nvSpPr>
        <p:spPr>
          <a:xfrm>
            <a:off x="254000" y="1497330"/>
            <a:ext cx="5129236" cy="3023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3" name="Google Shape;113;p17"/>
          <p:cNvSpPr txBox="1">
            <a:spLocks noGrp="1"/>
          </p:cNvSpPr>
          <p:nvPr>
            <p:ph type="body" idx="4"/>
          </p:nvPr>
        </p:nvSpPr>
        <p:spPr>
          <a:xfrm>
            <a:off x="5556567" y="2137092"/>
            <a:ext cx="3211513" cy="238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17"/>
          <p:cNvSpPr txBox="1">
            <a:spLocks noGrp="1"/>
          </p:cNvSpPr>
          <p:nvPr>
            <p:ph type="body" idx="5"/>
          </p:nvPr>
        </p:nvSpPr>
        <p:spPr>
          <a:xfrm>
            <a:off x="5556567" y="1497330"/>
            <a:ext cx="3211513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5" name="Google Shape;115;p17"/>
          <p:cNvSpPr txBox="1">
            <a:spLocks noGrp="1"/>
          </p:cNvSpPr>
          <p:nvPr>
            <p:ph type="dt" idx="10"/>
          </p:nvPr>
        </p:nvSpPr>
        <p:spPr>
          <a:xfrm>
            <a:off x="254000" y="4954249"/>
            <a:ext cx="1422400" cy="12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7"/>
          <p:cNvSpPr txBox="1">
            <a:spLocks noGrp="1"/>
          </p:cNvSpPr>
          <p:nvPr>
            <p:ph type="ftr" idx="11"/>
          </p:nvPr>
        </p:nvSpPr>
        <p:spPr>
          <a:xfrm>
            <a:off x="1676400" y="4954249"/>
            <a:ext cx="5775960" cy="12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7"/>
          <p:cNvSpPr txBox="1">
            <a:spLocks noGrp="1"/>
          </p:cNvSpPr>
          <p:nvPr>
            <p:ph type="sldNum" idx="12"/>
          </p:nvPr>
        </p:nvSpPr>
        <p:spPr>
          <a:xfrm>
            <a:off x="7452360" y="4952849"/>
            <a:ext cx="601370" cy="12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8" name="Google Shape;118;p17"/>
          <p:cNvSpPr txBox="1"/>
          <p:nvPr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6083AA"/>
                </a:solidFill>
                <a:latin typeface="Arial"/>
                <a:ea typeface="Arial"/>
                <a:cs typeface="Arial"/>
                <a:sym typeface="Arial"/>
              </a:rPr>
              <a:t>jpl.nasa.gov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and White Strip">
  <p:cSld name="Title, Subtitle and White Strip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8"/>
          <p:cNvSpPr/>
          <p:nvPr/>
        </p:nvSpPr>
        <p:spPr>
          <a:xfrm>
            <a:off x="0" y="1161143"/>
            <a:ext cx="9144000" cy="355849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8"/>
          <p:cNvSpPr txBox="1">
            <a:spLocks noGrp="1"/>
          </p:cNvSpPr>
          <p:nvPr>
            <p:ph type="body" idx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60"/>
              </a:spcBef>
              <a:spcAft>
                <a:spcPts val="0"/>
              </a:spcAft>
              <a:buSzPts val="800"/>
              <a:buNone/>
              <a:defRPr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18"/>
          <p:cNvSpPr txBox="1">
            <a:spLocks noGrp="1"/>
          </p:cNvSpPr>
          <p:nvPr>
            <p:ph type="body" idx="2"/>
          </p:nvPr>
        </p:nvSpPr>
        <p:spPr>
          <a:xfrm>
            <a:off x="254000" y="757179"/>
            <a:ext cx="8514080" cy="35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rgbClr val="FFFFFF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2pPr>
            <a:lvl3pPr marL="1371600" lvl="2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3" name="Google Shape;123;p18"/>
          <p:cNvSpPr txBox="1"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8"/>
          <p:cNvSpPr txBox="1">
            <a:spLocks noGrp="1"/>
          </p:cNvSpPr>
          <p:nvPr>
            <p:ph type="dt" idx="10"/>
          </p:nvPr>
        </p:nvSpPr>
        <p:spPr>
          <a:xfrm>
            <a:off x="254000" y="4954249"/>
            <a:ext cx="1422400" cy="12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8"/>
          <p:cNvSpPr txBox="1">
            <a:spLocks noGrp="1"/>
          </p:cNvSpPr>
          <p:nvPr>
            <p:ph type="ftr" idx="11"/>
          </p:nvPr>
        </p:nvSpPr>
        <p:spPr>
          <a:xfrm>
            <a:off x="1676400" y="4954249"/>
            <a:ext cx="5775960" cy="12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8"/>
          <p:cNvSpPr txBox="1">
            <a:spLocks noGrp="1"/>
          </p:cNvSpPr>
          <p:nvPr>
            <p:ph type="sldNum" idx="12"/>
          </p:nvPr>
        </p:nvSpPr>
        <p:spPr>
          <a:xfrm>
            <a:off x="7452360" y="4952849"/>
            <a:ext cx="601370" cy="12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7" name="Google Shape;127;p18"/>
          <p:cNvSpPr txBox="1"/>
          <p:nvPr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6083AA"/>
                </a:solidFill>
                <a:latin typeface="Arial"/>
                <a:ea typeface="Arial"/>
                <a:cs typeface="Arial"/>
                <a:sym typeface="Arial"/>
              </a:rPr>
              <a:t>jpl.nasa.gov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and Dark Strip">
  <p:cSld name="Title, Subtitle and Dark Strip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9"/>
          <p:cNvSpPr/>
          <p:nvPr/>
        </p:nvSpPr>
        <p:spPr>
          <a:xfrm>
            <a:off x="0" y="1161143"/>
            <a:ext cx="9144000" cy="3558493"/>
          </a:xfrm>
          <a:prstGeom prst="rect">
            <a:avLst/>
          </a:prstGeom>
          <a:solidFill>
            <a:srgbClr val="2E2E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9"/>
          <p:cNvSpPr txBox="1">
            <a:spLocks noGrp="1"/>
          </p:cNvSpPr>
          <p:nvPr>
            <p:ph type="body" idx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60"/>
              </a:spcBef>
              <a:spcAft>
                <a:spcPts val="0"/>
              </a:spcAft>
              <a:buSzPts val="800"/>
              <a:buNone/>
              <a:defRPr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1" name="Google Shape;131;p19"/>
          <p:cNvSpPr txBox="1"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19"/>
          <p:cNvSpPr txBox="1">
            <a:spLocks noGrp="1"/>
          </p:cNvSpPr>
          <p:nvPr>
            <p:ph type="body" idx="2"/>
          </p:nvPr>
        </p:nvSpPr>
        <p:spPr>
          <a:xfrm>
            <a:off x="254000" y="757179"/>
            <a:ext cx="8514080" cy="35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rgbClr val="FFFFFF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2pPr>
            <a:lvl3pPr marL="1371600" lvl="2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3" name="Google Shape;133;p19"/>
          <p:cNvSpPr txBox="1">
            <a:spLocks noGrp="1"/>
          </p:cNvSpPr>
          <p:nvPr>
            <p:ph type="dt" idx="10"/>
          </p:nvPr>
        </p:nvSpPr>
        <p:spPr>
          <a:xfrm>
            <a:off x="254000" y="4954249"/>
            <a:ext cx="1422400" cy="12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19"/>
          <p:cNvSpPr txBox="1">
            <a:spLocks noGrp="1"/>
          </p:cNvSpPr>
          <p:nvPr>
            <p:ph type="ftr" idx="11"/>
          </p:nvPr>
        </p:nvSpPr>
        <p:spPr>
          <a:xfrm>
            <a:off x="1676400" y="4954249"/>
            <a:ext cx="5775960" cy="12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9"/>
          <p:cNvSpPr txBox="1">
            <a:spLocks noGrp="1"/>
          </p:cNvSpPr>
          <p:nvPr>
            <p:ph type="sldNum" idx="12"/>
          </p:nvPr>
        </p:nvSpPr>
        <p:spPr>
          <a:xfrm>
            <a:off x="7452360" y="4952849"/>
            <a:ext cx="601370" cy="12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6" name="Google Shape;136;p19"/>
          <p:cNvSpPr txBox="1"/>
          <p:nvPr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6083AA"/>
                </a:solidFill>
                <a:latin typeface="Arial"/>
                <a:ea typeface="Arial"/>
                <a:cs typeface="Arial"/>
                <a:sym typeface="Arial"/>
              </a:rPr>
              <a:t>jpl.nasa.gov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oter Only">
  <p:cSld name="Footer Only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0"/>
          <p:cNvSpPr txBox="1">
            <a:spLocks noGrp="1"/>
          </p:cNvSpPr>
          <p:nvPr>
            <p:ph type="dt" idx="10"/>
          </p:nvPr>
        </p:nvSpPr>
        <p:spPr>
          <a:xfrm>
            <a:off x="254000" y="4954249"/>
            <a:ext cx="1422400" cy="12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0"/>
          <p:cNvSpPr txBox="1">
            <a:spLocks noGrp="1"/>
          </p:cNvSpPr>
          <p:nvPr>
            <p:ph type="ftr" idx="11"/>
          </p:nvPr>
        </p:nvSpPr>
        <p:spPr>
          <a:xfrm>
            <a:off x="1676400" y="4954249"/>
            <a:ext cx="5775960" cy="12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0"/>
          <p:cNvSpPr txBox="1">
            <a:spLocks noGrp="1"/>
          </p:cNvSpPr>
          <p:nvPr>
            <p:ph type="sldNum" idx="12"/>
          </p:nvPr>
        </p:nvSpPr>
        <p:spPr>
          <a:xfrm>
            <a:off x="7452360" y="4952849"/>
            <a:ext cx="601370" cy="12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1" name="Google Shape;141;p20"/>
          <p:cNvSpPr txBox="1"/>
          <p:nvPr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6083AA"/>
                </a:solidFill>
                <a:latin typeface="Arial"/>
                <a:ea typeface="Arial"/>
                <a:cs typeface="Arial"/>
                <a:sym typeface="Arial"/>
              </a:rPr>
              <a:t>jpl.nasa.gov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1"/>
          <p:cNvSpPr txBox="1">
            <a:spLocks noGrp="1"/>
          </p:cNvSpPr>
          <p:nvPr>
            <p:ph type="body" idx="1"/>
          </p:nvPr>
        </p:nvSpPr>
        <p:spPr>
          <a:xfrm>
            <a:off x="467360" y="1839278"/>
            <a:ext cx="8229600" cy="1462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>
              <a:spcBef>
                <a:spcPts val="720"/>
              </a:spcBef>
              <a:spcAft>
                <a:spcPts val="0"/>
              </a:spcAft>
              <a:buSzPts val="3600"/>
              <a:buNone/>
              <a:defRPr sz="3600"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4" name="Google Shape;144;p21"/>
          <p:cNvSpPr txBox="1">
            <a:spLocks noGrp="1"/>
          </p:cNvSpPr>
          <p:nvPr>
            <p:ph type="dt" idx="10"/>
          </p:nvPr>
        </p:nvSpPr>
        <p:spPr>
          <a:xfrm>
            <a:off x="254000" y="4954249"/>
            <a:ext cx="1422400" cy="12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1"/>
          <p:cNvSpPr txBox="1">
            <a:spLocks noGrp="1"/>
          </p:cNvSpPr>
          <p:nvPr>
            <p:ph type="ftr" idx="11"/>
          </p:nvPr>
        </p:nvSpPr>
        <p:spPr>
          <a:xfrm>
            <a:off x="1676400" y="4954249"/>
            <a:ext cx="5775960" cy="12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1"/>
          <p:cNvSpPr txBox="1">
            <a:spLocks noGrp="1"/>
          </p:cNvSpPr>
          <p:nvPr>
            <p:ph type="sldNum" idx="12"/>
          </p:nvPr>
        </p:nvSpPr>
        <p:spPr>
          <a:xfrm>
            <a:off x="7452360" y="4952849"/>
            <a:ext cx="601370" cy="12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7" name="Google Shape;147;p21"/>
          <p:cNvSpPr txBox="1"/>
          <p:nvPr/>
        </p:nvSpPr>
        <p:spPr>
          <a:xfrm>
            <a:off x="7810218" y="4871803"/>
            <a:ext cx="1233549" cy="271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3E556E"/>
                </a:solidFill>
                <a:latin typeface="Arial"/>
                <a:ea typeface="Arial"/>
                <a:cs typeface="Arial"/>
                <a:sym typeface="Arial"/>
              </a:rPr>
              <a:t>jpl.nasa.gov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_Dark Gray">
  <p:cSld name="Section Header_Dark Gray">
    <p:bg>
      <p:bgPr>
        <a:solidFill>
          <a:srgbClr val="2E2E2F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2"/>
          <p:cNvSpPr txBox="1">
            <a:spLocks noGrp="1"/>
          </p:cNvSpPr>
          <p:nvPr>
            <p:ph type="body" idx="1"/>
          </p:nvPr>
        </p:nvSpPr>
        <p:spPr>
          <a:xfrm>
            <a:off x="467360" y="1839278"/>
            <a:ext cx="8229600" cy="1462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>
              <a:spcBef>
                <a:spcPts val="72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lt1"/>
                </a:solidFill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22"/>
          <p:cNvSpPr txBox="1"/>
          <p:nvPr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6083AA"/>
                </a:solidFill>
                <a:latin typeface="Arial"/>
                <a:ea typeface="Arial"/>
                <a:cs typeface="Arial"/>
                <a:sym typeface="Arial"/>
              </a:rPr>
              <a:t>jpl.nasa.gov</a:t>
            </a:r>
            <a:endParaRPr/>
          </a:p>
        </p:txBody>
      </p:sp>
      <p:sp>
        <p:nvSpPr>
          <p:cNvPr id="151" name="Google Shape;151;p22"/>
          <p:cNvSpPr txBox="1">
            <a:spLocks noGrp="1"/>
          </p:cNvSpPr>
          <p:nvPr>
            <p:ph type="dt" idx="10"/>
          </p:nvPr>
        </p:nvSpPr>
        <p:spPr>
          <a:xfrm>
            <a:off x="254000" y="4954249"/>
            <a:ext cx="1422400" cy="12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2"/>
          <p:cNvSpPr txBox="1">
            <a:spLocks noGrp="1"/>
          </p:cNvSpPr>
          <p:nvPr>
            <p:ph type="ftr" idx="11"/>
          </p:nvPr>
        </p:nvSpPr>
        <p:spPr>
          <a:xfrm>
            <a:off x="1676400" y="4954249"/>
            <a:ext cx="5775960" cy="12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22"/>
          <p:cNvSpPr txBox="1">
            <a:spLocks noGrp="1"/>
          </p:cNvSpPr>
          <p:nvPr>
            <p:ph type="sldNum" idx="12"/>
          </p:nvPr>
        </p:nvSpPr>
        <p:spPr>
          <a:xfrm>
            <a:off x="7452360" y="4952849"/>
            <a:ext cx="601370" cy="12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3"/>
          <p:cNvSpPr txBox="1">
            <a:spLocks noGrp="1"/>
          </p:cNvSpPr>
          <p:nvPr>
            <p:ph type="dt" idx="10"/>
          </p:nvPr>
        </p:nvSpPr>
        <p:spPr>
          <a:xfrm>
            <a:off x="254000" y="4954249"/>
            <a:ext cx="1422400" cy="12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3"/>
          <p:cNvSpPr txBox="1">
            <a:spLocks noGrp="1"/>
          </p:cNvSpPr>
          <p:nvPr>
            <p:ph type="ftr" idx="11"/>
          </p:nvPr>
        </p:nvSpPr>
        <p:spPr>
          <a:xfrm>
            <a:off x="1676400" y="4954249"/>
            <a:ext cx="5775960" cy="12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3"/>
          <p:cNvSpPr txBox="1">
            <a:spLocks noGrp="1"/>
          </p:cNvSpPr>
          <p:nvPr>
            <p:ph type="sldNum" idx="12"/>
          </p:nvPr>
        </p:nvSpPr>
        <p:spPr>
          <a:xfrm>
            <a:off x="7452360" y="4952849"/>
            <a:ext cx="601370" cy="12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Slide">
  <p:cSld name="Closing Slide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9" name="Google Shape;159;p24"/>
          <p:cNvCxnSpPr/>
          <p:nvPr/>
        </p:nvCxnSpPr>
        <p:spPr>
          <a:xfrm>
            <a:off x="2538518" y="2571750"/>
            <a:ext cx="4057288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0" name="Google Shape;160;p24"/>
          <p:cNvSpPr txBox="1"/>
          <p:nvPr/>
        </p:nvSpPr>
        <p:spPr>
          <a:xfrm>
            <a:off x="1" y="2790066"/>
            <a:ext cx="9144000" cy="400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jpl.nasa.gov</a:t>
            </a:r>
            <a:endParaRPr/>
          </a:p>
        </p:txBody>
      </p:sp>
      <p:pic>
        <p:nvPicPr>
          <p:cNvPr id="161" name="Google Shape;161;p24" descr="Tribrand_ColorWhite_rgb_16x3_160601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538518" y="1381408"/>
            <a:ext cx="4057288" cy="112702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4"/>
          <p:cNvSpPr txBox="1">
            <a:spLocks noGrp="1"/>
          </p:cNvSpPr>
          <p:nvPr>
            <p:ph type="dt" idx="10"/>
          </p:nvPr>
        </p:nvSpPr>
        <p:spPr>
          <a:xfrm>
            <a:off x="254000" y="4954249"/>
            <a:ext cx="1422400" cy="12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24"/>
          <p:cNvSpPr txBox="1">
            <a:spLocks noGrp="1"/>
          </p:cNvSpPr>
          <p:nvPr>
            <p:ph type="ftr" idx="11"/>
          </p:nvPr>
        </p:nvSpPr>
        <p:spPr>
          <a:xfrm>
            <a:off x="1676400" y="4954249"/>
            <a:ext cx="5775960" cy="12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24"/>
          <p:cNvSpPr txBox="1">
            <a:spLocks noGrp="1"/>
          </p:cNvSpPr>
          <p:nvPr>
            <p:ph type="sldNum" idx="12"/>
          </p:nvPr>
        </p:nvSpPr>
        <p:spPr>
          <a:xfrm>
            <a:off x="7452360" y="4952849"/>
            <a:ext cx="601370" cy="12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Slide 2">
  <p:cSld name="Closing Slide 2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5" descr="Tribrand_ColorWhite_rgb_16x3_160601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538518" y="2008238"/>
            <a:ext cx="4057288" cy="1127025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5"/>
          <p:cNvSpPr txBox="1">
            <a:spLocks noGrp="1"/>
          </p:cNvSpPr>
          <p:nvPr>
            <p:ph type="dt" idx="10"/>
          </p:nvPr>
        </p:nvSpPr>
        <p:spPr>
          <a:xfrm>
            <a:off x="254000" y="4954249"/>
            <a:ext cx="1422400" cy="12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25"/>
          <p:cNvSpPr txBox="1">
            <a:spLocks noGrp="1"/>
          </p:cNvSpPr>
          <p:nvPr>
            <p:ph type="ftr" idx="11"/>
          </p:nvPr>
        </p:nvSpPr>
        <p:spPr>
          <a:xfrm>
            <a:off x="1676400" y="4954249"/>
            <a:ext cx="5775960" cy="12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5"/>
          <p:cNvSpPr txBox="1">
            <a:spLocks noGrp="1"/>
          </p:cNvSpPr>
          <p:nvPr>
            <p:ph type="sldNum" idx="12"/>
          </p:nvPr>
        </p:nvSpPr>
        <p:spPr>
          <a:xfrm>
            <a:off x="7452360" y="4952849"/>
            <a:ext cx="601370" cy="12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_No Image">
  <p:cSld name="Cover_No Image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7"/>
          <p:cNvSpPr txBox="1">
            <a:spLocks noGrp="1"/>
          </p:cNvSpPr>
          <p:nvPr>
            <p:ph type="body" idx="1"/>
          </p:nvPr>
        </p:nvSpPr>
        <p:spPr>
          <a:xfrm>
            <a:off x="925513" y="1956377"/>
            <a:ext cx="7483464" cy="29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8" name="Google Shape;178;p27"/>
          <p:cNvSpPr txBox="1">
            <a:spLocks noGrp="1"/>
          </p:cNvSpPr>
          <p:nvPr>
            <p:ph type="body" idx="2"/>
          </p:nvPr>
        </p:nvSpPr>
        <p:spPr>
          <a:xfrm>
            <a:off x="915352" y="2251179"/>
            <a:ext cx="7493625" cy="419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" name="Google Shape;179;p27"/>
          <p:cNvSpPr txBox="1">
            <a:spLocks noGrp="1"/>
          </p:cNvSpPr>
          <p:nvPr>
            <p:ph type="body" idx="3"/>
          </p:nvPr>
        </p:nvSpPr>
        <p:spPr>
          <a:xfrm>
            <a:off x="925512" y="2668678"/>
            <a:ext cx="7483465" cy="826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0" name="Google Shape;180;p27"/>
          <p:cNvSpPr txBox="1">
            <a:spLocks noGrp="1"/>
          </p:cNvSpPr>
          <p:nvPr>
            <p:ph type="body" idx="4"/>
          </p:nvPr>
        </p:nvSpPr>
        <p:spPr>
          <a:xfrm>
            <a:off x="915352" y="4246880"/>
            <a:ext cx="7493625" cy="497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 b="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81" name="Google Shape;181;p27" descr="Tribrand_ColorBlack_rgb_16x3_160601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7295" y="1184383"/>
            <a:ext cx="2925483" cy="812634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7"/>
          <p:cNvSpPr txBox="1">
            <a:spLocks noGrp="1"/>
          </p:cNvSpPr>
          <p:nvPr>
            <p:ph type="ftr" idx="11"/>
          </p:nvPr>
        </p:nvSpPr>
        <p:spPr>
          <a:xfrm>
            <a:off x="915353" y="4802823"/>
            <a:ext cx="7493624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_Sq Image">
  <p:cSld name="Cover_Sq Image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8"/>
          <p:cNvSpPr txBox="1">
            <a:spLocks noGrp="1"/>
          </p:cNvSpPr>
          <p:nvPr>
            <p:ph type="body" idx="1"/>
          </p:nvPr>
        </p:nvSpPr>
        <p:spPr>
          <a:xfrm>
            <a:off x="5687785" y="508000"/>
            <a:ext cx="3347357" cy="826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ctr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2pPr>
            <a:lvl3pPr marL="1371600" lvl="2" indent="-228600" algn="ctr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3pPr>
            <a:lvl4pPr marL="1828800" lvl="3" indent="-228600" algn="ctr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4pPr>
            <a:lvl5pPr marL="2286000" lvl="4" indent="-228600" algn="ctr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5" name="Google Shape;185;p28"/>
          <p:cNvSpPr txBox="1">
            <a:spLocks noGrp="1"/>
          </p:cNvSpPr>
          <p:nvPr>
            <p:ph type="body" idx="2"/>
          </p:nvPr>
        </p:nvSpPr>
        <p:spPr>
          <a:xfrm>
            <a:off x="5687785" y="1354711"/>
            <a:ext cx="3347357" cy="728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spcBef>
                <a:spcPts val="440"/>
              </a:spcBef>
              <a:spcAft>
                <a:spcPts val="0"/>
              </a:spcAft>
              <a:buSzPts val="2200"/>
              <a:buNone/>
              <a:defRPr sz="22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ctr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2pPr>
            <a:lvl3pPr marL="1371600" lvl="2" indent="-228600" algn="ctr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3pPr>
            <a:lvl4pPr marL="1828800" lvl="3" indent="-228600" algn="ctr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4pPr>
            <a:lvl5pPr marL="2286000" lvl="4" indent="-228600" algn="ctr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6" name="Google Shape;186;p28"/>
          <p:cNvSpPr>
            <a:spLocks noGrp="1"/>
          </p:cNvSpPr>
          <p:nvPr>
            <p:ph type="pic" idx="3"/>
          </p:nvPr>
        </p:nvSpPr>
        <p:spPr>
          <a:xfrm>
            <a:off x="0" y="0"/>
            <a:ext cx="5546725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28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7" name="Google Shape;187;p28"/>
          <p:cNvSpPr txBox="1">
            <a:spLocks noGrp="1"/>
          </p:cNvSpPr>
          <p:nvPr>
            <p:ph type="body" idx="4"/>
          </p:nvPr>
        </p:nvSpPr>
        <p:spPr>
          <a:xfrm>
            <a:off x="5687785" y="2164080"/>
            <a:ext cx="3347357" cy="83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spcBef>
                <a:spcPts val="200"/>
              </a:spcBef>
              <a:spcAft>
                <a:spcPts val="0"/>
              </a:spcAft>
              <a:buSzPts val="1000"/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ctr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2pPr>
            <a:lvl3pPr marL="1371600" lvl="2" indent="-228600" algn="ctr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3pPr>
            <a:lvl4pPr marL="1828800" lvl="3" indent="-228600" algn="ctr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4pPr>
            <a:lvl5pPr marL="2286000" lvl="4" indent="-228600" algn="ctr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88" name="Google Shape;188;p28" descr="Tribrand_ColorBlack_rgb_16x3_160601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70339" y="3918225"/>
            <a:ext cx="2925483" cy="812634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8"/>
          <p:cNvSpPr txBox="1">
            <a:spLocks noGrp="1"/>
          </p:cNvSpPr>
          <p:nvPr>
            <p:ph type="ftr" idx="11"/>
          </p:nvPr>
        </p:nvSpPr>
        <p:spPr>
          <a:xfrm>
            <a:off x="5687785" y="4802823"/>
            <a:ext cx="334735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_Horz Image">
  <p:cSld name="Cover_Horz Image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9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3417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28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2" name="Google Shape;192;p29"/>
          <p:cNvSpPr txBox="1">
            <a:spLocks noGrp="1"/>
          </p:cNvSpPr>
          <p:nvPr>
            <p:ph type="body" idx="1"/>
          </p:nvPr>
        </p:nvSpPr>
        <p:spPr>
          <a:xfrm>
            <a:off x="369198" y="3773210"/>
            <a:ext cx="8530529" cy="430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40"/>
              </a:spcBef>
              <a:spcAft>
                <a:spcPts val="0"/>
              </a:spcAft>
              <a:buSzPts val="2200"/>
              <a:buNone/>
              <a:defRPr sz="22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440"/>
              </a:spcBef>
              <a:spcAft>
                <a:spcPts val="0"/>
              </a:spcAft>
              <a:buSzPts val="2200"/>
              <a:buNone/>
              <a:defRPr sz="2200" b="1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spcBef>
                <a:spcPts val="440"/>
              </a:spcBef>
              <a:spcAft>
                <a:spcPts val="0"/>
              </a:spcAft>
              <a:buSzPts val="2200"/>
              <a:buNone/>
              <a:defRPr sz="2200" b="1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spcBef>
                <a:spcPts val="440"/>
              </a:spcBef>
              <a:spcAft>
                <a:spcPts val="0"/>
              </a:spcAft>
              <a:buSzPts val="2200"/>
              <a:buNone/>
              <a:defRPr sz="2200" b="1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spcBef>
                <a:spcPts val="440"/>
              </a:spcBef>
              <a:spcAft>
                <a:spcPts val="0"/>
              </a:spcAft>
              <a:buSzPts val="2200"/>
              <a:buNone/>
              <a:defRPr sz="2200" b="1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3" name="Google Shape;193;p29"/>
          <p:cNvSpPr txBox="1">
            <a:spLocks noGrp="1"/>
          </p:cNvSpPr>
          <p:nvPr>
            <p:ph type="body" idx="3"/>
          </p:nvPr>
        </p:nvSpPr>
        <p:spPr>
          <a:xfrm>
            <a:off x="369198" y="4479716"/>
            <a:ext cx="5605047" cy="3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4" name="Google Shape;194;p29"/>
          <p:cNvSpPr txBox="1">
            <a:spLocks noGrp="1"/>
          </p:cNvSpPr>
          <p:nvPr>
            <p:ph type="body" idx="4"/>
          </p:nvPr>
        </p:nvSpPr>
        <p:spPr>
          <a:xfrm>
            <a:off x="369197" y="3488175"/>
            <a:ext cx="8530530" cy="285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2pPr>
            <a:lvl3pPr marL="1371600" lvl="2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1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95" name="Google Shape;195;p29" descr="Tribrand_ColorBlack_rgb_16x3_160601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74244" y="4219782"/>
            <a:ext cx="2925483" cy="812634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9"/>
          <p:cNvSpPr txBox="1">
            <a:spLocks noGrp="1"/>
          </p:cNvSpPr>
          <p:nvPr>
            <p:ph type="ftr" idx="11"/>
          </p:nvPr>
        </p:nvSpPr>
        <p:spPr>
          <a:xfrm>
            <a:off x="369199" y="4802823"/>
            <a:ext cx="5605046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Only">
  <p:cSld name="Content Only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0"/>
          <p:cNvSpPr txBox="1">
            <a:spLocks noGrp="1"/>
          </p:cNvSpPr>
          <p:nvPr>
            <p:ph type="body" idx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60"/>
              </a:spcBef>
              <a:spcAft>
                <a:spcPts val="0"/>
              </a:spcAft>
              <a:buSzPts val="800"/>
              <a:buNone/>
              <a:defRPr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9" name="Google Shape;199;p30"/>
          <p:cNvSpPr txBox="1">
            <a:spLocks noGrp="1"/>
          </p:cNvSpPr>
          <p:nvPr>
            <p:ph type="body" idx="2"/>
          </p:nvPr>
        </p:nvSpPr>
        <p:spPr>
          <a:xfrm>
            <a:off x="1412240" y="1602106"/>
            <a:ext cx="6319520" cy="2719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0" name="Google Shape;200;p30"/>
          <p:cNvSpPr txBox="1"/>
          <p:nvPr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6083AA"/>
                </a:solidFill>
                <a:latin typeface="Arial"/>
                <a:ea typeface="Arial"/>
                <a:cs typeface="Arial"/>
                <a:sym typeface="Arial"/>
              </a:rPr>
              <a:t>jpl.nasa.gov</a:t>
            </a:r>
            <a:endParaRPr/>
          </a:p>
        </p:txBody>
      </p:sp>
      <p:sp>
        <p:nvSpPr>
          <p:cNvPr id="201" name="Google Shape;201;p30"/>
          <p:cNvSpPr txBox="1">
            <a:spLocks noGrp="1"/>
          </p:cNvSpPr>
          <p:nvPr>
            <p:ph type="dt" idx="10"/>
          </p:nvPr>
        </p:nvSpPr>
        <p:spPr>
          <a:xfrm>
            <a:off x="253999" y="4802823"/>
            <a:ext cx="14224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30"/>
          <p:cNvSpPr txBox="1">
            <a:spLocks noGrp="1"/>
          </p:cNvSpPr>
          <p:nvPr>
            <p:ph type="ftr" idx="11"/>
          </p:nvPr>
        </p:nvSpPr>
        <p:spPr>
          <a:xfrm>
            <a:off x="1676401" y="4802823"/>
            <a:ext cx="579119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30"/>
          <p:cNvSpPr txBox="1">
            <a:spLocks noGrp="1"/>
          </p:cNvSpPr>
          <p:nvPr>
            <p:ph type="sldNum" idx="12"/>
          </p:nvPr>
        </p:nvSpPr>
        <p:spPr>
          <a:xfrm>
            <a:off x="7467600" y="4802823"/>
            <a:ext cx="586130" cy="272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1"/>
          <p:cNvSpPr txBox="1">
            <a:spLocks noGrp="1"/>
          </p:cNvSpPr>
          <p:nvPr>
            <p:ph type="body" idx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60"/>
              </a:spcBef>
              <a:spcAft>
                <a:spcPts val="0"/>
              </a:spcAft>
              <a:buSzPts val="800"/>
              <a:buNone/>
              <a:defRPr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6" name="Google Shape;206;p31"/>
          <p:cNvSpPr txBox="1"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31"/>
          <p:cNvSpPr txBox="1"/>
          <p:nvPr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6083AA"/>
                </a:solidFill>
                <a:latin typeface="Arial"/>
                <a:ea typeface="Arial"/>
                <a:cs typeface="Arial"/>
                <a:sym typeface="Arial"/>
              </a:rPr>
              <a:t>jpl.nasa.gov</a:t>
            </a:r>
            <a:endParaRPr/>
          </a:p>
        </p:txBody>
      </p:sp>
      <p:sp>
        <p:nvSpPr>
          <p:cNvPr id="208" name="Google Shape;208;p31"/>
          <p:cNvSpPr txBox="1">
            <a:spLocks noGrp="1"/>
          </p:cNvSpPr>
          <p:nvPr>
            <p:ph type="dt" idx="10"/>
          </p:nvPr>
        </p:nvSpPr>
        <p:spPr>
          <a:xfrm>
            <a:off x="253999" y="4802823"/>
            <a:ext cx="14224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31"/>
          <p:cNvSpPr txBox="1">
            <a:spLocks noGrp="1"/>
          </p:cNvSpPr>
          <p:nvPr>
            <p:ph type="ftr" idx="11"/>
          </p:nvPr>
        </p:nvSpPr>
        <p:spPr>
          <a:xfrm>
            <a:off x="1676401" y="4802823"/>
            <a:ext cx="579119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31"/>
          <p:cNvSpPr txBox="1">
            <a:spLocks noGrp="1"/>
          </p:cNvSpPr>
          <p:nvPr>
            <p:ph type="sldNum" idx="12"/>
          </p:nvPr>
        </p:nvSpPr>
        <p:spPr>
          <a:xfrm>
            <a:off x="7467600" y="4802823"/>
            <a:ext cx="586130" cy="272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2"/>
          <p:cNvSpPr txBox="1">
            <a:spLocks noGrp="1"/>
          </p:cNvSpPr>
          <p:nvPr>
            <p:ph type="body" idx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60"/>
              </a:spcBef>
              <a:spcAft>
                <a:spcPts val="0"/>
              </a:spcAft>
              <a:buSzPts val="800"/>
              <a:buNone/>
              <a:defRPr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3" name="Google Shape;213;p32"/>
          <p:cNvSpPr txBox="1"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32"/>
          <p:cNvSpPr txBox="1">
            <a:spLocks noGrp="1"/>
          </p:cNvSpPr>
          <p:nvPr>
            <p:ph type="body" idx="2"/>
          </p:nvPr>
        </p:nvSpPr>
        <p:spPr>
          <a:xfrm>
            <a:off x="1412240" y="1602106"/>
            <a:ext cx="6319520" cy="2719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5" name="Google Shape;215;p32"/>
          <p:cNvSpPr txBox="1"/>
          <p:nvPr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6083AA"/>
                </a:solidFill>
                <a:latin typeface="Arial"/>
                <a:ea typeface="Arial"/>
                <a:cs typeface="Arial"/>
                <a:sym typeface="Arial"/>
              </a:rPr>
              <a:t>jpl.nasa.gov</a:t>
            </a:r>
            <a:endParaRPr/>
          </a:p>
        </p:txBody>
      </p:sp>
      <p:sp>
        <p:nvSpPr>
          <p:cNvPr id="216" name="Google Shape;216;p32"/>
          <p:cNvSpPr txBox="1">
            <a:spLocks noGrp="1"/>
          </p:cNvSpPr>
          <p:nvPr>
            <p:ph type="dt" idx="10"/>
          </p:nvPr>
        </p:nvSpPr>
        <p:spPr>
          <a:xfrm>
            <a:off x="253999" y="4802823"/>
            <a:ext cx="14224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32"/>
          <p:cNvSpPr txBox="1">
            <a:spLocks noGrp="1"/>
          </p:cNvSpPr>
          <p:nvPr>
            <p:ph type="ftr" idx="11"/>
          </p:nvPr>
        </p:nvSpPr>
        <p:spPr>
          <a:xfrm>
            <a:off x="1676401" y="4802823"/>
            <a:ext cx="579119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32"/>
          <p:cNvSpPr txBox="1">
            <a:spLocks noGrp="1"/>
          </p:cNvSpPr>
          <p:nvPr>
            <p:ph type="sldNum" idx="12"/>
          </p:nvPr>
        </p:nvSpPr>
        <p:spPr>
          <a:xfrm>
            <a:off x="7467600" y="4802823"/>
            <a:ext cx="586130" cy="272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ubtitle">
  <p:cSld name="Title and Subtitle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3"/>
          <p:cNvSpPr txBox="1">
            <a:spLocks noGrp="1"/>
          </p:cNvSpPr>
          <p:nvPr>
            <p:ph type="body" idx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60"/>
              </a:spcBef>
              <a:spcAft>
                <a:spcPts val="0"/>
              </a:spcAft>
              <a:buSzPts val="800"/>
              <a:buNone/>
              <a:defRPr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1" name="Google Shape;221;p33"/>
          <p:cNvSpPr txBox="1">
            <a:spLocks noGrp="1"/>
          </p:cNvSpPr>
          <p:nvPr>
            <p:ph type="body" idx="2"/>
          </p:nvPr>
        </p:nvSpPr>
        <p:spPr>
          <a:xfrm>
            <a:off x="254000" y="757179"/>
            <a:ext cx="8514080" cy="35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rgbClr val="000000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2pPr>
            <a:lvl3pPr marL="1371600" lvl="2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2" name="Google Shape;222;p33"/>
          <p:cNvSpPr txBox="1"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33"/>
          <p:cNvSpPr txBox="1"/>
          <p:nvPr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6083AA"/>
                </a:solidFill>
                <a:latin typeface="Arial"/>
                <a:ea typeface="Arial"/>
                <a:cs typeface="Arial"/>
                <a:sym typeface="Arial"/>
              </a:rPr>
              <a:t>jpl.nasa.gov</a:t>
            </a:r>
            <a:endParaRPr/>
          </a:p>
        </p:txBody>
      </p:sp>
      <p:sp>
        <p:nvSpPr>
          <p:cNvPr id="224" name="Google Shape;224;p33"/>
          <p:cNvSpPr txBox="1">
            <a:spLocks noGrp="1"/>
          </p:cNvSpPr>
          <p:nvPr>
            <p:ph type="dt" idx="10"/>
          </p:nvPr>
        </p:nvSpPr>
        <p:spPr>
          <a:xfrm>
            <a:off x="253999" y="4802823"/>
            <a:ext cx="14224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33"/>
          <p:cNvSpPr txBox="1">
            <a:spLocks noGrp="1"/>
          </p:cNvSpPr>
          <p:nvPr>
            <p:ph type="ftr" idx="11"/>
          </p:nvPr>
        </p:nvSpPr>
        <p:spPr>
          <a:xfrm>
            <a:off x="1676401" y="4802823"/>
            <a:ext cx="579119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33"/>
          <p:cNvSpPr txBox="1">
            <a:spLocks noGrp="1"/>
          </p:cNvSpPr>
          <p:nvPr>
            <p:ph type="sldNum" idx="12"/>
          </p:nvPr>
        </p:nvSpPr>
        <p:spPr>
          <a:xfrm>
            <a:off x="7467600" y="4802823"/>
            <a:ext cx="586130" cy="272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and Content">
  <p:cSld name="Title, Subtitle and Content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4"/>
          <p:cNvSpPr txBox="1">
            <a:spLocks noGrp="1"/>
          </p:cNvSpPr>
          <p:nvPr>
            <p:ph type="body" idx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60"/>
              </a:spcBef>
              <a:spcAft>
                <a:spcPts val="0"/>
              </a:spcAft>
              <a:buSzPts val="800"/>
              <a:buNone/>
              <a:defRPr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9" name="Google Shape;229;p34"/>
          <p:cNvSpPr txBox="1"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34"/>
          <p:cNvSpPr txBox="1">
            <a:spLocks noGrp="1"/>
          </p:cNvSpPr>
          <p:nvPr>
            <p:ph type="body" idx="2"/>
          </p:nvPr>
        </p:nvSpPr>
        <p:spPr>
          <a:xfrm>
            <a:off x="254000" y="757179"/>
            <a:ext cx="8514080" cy="35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rgbClr val="000000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2pPr>
            <a:lvl3pPr marL="1371600" lvl="2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1" name="Google Shape;231;p34"/>
          <p:cNvSpPr txBox="1">
            <a:spLocks noGrp="1"/>
          </p:cNvSpPr>
          <p:nvPr>
            <p:ph type="body" idx="3"/>
          </p:nvPr>
        </p:nvSpPr>
        <p:spPr>
          <a:xfrm>
            <a:off x="1412240" y="1602106"/>
            <a:ext cx="6319520" cy="2719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2" name="Google Shape;232;p34"/>
          <p:cNvSpPr txBox="1"/>
          <p:nvPr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6083AA"/>
                </a:solidFill>
                <a:latin typeface="Arial"/>
                <a:ea typeface="Arial"/>
                <a:cs typeface="Arial"/>
                <a:sym typeface="Arial"/>
              </a:rPr>
              <a:t>jpl.nasa.gov</a:t>
            </a:r>
            <a:endParaRPr/>
          </a:p>
        </p:txBody>
      </p:sp>
      <p:sp>
        <p:nvSpPr>
          <p:cNvPr id="233" name="Google Shape;233;p34"/>
          <p:cNvSpPr txBox="1">
            <a:spLocks noGrp="1"/>
          </p:cNvSpPr>
          <p:nvPr>
            <p:ph type="dt" idx="10"/>
          </p:nvPr>
        </p:nvSpPr>
        <p:spPr>
          <a:xfrm>
            <a:off x="253999" y="4802823"/>
            <a:ext cx="14224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34"/>
          <p:cNvSpPr txBox="1">
            <a:spLocks noGrp="1"/>
          </p:cNvSpPr>
          <p:nvPr>
            <p:ph type="ftr" idx="11"/>
          </p:nvPr>
        </p:nvSpPr>
        <p:spPr>
          <a:xfrm>
            <a:off x="1676401" y="4802823"/>
            <a:ext cx="579119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34"/>
          <p:cNvSpPr txBox="1">
            <a:spLocks noGrp="1"/>
          </p:cNvSpPr>
          <p:nvPr>
            <p:ph type="sldNum" idx="12"/>
          </p:nvPr>
        </p:nvSpPr>
        <p:spPr>
          <a:xfrm>
            <a:off x="7467600" y="4802823"/>
            <a:ext cx="586130" cy="272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5"/>
          <p:cNvSpPr txBox="1">
            <a:spLocks noGrp="1"/>
          </p:cNvSpPr>
          <p:nvPr>
            <p:ph type="body" idx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60"/>
              </a:spcBef>
              <a:spcAft>
                <a:spcPts val="0"/>
              </a:spcAft>
              <a:buSzPts val="800"/>
              <a:buNone/>
              <a:defRPr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8" name="Google Shape;238;p35"/>
          <p:cNvSpPr txBox="1"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35"/>
          <p:cNvSpPr txBox="1">
            <a:spLocks noGrp="1"/>
          </p:cNvSpPr>
          <p:nvPr>
            <p:ph type="body" idx="2"/>
          </p:nvPr>
        </p:nvSpPr>
        <p:spPr>
          <a:xfrm>
            <a:off x="254000" y="757179"/>
            <a:ext cx="8514080" cy="35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rgbClr val="000000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2pPr>
            <a:lvl3pPr marL="1371600" lvl="2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0" name="Google Shape;240;p35"/>
          <p:cNvSpPr txBox="1">
            <a:spLocks noGrp="1"/>
          </p:cNvSpPr>
          <p:nvPr>
            <p:ph type="body" idx="3"/>
          </p:nvPr>
        </p:nvSpPr>
        <p:spPr>
          <a:xfrm>
            <a:off x="254000" y="1598613"/>
            <a:ext cx="4216400" cy="2719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1" name="Google Shape;241;p35"/>
          <p:cNvSpPr txBox="1">
            <a:spLocks noGrp="1"/>
          </p:cNvSpPr>
          <p:nvPr>
            <p:ph type="body" idx="4"/>
          </p:nvPr>
        </p:nvSpPr>
        <p:spPr>
          <a:xfrm>
            <a:off x="4675164" y="1598612"/>
            <a:ext cx="4216400" cy="2719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2" name="Google Shape;242;p35"/>
          <p:cNvSpPr txBox="1"/>
          <p:nvPr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6083AA"/>
                </a:solidFill>
                <a:latin typeface="Arial"/>
                <a:ea typeface="Arial"/>
                <a:cs typeface="Arial"/>
                <a:sym typeface="Arial"/>
              </a:rPr>
              <a:t>jpl.nasa.gov</a:t>
            </a:r>
            <a:endParaRPr/>
          </a:p>
        </p:txBody>
      </p:sp>
      <p:sp>
        <p:nvSpPr>
          <p:cNvPr id="243" name="Google Shape;243;p35"/>
          <p:cNvSpPr txBox="1">
            <a:spLocks noGrp="1"/>
          </p:cNvSpPr>
          <p:nvPr>
            <p:ph type="dt" idx="10"/>
          </p:nvPr>
        </p:nvSpPr>
        <p:spPr>
          <a:xfrm>
            <a:off x="253999" y="4802823"/>
            <a:ext cx="14224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35"/>
          <p:cNvSpPr txBox="1">
            <a:spLocks noGrp="1"/>
          </p:cNvSpPr>
          <p:nvPr>
            <p:ph type="ftr" idx="11"/>
          </p:nvPr>
        </p:nvSpPr>
        <p:spPr>
          <a:xfrm>
            <a:off x="1676401" y="4802823"/>
            <a:ext cx="579119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35"/>
          <p:cNvSpPr txBox="1">
            <a:spLocks noGrp="1"/>
          </p:cNvSpPr>
          <p:nvPr>
            <p:ph type="sldNum" idx="12"/>
          </p:nvPr>
        </p:nvSpPr>
        <p:spPr>
          <a:xfrm>
            <a:off x="7467600" y="4802823"/>
            <a:ext cx="586130" cy="272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6"/>
          <p:cNvSpPr txBox="1">
            <a:spLocks noGrp="1"/>
          </p:cNvSpPr>
          <p:nvPr>
            <p:ph type="body" idx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60"/>
              </a:spcBef>
              <a:spcAft>
                <a:spcPts val="0"/>
              </a:spcAft>
              <a:buSzPts val="800"/>
              <a:buNone/>
              <a:defRPr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8" name="Google Shape;248;p36"/>
          <p:cNvSpPr txBox="1"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9" name="Google Shape;249;p36"/>
          <p:cNvSpPr txBox="1">
            <a:spLocks noGrp="1"/>
          </p:cNvSpPr>
          <p:nvPr>
            <p:ph type="body" idx="2"/>
          </p:nvPr>
        </p:nvSpPr>
        <p:spPr>
          <a:xfrm>
            <a:off x="254000" y="757179"/>
            <a:ext cx="8514080" cy="35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rgbClr val="000000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2pPr>
            <a:lvl3pPr marL="1371600" lvl="2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0" name="Google Shape;250;p36"/>
          <p:cNvSpPr txBox="1">
            <a:spLocks noGrp="1"/>
          </p:cNvSpPr>
          <p:nvPr>
            <p:ph type="body" idx="3"/>
          </p:nvPr>
        </p:nvSpPr>
        <p:spPr>
          <a:xfrm>
            <a:off x="254000" y="2137092"/>
            <a:ext cx="4216400" cy="238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1" name="Google Shape;251;p36"/>
          <p:cNvSpPr txBox="1">
            <a:spLocks noGrp="1"/>
          </p:cNvSpPr>
          <p:nvPr>
            <p:ph type="body" idx="4"/>
          </p:nvPr>
        </p:nvSpPr>
        <p:spPr>
          <a:xfrm>
            <a:off x="4675164" y="2137092"/>
            <a:ext cx="4216400" cy="2384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2" name="Google Shape;252;p36"/>
          <p:cNvSpPr txBox="1">
            <a:spLocks noGrp="1"/>
          </p:cNvSpPr>
          <p:nvPr>
            <p:ph type="body" idx="5"/>
          </p:nvPr>
        </p:nvSpPr>
        <p:spPr>
          <a:xfrm>
            <a:off x="254000" y="1497330"/>
            <a:ext cx="421640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53" name="Google Shape;253;p36"/>
          <p:cNvSpPr txBox="1">
            <a:spLocks noGrp="1"/>
          </p:cNvSpPr>
          <p:nvPr>
            <p:ph type="body" idx="6"/>
          </p:nvPr>
        </p:nvSpPr>
        <p:spPr>
          <a:xfrm>
            <a:off x="4675164" y="1497330"/>
            <a:ext cx="421640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54" name="Google Shape;254;p36"/>
          <p:cNvSpPr txBox="1"/>
          <p:nvPr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6083AA"/>
                </a:solidFill>
                <a:latin typeface="Arial"/>
                <a:ea typeface="Arial"/>
                <a:cs typeface="Arial"/>
                <a:sym typeface="Arial"/>
              </a:rPr>
              <a:t>jpl.nasa.gov</a:t>
            </a:r>
            <a:endParaRPr/>
          </a:p>
        </p:txBody>
      </p:sp>
      <p:sp>
        <p:nvSpPr>
          <p:cNvPr id="255" name="Google Shape;255;p36"/>
          <p:cNvSpPr txBox="1">
            <a:spLocks noGrp="1"/>
          </p:cNvSpPr>
          <p:nvPr>
            <p:ph type="dt" idx="10"/>
          </p:nvPr>
        </p:nvSpPr>
        <p:spPr>
          <a:xfrm>
            <a:off x="253999" y="4802823"/>
            <a:ext cx="14224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36"/>
          <p:cNvSpPr txBox="1">
            <a:spLocks noGrp="1"/>
          </p:cNvSpPr>
          <p:nvPr>
            <p:ph type="ftr" idx="11"/>
          </p:nvPr>
        </p:nvSpPr>
        <p:spPr>
          <a:xfrm>
            <a:off x="1676401" y="4802823"/>
            <a:ext cx="579119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7" name="Google Shape;257;p36"/>
          <p:cNvSpPr txBox="1">
            <a:spLocks noGrp="1"/>
          </p:cNvSpPr>
          <p:nvPr>
            <p:ph type="sldNum" idx="12"/>
          </p:nvPr>
        </p:nvSpPr>
        <p:spPr>
          <a:xfrm>
            <a:off x="7467600" y="4802823"/>
            <a:ext cx="586130" cy="272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7"/>
          <p:cNvSpPr txBox="1">
            <a:spLocks noGrp="1"/>
          </p:cNvSpPr>
          <p:nvPr>
            <p:ph type="body" idx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60"/>
              </a:spcBef>
              <a:spcAft>
                <a:spcPts val="0"/>
              </a:spcAft>
              <a:buSzPts val="800"/>
              <a:buNone/>
              <a:defRPr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0" name="Google Shape;260;p37"/>
          <p:cNvSpPr txBox="1"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37"/>
          <p:cNvSpPr txBox="1">
            <a:spLocks noGrp="1"/>
          </p:cNvSpPr>
          <p:nvPr>
            <p:ph type="body" idx="2"/>
          </p:nvPr>
        </p:nvSpPr>
        <p:spPr>
          <a:xfrm>
            <a:off x="254000" y="757179"/>
            <a:ext cx="8514080" cy="35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rgbClr val="000000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2pPr>
            <a:lvl3pPr marL="1371600" lvl="2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2" name="Google Shape;262;p37"/>
          <p:cNvSpPr txBox="1">
            <a:spLocks noGrp="1"/>
          </p:cNvSpPr>
          <p:nvPr>
            <p:ph type="body" idx="3"/>
          </p:nvPr>
        </p:nvSpPr>
        <p:spPr>
          <a:xfrm>
            <a:off x="254000" y="2137092"/>
            <a:ext cx="3211513" cy="238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3" name="Google Shape;263;p37"/>
          <p:cNvSpPr txBox="1">
            <a:spLocks noGrp="1"/>
          </p:cNvSpPr>
          <p:nvPr>
            <p:ph type="body" idx="4"/>
          </p:nvPr>
        </p:nvSpPr>
        <p:spPr>
          <a:xfrm>
            <a:off x="254000" y="1497330"/>
            <a:ext cx="3211513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64" name="Google Shape;264;p37"/>
          <p:cNvSpPr txBox="1">
            <a:spLocks noGrp="1"/>
          </p:cNvSpPr>
          <p:nvPr>
            <p:ph type="body" idx="5"/>
          </p:nvPr>
        </p:nvSpPr>
        <p:spPr>
          <a:xfrm>
            <a:off x="3638844" y="1497329"/>
            <a:ext cx="5129236" cy="3023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5" name="Google Shape;265;p37"/>
          <p:cNvSpPr txBox="1"/>
          <p:nvPr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6083AA"/>
                </a:solidFill>
                <a:latin typeface="Arial"/>
                <a:ea typeface="Arial"/>
                <a:cs typeface="Arial"/>
                <a:sym typeface="Arial"/>
              </a:rPr>
              <a:t>jpl.nasa.gov</a:t>
            </a:r>
            <a:endParaRPr/>
          </a:p>
        </p:txBody>
      </p:sp>
      <p:sp>
        <p:nvSpPr>
          <p:cNvPr id="266" name="Google Shape;266;p37"/>
          <p:cNvSpPr txBox="1">
            <a:spLocks noGrp="1"/>
          </p:cNvSpPr>
          <p:nvPr>
            <p:ph type="dt" idx="10"/>
          </p:nvPr>
        </p:nvSpPr>
        <p:spPr>
          <a:xfrm>
            <a:off x="253999" y="4802823"/>
            <a:ext cx="14224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7" name="Google Shape;267;p37"/>
          <p:cNvSpPr txBox="1">
            <a:spLocks noGrp="1"/>
          </p:cNvSpPr>
          <p:nvPr>
            <p:ph type="ftr" idx="11"/>
          </p:nvPr>
        </p:nvSpPr>
        <p:spPr>
          <a:xfrm>
            <a:off x="1676401" y="4802823"/>
            <a:ext cx="579119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37"/>
          <p:cNvSpPr txBox="1">
            <a:spLocks noGrp="1"/>
          </p:cNvSpPr>
          <p:nvPr>
            <p:ph type="sldNum" idx="12"/>
          </p:nvPr>
        </p:nvSpPr>
        <p:spPr>
          <a:xfrm>
            <a:off x="7467600" y="4802823"/>
            <a:ext cx="586130" cy="272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8"/>
          <p:cNvSpPr txBox="1">
            <a:spLocks noGrp="1"/>
          </p:cNvSpPr>
          <p:nvPr>
            <p:ph type="body" idx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60"/>
              </a:spcBef>
              <a:spcAft>
                <a:spcPts val="0"/>
              </a:spcAft>
              <a:buSzPts val="800"/>
              <a:buNone/>
              <a:defRPr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1" name="Google Shape;271;p38"/>
          <p:cNvSpPr txBox="1"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38"/>
          <p:cNvSpPr txBox="1">
            <a:spLocks noGrp="1"/>
          </p:cNvSpPr>
          <p:nvPr>
            <p:ph type="body" idx="2"/>
          </p:nvPr>
        </p:nvSpPr>
        <p:spPr>
          <a:xfrm>
            <a:off x="254000" y="757179"/>
            <a:ext cx="8514080" cy="35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rgbClr val="000000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2pPr>
            <a:lvl3pPr marL="1371600" lvl="2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3" name="Google Shape;273;p38"/>
          <p:cNvSpPr>
            <a:spLocks noGrp="1"/>
          </p:cNvSpPr>
          <p:nvPr>
            <p:ph type="pic" idx="3"/>
          </p:nvPr>
        </p:nvSpPr>
        <p:spPr>
          <a:xfrm>
            <a:off x="254000" y="1497330"/>
            <a:ext cx="5129236" cy="3023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4" name="Google Shape;274;p38"/>
          <p:cNvSpPr txBox="1">
            <a:spLocks noGrp="1"/>
          </p:cNvSpPr>
          <p:nvPr>
            <p:ph type="body" idx="4"/>
          </p:nvPr>
        </p:nvSpPr>
        <p:spPr>
          <a:xfrm>
            <a:off x="5556567" y="2137092"/>
            <a:ext cx="3211513" cy="238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5" name="Google Shape;275;p38"/>
          <p:cNvSpPr txBox="1">
            <a:spLocks noGrp="1"/>
          </p:cNvSpPr>
          <p:nvPr>
            <p:ph type="body" idx="5"/>
          </p:nvPr>
        </p:nvSpPr>
        <p:spPr>
          <a:xfrm>
            <a:off x="5556567" y="1497330"/>
            <a:ext cx="3211513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76" name="Google Shape;276;p38"/>
          <p:cNvSpPr txBox="1"/>
          <p:nvPr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6083AA"/>
                </a:solidFill>
                <a:latin typeface="Arial"/>
                <a:ea typeface="Arial"/>
                <a:cs typeface="Arial"/>
                <a:sym typeface="Arial"/>
              </a:rPr>
              <a:t>jpl.nasa.gov</a:t>
            </a:r>
            <a:endParaRPr/>
          </a:p>
        </p:txBody>
      </p:sp>
      <p:sp>
        <p:nvSpPr>
          <p:cNvPr id="277" name="Google Shape;277;p38"/>
          <p:cNvSpPr txBox="1">
            <a:spLocks noGrp="1"/>
          </p:cNvSpPr>
          <p:nvPr>
            <p:ph type="dt" idx="10"/>
          </p:nvPr>
        </p:nvSpPr>
        <p:spPr>
          <a:xfrm>
            <a:off x="253999" y="4802823"/>
            <a:ext cx="14224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38"/>
          <p:cNvSpPr txBox="1">
            <a:spLocks noGrp="1"/>
          </p:cNvSpPr>
          <p:nvPr>
            <p:ph type="ftr" idx="11"/>
          </p:nvPr>
        </p:nvSpPr>
        <p:spPr>
          <a:xfrm>
            <a:off x="1676401" y="4802823"/>
            <a:ext cx="579119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38"/>
          <p:cNvSpPr txBox="1">
            <a:spLocks noGrp="1"/>
          </p:cNvSpPr>
          <p:nvPr>
            <p:ph type="sldNum" idx="12"/>
          </p:nvPr>
        </p:nvSpPr>
        <p:spPr>
          <a:xfrm>
            <a:off x="7467600" y="4802823"/>
            <a:ext cx="586130" cy="272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and Black Strip">
  <p:cSld name="Title, Subtitle and Black Strip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9"/>
          <p:cNvSpPr/>
          <p:nvPr/>
        </p:nvSpPr>
        <p:spPr>
          <a:xfrm>
            <a:off x="0" y="1161143"/>
            <a:ext cx="9144000" cy="355849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39"/>
          <p:cNvSpPr txBox="1">
            <a:spLocks noGrp="1"/>
          </p:cNvSpPr>
          <p:nvPr>
            <p:ph type="body" idx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60"/>
              </a:spcBef>
              <a:spcAft>
                <a:spcPts val="0"/>
              </a:spcAft>
              <a:buSzPts val="800"/>
              <a:buNone/>
              <a:defRPr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3" name="Google Shape;283;p39"/>
          <p:cNvSpPr txBox="1">
            <a:spLocks noGrp="1"/>
          </p:cNvSpPr>
          <p:nvPr>
            <p:ph type="body" idx="2"/>
          </p:nvPr>
        </p:nvSpPr>
        <p:spPr>
          <a:xfrm>
            <a:off x="254000" y="757179"/>
            <a:ext cx="8514080" cy="35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rgbClr val="000000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2pPr>
            <a:lvl3pPr marL="1371600" lvl="2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4" name="Google Shape;284;p39"/>
          <p:cNvSpPr txBox="1"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39"/>
          <p:cNvSpPr txBox="1"/>
          <p:nvPr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6083AA"/>
                </a:solidFill>
                <a:latin typeface="Arial"/>
                <a:ea typeface="Arial"/>
                <a:cs typeface="Arial"/>
                <a:sym typeface="Arial"/>
              </a:rPr>
              <a:t>jpl.nasa.gov</a:t>
            </a:r>
            <a:endParaRPr/>
          </a:p>
        </p:txBody>
      </p:sp>
      <p:sp>
        <p:nvSpPr>
          <p:cNvPr id="286" name="Google Shape;286;p39"/>
          <p:cNvSpPr txBox="1">
            <a:spLocks noGrp="1"/>
          </p:cNvSpPr>
          <p:nvPr>
            <p:ph type="dt" idx="10"/>
          </p:nvPr>
        </p:nvSpPr>
        <p:spPr>
          <a:xfrm>
            <a:off x="253999" y="4802823"/>
            <a:ext cx="14224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39"/>
          <p:cNvSpPr txBox="1">
            <a:spLocks noGrp="1"/>
          </p:cNvSpPr>
          <p:nvPr>
            <p:ph type="ftr" idx="11"/>
          </p:nvPr>
        </p:nvSpPr>
        <p:spPr>
          <a:xfrm>
            <a:off x="1676401" y="4802823"/>
            <a:ext cx="579119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p39"/>
          <p:cNvSpPr txBox="1">
            <a:spLocks noGrp="1"/>
          </p:cNvSpPr>
          <p:nvPr>
            <p:ph type="sldNum" idx="12"/>
          </p:nvPr>
        </p:nvSpPr>
        <p:spPr>
          <a:xfrm>
            <a:off x="7467600" y="4802823"/>
            <a:ext cx="586130" cy="272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and Light Strip">
  <p:cSld name="Title, Subtitle and Light Strip"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0"/>
          <p:cNvSpPr/>
          <p:nvPr/>
        </p:nvSpPr>
        <p:spPr>
          <a:xfrm>
            <a:off x="0" y="1161143"/>
            <a:ext cx="9144000" cy="355849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40"/>
          <p:cNvSpPr txBox="1">
            <a:spLocks noGrp="1"/>
          </p:cNvSpPr>
          <p:nvPr>
            <p:ph type="body" idx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160"/>
              </a:spcBef>
              <a:spcAft>
                <a:spcPts val="0"/>
              </a:spcAft>
              <a:buSzPts val="800"/>
              <a:buNone/>
              <a:defRPr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2" name="Google Shape;292;p40"/>
          <p:cNvSpPr txBox="1"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40"/>
          <p:cNvSpPr txBox="1">
            <a:spLocks noGrp="1"/>
          </p:cNvSpPr>
          <p:nvPr>
            <p:ph type="body" idx="2"/>
          </p:nvPr>
        </p:nvSpPr>
        <p:spPr>
          <a:xfrm>
            <a:off x="254000" y="757179"/>
            <a:ext cx="8514080" cy="35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rgbClr val="000000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2pPr>
            <a:lvl3pPr marL="1371600" lvl="2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4pPr>
            <a:lvl5pPr marL="2286000" lvl="4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4" name="Google Shape;294;p40"/>
          <p:cNvSpPr txBox="1"/>
          <p:nvPr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6083AA"/>
                </a:solidFill>
                <a:latin typeface="Arial"/>
                <a:ea typeface="Arial"/>
                <a:cs typeface="Arial"/>
                <a:sym typeface="Arial"/>
              </a:rPr>
              <a:t>jpl.nasa.gov</a:t>
            </a:r>
            <a:endParaRPr/>
          </a:p>
        </p:txBody>
      </p:sp>
      <p:sp>
        <p:nvSpPr>
          <p:cNvPr id="295" name="Google Shape;295;p40"/>
          <p:cNvSpPr txBox="1">
            <a:spLocks noGrp="1"/>
          </p:cNvSpPr>
          <p:nvPr>
            <p:ph type="dt" idx="10"/>
          </p:nvPr>
        </p:nvSpPr>
        <p:spPr>
          <a:xfrm>
            <a:off x="253999" y="4802823"/>
            <a:ext cx="14224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40"/>
          <p:cNvSpPr txBox="1">
            <a:spLocks noGrp="1"/>
          </p:cNvSpPr>
          <p:nvPr>
            <p:ph type="ftr" idx="11"/>
          </p:nvPr>
        </p:nvSpPr>
        <p:spPr>
          <a:xfrm>
            <a:off x="1676401" y="4802823"/>
            <a:ext cx="579119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7" name="Google Shape;297;p40"/>
          <p:cNvSpPr txBox="1">
            <a:spLocks noGrp="1"/>
          </p:cNvSpPr>
          <p:nvPr>
            <p:ph type="sldNum" idx="12"/>
          </p:nvPr>
        </p:nvSpPr>
        <p:spPr>
          <a:xfrm>
            <a:off x="7467600" y="4802823"/>
            <a:ext cx="586130" cy="272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oter Only">
  <p:cSld name="Footer Only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1"/>
          <p:cNvSpPr txBox="1"/>
          <p:nvPr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6083AA"/>
                </a:solidFill>
                <a:latin typeface="Arial"/>
                <a:ea typeface="Arial"/>
                <a:cs typeface="Arial"/>
                <a:sym typeface="Arial"/>
              </a:rPr>
              <a:t>jpl.nasa.gov</a:t>
            </a:r>
            <a:endParaRPr/>
          </a:p>
        </p:txBody>
      </p:sp>
      <p:sp>
        <p:nvSpPr>
          <p:cNvPr id="300" name="Google Shape;300;p41"/>
          <p:cNvSpPr txBox="1">
            <a:spLocks noGrp="1"/>
          </p:cNvSpPr>
          <p:nvPr>
            <p:ph type="dt" idx="10"/>
          </p:nvPr>
        </p:nvSpPr>
        <p:spPr>
          <a:xfrm>
            <a:off x="253999" y="4802823"/>
            <a:ext cx="14224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1" name="Google Shape;301;p41"/>
          <p:cNvSpPr txBox="1">
            <a:spLocks noGrp="1"/>
          </p:cNvSpPr>
          <p:nvPr>
            <p:ph type="ftr" idx="11"/>
          </p:nvPr>
        </p:nvSpPr>
        <p:spPr>
          <a:xfrm>
            <a:off x="1676401" y="4802823"/>
            <a:ext cx="579119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41"/>
          <p:cNvSpPr txBox="1">
            <a:spLocks noGrp="1"/>
          </p:cNvSpPr>
          <p:nvPr>
            <p:ph type="sldNum" idx="12"/>
          </p:nvPr>
        </p:nvSpPr>
        <p:spPr>
          <a:xfrm>
            <a:off x="7467600" y="4802823"/>
            <a:ext cx="586130" cy="272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2"/>
          <p:cNvSpPr txBox="1">
            <a:spLocks noGrp="1"/>
          </p:cNvSpPr>
          <p:nvPr>
            <p:ph type="body" idx="1"/>
          </p:nvPr>
        </p:nvSpPr>
        <p:spPr>
          <a:xfrm>
            <a:off x="467360" y="1839278"/>
            <a:ext cx="8229600" cy="1462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>
              <a:spcBef>
                <a:spcPts val="720"/>
              </a:spcBef>
              <a:spcAft>
                <a:spcPts val="0"/>
              </a:spcAft>
              <a:buSzPts val="3600"/>
              <a:buNone/>
              <a:defRPr sz="3600"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5" name="Google Shape;305;p42"/>
          <p:cNvSpPr txBox="1"/>
          <p:nvPr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6083AA"/>
                </a:solidFill>
                <a:latin typeface="Arial"/>
                <a:ea typeface="Arial"/>
                <a:cs typeface="Arial"/>
                <a:sym typeface="Arial"/>
              </a:rPr>
              <a:t>jpl.nasa.gov</a:t>
            </a:r>
            <a:endParaRPr/>
          </a:p>
        </p:txBody>
      </p:sp>
      <p:sp>
        <p:nvSpPr>
          <p:cNvPr id="306" name="Google Shape;306;p42"/>
          <p:cNvSpPr txBox="1">
            <a:spLocks noGrp="1"/>
          </p:cNvSpPr>
          <p:nvPr>
            <p:ph type="dt" idx="10"/>
          </p:nvPr>
        </p:nvSpPr>
        <p:spPr>
          <a:xfrm>
            <a:off x="253999" y="4802823"/>
            <a:ext cx="14224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42"/>
          <p:cNvSpPr txBox="1">
            <a:spLocks noGrp="1"/>
          </p:cNvSpPr>
          <p:nvPr>
            <p:ph type="ftr" idx="11"/>
          </p:nvPr>
        </p:nvSpPr>
        <p:spPr>
          <a:xfrm>
            <a:off x="1676401" y="4802823"/>
            <a:ext cx="579119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42"/>
          <p:cNvSpPr txBox="1">
            <a:spLocks noGrp="1"/>
          </p:cNvSpPr>
          <p:nvPr>
            <p:ph type="sldNum" idx="12"/>
          </p:nvPr>
        </p:nvSpPr>
        <p:spPr>
          <a:xfrm>
            <a:off x="7467600" y="4802823"/>
            <a:ext cx="586130" cy="272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_Gray">
  <p:cSld name="Section Header_Gray">
    <p:bg>
      <p:bgPr>
        <a:solidFill>
          <a:srgbClr val="A5A5A5"/>
        </a:solidFill>
        <a:effectLst/>
      </p:bgPr>
    </p:bg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43"/>
          <p:cNvSpPr txBox="1">
            <a:spLocks noGrp="1"/>
          </p:cNvSpPr>
          <p:nvPr>
            <p:ph type="body" idx="1"/>
          </p:nvPr>
        </p:nvSpPr>
        <p:spPr>
          <a:xfrm>
            <a:off x="467360" y="1839278"/>
            <a:ext cx="8229600" cy="1462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>
              <a:spcBef>
                <a:spcPts val="72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lt1"/>
                </a:solidFill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1" name="Google Shape;311;p43"/>
          <p:cNvSpPr txBox="1"/>
          <p:nvPr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6083AA"/>
                </a:solidFill>
                <a:latin typeface="Arial"/>
                <a:ea typeface="Arial"/>
                <a:cs typeface="Arial"/>
                <a:sym typeface="Arial"/>
              </a:rPr>
              <a:t>jpl.nasa.gov</a:t>
            </a:r>
            <a:endParaRPr/>
          </a:p>
        </p:txBody>
      </p:sp>
      <p:sp>
        <p:nvSpPr>
          <p:cNvPr id="312" name="Google Shape;312;p43"/>
          <p:cNvSpPr txBox="1">
            <a:spLocks noGrp="1"/>
          </p:cNvSpPr>
          <p:nvPr>
            <p:ph type="dt" idx="10"/>
          </p:nvPr>
        </p:nvSpPr>
        <p:spPr>
          <a:xfrm>
            <a:off x="253999" y="4802823"/>
            <a:ext cx="14224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3" name="Google Shape;313;p43"/>
          <p:cNvSpPr txBox="1">
            <a:spLocks noGrp="1"/>
          </p:cNvSpPr>
          <p:nvPr>
            <p:ph type="ftr" idx="11"/>
          </p:nvPr>
        </p:nvSpPr>
        <p:spPr>
          <a:xfrm>
            <a:off x="1676401" y="4802823"/>
            <a:ext cx="579119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4" name="Google Shape;314;p43"/>
          <p:cNvSpPr txBox="1">
            <a:spLocks noGrp="1"/>
          </p:cNvSpPr>
          <p:nvPr>
            <p:ph type="sldNum" idx="12"/>
          </p:nvPr>
        </p:nvSpPr>
        <p:spPr>
          <a:xfrm>
            <a:off x="7467600" y="4802823"/>
            <a:ext cx="586130" cy="272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4"/>
          <p:cNvSpPr txBox="1">
            <a:spLocks noGrp="1"/>
          </p:cNvSpPr>
          <p:nvPr>
            <p:ph type="dt" idx="10"/>
          </p:nvPr>
        </p:nvSpPr>
        <p:spPr>
          <a:xfrm>
            <a:off x="253999" y="4802823"/>
            <a:ext cx="14224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7" name="Google Shape;317;p44"/>
          <p:cNvSpPr txBox="1">
            <a:spLocks noGrp="1"/>
          </p:cNvSpPr>
          <p:nvPr>
            <p:ph type="ftr" idx="11"/>
          </p:nvPr>
        </p:nvSpPr>
        <p:spPr>
          <a:xfrm>
            <a:off x="1676401" y="4802823"/>
            <a:ext cx="579119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8" name="Google Shape;318;p44"/>
          <p:cNvSpPr txBox="1">
            <a:spLocks noGrp="1"/>
          </p:cNvSpPr>
          <p:nvPr>
            <p:ph type="sldNum" idx="12"/>
          </p:nvPr>
        </p:nvSpPr>
        <p:spPr>
          <a:xfrm>
            <a:off x="7467600" y="4802823"/>
            <a:ext cx="586130" cy="272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Slide">
  <p:cSld name="Closing Slide"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0" name="Google Shape;320;p45"/>
          <p:cNvCxnSpPr/>
          <p:nvPr/>
        </p:nvCxnSpPr>
        <p:spPr>
          <a:xfrm>
            <a:off x="2538518" y="2571750"/>
            <a:ext cx="4057288" cy="0"/>
          </a:xfrm>
          <a:prstGeom prst="straightConnector1">
            <a:avLst/>
          </a:prstGeom>
          <a:noFill/>
          <a:ln w="9525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1" name="Google Shape;321;p45"/>
          <p:cNvSpPr txBox="1"/>
          <p:nvPr/>
        </p:nvSpPr>
        <p:spPr>
          <a:xfrm>
            <a:off x="1" y="2790066"/>
            <a:ext cx="9144000" cy="400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jpl.nasa.gov</a:t>
            </a:r>
            <a:endParaRPr/>
          </a:p>
        </p:txBody>
      </p:sp>
      <p:pic>
        <p:nvPicPr>
          <p:cNvPr id="322" name="Google Shape;322;p45" descr="Tribrand_ColorBlack_rgb_16x3_160601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538518" y="1381408"/>
            <a:ext cx="4057288" cy="1127024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45"/>
          <p:cNvSpPr txBox="1">
            <a:spLocks noGrp="1"/>
          </p:cNvSpPr>
          <p:nvPr>
            <p:ph type="dt" idx="10"/>
          </p:nvPr>
        </p:nvSpPr>
        <p:spPr>
          <a:xfrm>
            <a:off x="253999" y="4802823"/>
            <a:ext cx="14224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4" name="Google Shape;324;p45"/>
          <p:cNvSpPr txBox="1">
            <a:spLocks noGrp="1"/>
          </p:cNvSpPr>
          <p:nvPr>
            <p:ph type="ftr" idx="11"/>
          </p:nvPr>
        </p:nvSpPr>
        <p:spPr>
          <a:xfrm>
            <a:off x="1676401" y="4802823"/>
            <a:ext cx="579119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5" name="Google Shape;325;p45"/>
          <p:cNvSpPr txBox="1">
            <a:spLocks noGrp="1"/>
          </p:cNvSpPr>
          <p:nvPr>
            <p:ph type="sldNum" idx="12"/>
          </p:nvPr>
        </p:nvSpPr>
        <p:spPr>
          <a:xfrm>
            <a:off x="7467600" y="4802823"/>
            <a:ext cx="586130" cy="272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Slide 2">
  <p:cSld name="Closing Slide 2"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46" descr="Tribrand_ColorBlack_rgb_16x3_160601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543356" y="2008238"/>
            <a:ext cx="4057288" cy="1127024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46"/>
          <p:cNvSpPr txBox="1">
            <a:spLocks noGrp="1"/>
          </p:cNvSpPr>
          <p:nvPr>
            <p:ph type="dt" idx="10"/>
          </p:nvPr>
        </p:nvSpPr>
        <p:spPr>
          <a:xfrm>
            <a:off x="253999" y="4802823"/>
            <a:ext cx="14224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46"/>
          <p:cNvSpPr txBox="1">
            <a:spLocks noGrp="1"/>
          </p:cNvSpPr>
          <p:nvPr>
            <p:ph type="ftr" idx="11"/>
          </p:nvPr>
        </p:nvSpPr>
        <p:spPr>
          <a:xfrm>
            <a:off x="1676401" y="4802823"/>
            <a:ext cx="579119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0" name="Google Shape;330;p46"/>
          <p:cNvSpPr txBox="1">
            <a:spLocks noGrp="1"/>
          </p:cNvSpPr>
          <p:nvPr>
            <p:ph type="sldNum" idx="12"/>
          </p:nvPr>
        </p:nvSpPr>
        <p:spPr>
          <a:xfrm>
            <a:off x="7467600" y="4802823"/>
            <a:ext cx="586130" cy="272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5"/>
          <p:cNvSpPr txBox="1">
            <a:spLocks noGrp="1"/>
          </p:cNvSpPr>
          <p:nvPr>
            <p:ph type="body" idx="1"/>
          </p:nvPr>
        </p:nvSpPr>
        <p:spPr>
          <a:xfrm>
            <a:off x="254000" y="1200150"/>
            <a:ext cx="8432800" cy="3394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28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5"/>
          <p:cNvSpPr txBox="1">
            <a:spLocks noGrp="1"/>
          </p:cNvSpPr>
          <p:nvPr>
            <p:ph type="dt" idx="10"/>
          </p:nvPr>
        </p:nvSpPr>
        <p:spPr>
          <a:xfrm>
            <a:off x="254000" y="4954249"/>
            <a:ext cx="1422400" cy="12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ftr" idx="11"/>
          </p:nvPr>
        </p:nvSpPr>
        <p:spPr>
          <a:xfrm>
            <a:off x="1676400" y="4954249"/>
            <a:ext cx="5775960" cy="12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5"/>
          <p:cNvSpPr txBox="1">
            <a:spLocks noGrp="1"/>
          </p:cNvSpPr>
          <p:nvPr>
            <p:ph type="sldNum" idx="12"/>
          </p:nvPr>
        </p:nvSpPr>
        <p:spPr>
          <a:xfrm>
            <a:off x="7452360" y="4952849"/>
            <a:ext cx="601370" cy="12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6"/>
          <p:cNvSpPr txBox="1"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2" name="Google Shape;172;p26"/>
          <p:cNvSpPr txBox="1">
            <a:spLocks noGrp="1"/>
          </p:cNvSpPr>
          <p:nvPr>
            <p:ph type="body" idx="1"/>
          </p:nvPr>
        </p:nvSpPr>
        <p:spPr>
          <a:xfrm>
            <a:off x="254000" y="1200150"/>
            <a:ext cx="8432800" cy="3394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spcBef>
                <a:spcPts val="28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3" name="Google Shape;173;p26"/>
          <p:cNvSpPr txBox="1">
            <a:spLocks noGrp="1"/>
          </p:cNvSpPr>
          <p:nvPr>
            <p:ph type="dt" idx="10"/>
          </p:nvPr>
        </p:nvSpPr>
        <p:spPr>
          <a:xfrm>
            <a:off x="253999" y="4802823"/>
            <a:ext cx="1422401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4" name="Google Shape;174;p26"/>
          <p:cNvSpPr txBox="1">
            <a:spLocks noGrp="1"/>
          </p:cNvSpPr>
          <p:nvPr>
            <p:ph type="ftr" idx="11"/>
          </p:nvPr>
        </p:nvSpPr>
        <p:spPr>
          <a:xfrm>
            <a:off x="1676401" y="4802823"/>
            <a:ext cx="579119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5" name="Google Shape;175;p26"/>
          <p:cNvSpPr txBox="1">
            <a:spLocks noGrp="1"/>
          </p:cNvSpPr>
          <p:nvPr>
            <p:ph type="sldNum" idx="12"/>
          </p:nvPr>
        </p:nvSpPr>
        <p:spPr>
          <a:xfrm>
            <a:off x="7467600" y="4802823"/>
            <a:ext cx="586130" cy="272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8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4"/>
          <p:cNvSpPr/>
          <p:nvPr/>
        </p:nvSpPr>
        <p:spPr>
          <a:xfrm>
            <a:off x="-350520" y="815339"/>
            <a:ext cx="9494520" cy="1756411"/>
          </a:xfrm>
          <a:prstGeom prst="rect">
            <a:avLst/>
          </a:prstGeom>
          <a:gradFill>
            <a:gsLst>
              <a:gs pos="0">
                <a:srgbClr val="FF8C10"/>
              </a:gs>
              <a:gs pos="17000">
                <a:srgbClr val="FF5900"/>
              </a:gs>
              <a:gs pos="36000">
                <a:srgbClr val="FF2E00"/>
              </a:gs>
              <a:gs pos="62000">
                <a:srgbClr val="C00000"/>
              </a:gs>
              <a:gs pos="97000">
                <a:srgbClr val="0070C0"/>
              </a:gs>
              <a:gs pos="100000">
                <a:srgbClr val="0070C0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9" name="Google Shape;409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1625123">
            <a:off x="-3795404" y="-587654"/>
            <a:ext cx="4732020" cy="4732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00307" y="963293"/>
            <a:ext cx="905256" cy="905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95144" y="963293"/>
            <a:ext cx="905256" cy="905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89980" y="963293"/>
            <a:ext cx="905256" cy="905256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4"/>
          <p:cNvSpPr txBox="1"/>
          <p:nvPr/>
        </p:nvSpPr>
        <p:spPr>
          <a:xfrm>
            <a:off x="1528749" y="1641536"/>
            <a:ext cx="1849796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2240° F</a:t>
            </a:r>
            <a:endParaRPr sz="20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solidFill>
                  <a:srgbClr val="B7D2FF"/>
                </a:solidFill>
                <a:latin typeface="Arial"/>
                <a:ea typeface="Arial"/>
                <a:cs typeface="Arial"/>
                <a:sym typeface="Arial"/>
              </a:rPr>
              <a:t>(1227° C)</a:t>
            </a:r>
            <a:endParaRPr sz="15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4"/>
          <p:cNvSpPr txBox="1"/>
          <p:nvPr/>
        </p:nvSpPr>
        <p:spPr>
          <a:xfrm>
            <a:off x="3755678" y="1641536"/>
            <a:ext cx="1619086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980° F</a:t>
            </a:r>
            <a:endParaRPr sz="20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solidFill>
                  <a:srgbClr val="9DC3E6"/>
                </a:solidFill>
                <a:latin typeface="Arial"/>
                <a:ea typeface="Arial"/>
                <a:cs typeface="Arial"/>
                <a:sym typeface="Arial"/>
              </a:rPr>
              <a:t>(527° C)</a:t>
            </a:r>
            <a:endParaRPr sz="15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4"/>
          <p:cNvSpPr txBox="1"/>
          <p:nvPr/>
        </p:nvSpPr>
        <p:spPr>
          <a:xfrm>
            <a:off x="5956839" y="1641536"/>
            <a:ext cx="1388382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80° F</a:t>
            </a:r>
            <a:endParaRPr sz="20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>
                <a:solidFill>
                  <a:srgbClr val="9DC3E6"/>
                </a:solidFill>
                <a:latin typeface="Arial"/>
                <a:ea typeface="Arial"/>
                <a:cs typeface="Arial"/>
                <a:sym typeface="Arial"/>
              </a:rPr>
              <a:t>(27° C)</a:t>
            </a:r>
            <a:endParaRPr sz="15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4"/>
          <p:cNvSpPr txBox="1"/>
          <p:nvPr/>
        </p:nvSpPr>
        <p:spPr>
          <a:xfrm>
            <a:off x="6978316" y="821129"/>
            <a:ext cx="1811506" cy="451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375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Temperature</a:t>
            </a:r>
            <a:endParaRPr sz="2000" dirty="0">
              <a:solidFill>
                <a:srgbClr val="FFCE5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26" name="Google Shape;426;p4"/>
          <p:cNvGraphicFramePr/>
          <p:nvPr>
            <p:extLst>
              <p:ext uri="{D42A27DB-BD31-4B8C-83A1-F6EECF244321}">
                <p14:modId xmlns:p14="http://schemas.microsoft.com/office/powerpoint/2010/main" val="1304237715"/>
              </p:ext>
            </p:extLst>
          </p:nvPr>
        </p:nvGraphicFramePr>
        <p:xfrm>
          <a:off x="254000" y="2749312"/>
          <a:ext cx="7430167" cy="2123092"/>
        </p:xfrm>
        <a:graphic>
          <a:graphicData uri="http://schemas.openxmlformats.org/drawingml/2006/table">
            <a:tbl>
              <a:tblPr firstRow="1" bandRow="1">
                <a:noFill/>
                <a:tableStyleId>{89FFC425-81C5-425B-AE7D-F3ACD9635295}</a:tableStyleId>
              </a:tblPr>
              <a:tblGrid>
                <a:gridCol w="1334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7137">
                  <a:extLst>
                    <a:ext uri="{9D8B030D-6E8A-4147-A177-3AD203B41FA5}">
                      <a16:colId xmlns:a16="http://schemas.microsoft.com/office/drawing/2014/main" val="933420290"/>
                    </a:ext>
                  </a:extLst>
                </a:gridCol>
                <a:gridCol w="2045369">
                  <a:extLst>
                    <a:ext uri="{9D8B030D-6E8A-4147-A177-3AD203B41FA5}">
                      <a16:colId xmlns:a16="http://schemas.microsoft.com/office/drawing/2014/main" val="2883110650"/>
                    </a:ext>
                  </a:extLst>
                </a:gridCol>
                <a:gridCol w="2093493">
                  <a:extLst>
                    <a:ext uri="{9D8B030D-6E8A-4147-A177-3AD203B41FA5}">
                      <a16:colId xmlns:a16="http://schemas.microsoft.com/office/drawing/2014/main" val="3643887986"/>
                    </a:ext>
                  </a:extLst>
                </a:gridCol>
              </a:tblGrid>
              <a:tr h="53077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Titanium</a:t>
                      </a:r>
                      <a:endParaRPr sz="2800"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B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0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25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077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Gold</a:t>
                      </a:r>
                      <a:endParaRPr sz="2800"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B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0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25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77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Lead</a:t>
                      </a:r>
                      <a:endParaRPr sz="2800"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B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0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25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077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Mercury</a:t>
                      </a:r>
                      <a:endParaRPr sz="2800"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B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0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25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27" name="Google Shape;427;p4"/>
          <p:cNvSpPr>
            <a:spLocks noChangeAspect="1"/>
          </p:cNvSpPr>
          <p:nvPr/>
        </p:nvSpPr>
        <p:spPr>
          <a:xfrm>
            <a:off x="2239886" y="2808485"/>
            <a:ext cx="411480" cy="411480"/>
          </a:xfrm>
          <a:prstGeom prst="ellipse">
            <a:avLst/>
          </a:prstGeom>
          <a:solidFill>
            <a:srgbClr val="D7CA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4"/>
          <p:cNvSpPr>
            <a:spLocks noChangeAspect="1"/>
          </p:cNvSpPr>
          <p:nvPr/>
        </p:nvSpPr>
        <p:spPr>
          <a:xfrm>
            <a:off x="4351460" y="2808485"/>
            <a:ext cx="411480" cy="411480"/>
          </a:xfrm>
          <a:prstGeom prst="ellipse">
            <a:avLst/>
          </a:prstGeom>
          <a:solidFill>
            <a:srgbClr val="D7CA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4"/>
          <p:cNvSpPr>
            <a:spLocks noChangeAspect="1"/>
          </p:cNvSpPr>
          <p:nvPr/>
        </p:nvSpPr>
        <p:spPr>
          <a:xfrm>
            <a:off x="6437269" y="2808485"/>
            <a:ext cx="411480" cy="411480"/>
          </a:xfrm>
          <a:prstGeom prst="ellipse">
            <a:avLst/>
          </a:prstGeom>
          <a:solidFill>
            <a:srgbClr val="D7CA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4"/>
          <p:cNvSpPr>
            <a:spLocks noChangeAspect="1"/>
          </p:cNvSpPr>
          <p:nvPr/>
        </p:nvSpPr>
        <p:spPr>
          <a:xfrm>
            <a:off x="4351460" y="3338787"/>
            <a:ext cx="411480" cy="411480"/>
          </a:xfrm>
          <a:prstGeom prst="ellipse">
            <a:avLst/>
          </a:prstGeom>
          <a:solidFill>
            <a:srgbClr val="D8A5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p4"/>
          <p:cNvSpPr>
            <a:spLocks noChangeAspect="1"/>
          </p:cNvSpPr>
          <p:nvPr/>
        </p:nvSpPr>
        <p:spPr>
          <a:xfrm>
            <a:off x="6437269" y="3338787"/>
            <a:ext cx="411480" cy="411480"/>
          </a:xfrm>
          <a:prstGeom prst="ellipse">
            <a:avLst/>
          </a:prstGeom>
          <a:solidFill>
            <a:srgbClr val="D8A5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4"/>
          <p:cNvSpPr>
            <a:spLocks noChangeAspect="1"/>
          </p:cNvSpPr>
          <p:nvPr/>
        </p:nvSpPr>
        <p:spPr>
          <a:xfrm>
            <a:off x="6437269" y="3874491"/>
            <a:ext cx="411480" cy="411480"/>
          </a:xfrm>
          <a:prstGeom prst="ellipse">
            <a:avLst/>
          </a:prstGeom>
          <a:solidFill>
            <a:srgbClr val="A7A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4"/>
          <p:cNvSpPr txBox="1">
            <a:spLocks noGrp="1"/>
          </p:cNvSpPr>
          <p:nvPr>
            <p:ph type="body" idx="1"/>
          </p:nvPr>
        </p:nvSpPr>
        <p:spPr>
          <a:xfrm>
            <a:off x="254000" y="132080"/>
            <a:ext cx="8514080" cy="205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rPr lang="en-US"/>
              <a:t>Exoplanet Communications</a:t>
            </a:r>
            <a:endParaRPr/>
          </a:p>
        </p:txBody>
      </p:sp>
      <p:sp>
        <p:nvSpPr>
          <p:cNvPr id="455" name="Google Shape;455;p4"/>
          <p:cNvSpPr txBox="1">
            <a:spLocks noGrp="1"/>
          </p:cNvSpPr>
          <p:nvPr>
            <p:ph type="title"/>
          </p:nvPr>
        </p:nvSpPr>
        <p:spPr>
          <a:xfrm>
            <a:off x="254000" y="327899"/>
            <a:ext cx="8514080" cy="43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BFCDDC"/>
              </a:buClr>
              <a:buSzPts val="2400"/>
              <a:buFont typeface="Arial"/>
              <a:buNone/>
            </a:pPr>
            <a:r>
              <a:rPr lang="en-US" dirty="0">
                <a:solidFill>
                  <a:srgbClr val="BFCDDC"/>
                </a:solidFill>
              </a:rPr>
              <a:t>Comparison of Metal Phases on Exoplanets </a:t>
            </a:r>
            <a:r>
              <a:rPr lang="en-US" sz="1600" dirty="0">
                <a:solidFill>
                  <a:srgbClr val="BFCDDC"/>
                </a:solidFill>
              </a:rPr>
              <a:t>– Quiz </a:t>
            </a:r>
            <a:endParaRPr dirty="0"/>
          </a:p>
        </p:txBody>
      </p:sp>
      <p:sp>
        <p:nvSpPr>
          <p:cNvPr id="456" name="Google Shape;456;p4"/>
          <p:cNvSpPr txBox="1">
            <a:spLocks noGrp="1"/>
          </p:cNvSpPr>
          <p:nvPr>
            <p:ph type="dt" idx="10"/>
          </p:nvPr>
        </p:nvSpPr>
        <p:spPr>
          <a:xfrm>
            <a:off x="254000" y="4978312"/>
            <a:ext cx="1422400" cy="12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May 4, 2021</a:t>
            </a:r>
            <a:endParaRPr/>
          </a:p>
        </p:txBody>
      </p:sp>
      <p:sp>
        <p:nvSpPr>
          <p:cNvPr id="457" name="Google Shape;457;p4"/>
          <p:cNvSpPr txBox="1">
            <a:spLocks noGrp="1"/>
          </p:cNvSpPr>
          <p:nvPr>
            <p:ph type="ftr" idx="11"/>
          </p:nvPr>
        </p:nvSpPr>
        <p:spPr>
          <a:xfrm>
            <a:off x="1676400" y="4978312"/>
            <a:ext cx="5775960" cy="12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This document has been reviewed and determined not to contain export controlled technical data.</a:t>
            </a:r>
            <a:endParaRPr/>
          </a:p>
        </p:txBody>
      </p:sp>
      <p:sp>
        <p:nvSpPr>
          <p:cNvPr id="458" name="Google Shape;458;p4"/>
          <p:cNvSpPr txBox="1">
            <a:spLocks noGrp="1"/>
          </p:cNvSpPr>
          <p:nvPr>
            <p:ph type="sldNum" idx="12"/>
          </p:nvPr>
        </p:nvSpPr>
        <p:spPr>
          <a:xfrm>
            <a:off x="7452360" y="4976912"/>
            <a:ext cx="601370" cy="122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 dirty="0"/>
          </a:p>
        </p:txBody>
      </p:sp>
      <p:sp>
        <p:nvSpPr>
          <p:cNvPr id="54" name="Google Shape;396;p3">
            <a:extLst>
              <a:ext uri="{FF2B5EF4-FFF2-40B4-BE49-F238E27FC236}">
                <a16:creationId xmlns:a16="http://schemas.microsoft.com/office/drawing/2014/main" id="{A8A287B7-BD74-FD4C-A296-BF63DB9FCB7F}"/>
              </a:ext>
            </a:extLst>
          </p:cNvPr>
          <p:cNvSpPr>
            <a:spLocks noChangeAspect="1"/>
          </p:cNvSpPr>
          <p:nvPr/>
        </p:nvSpPr>
        <p:spPr>
          <a:xfrm>
            <a:off x="2239886" y="3855637"/>
            <a:ext cx="411480" cy="411480"/>
          </a:xfrm>
          <a:prstGeom prst="ellipse">
            <a:avLst/>
          </a:prstGeom>
          <a:solidFill>
            <a:srgbClr val="A7A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p4"/>
          <p:cNvSpPr>
            <a:spLocks noChangeAspect="1"/>
          </p:cNvSpPr>
          <p:nvPr/>
        </p:nvSpPr>
        <p:spPr>
          <a:xfrm>
            <a:off x="1713347" y="4188029"/>
            <a:ext cx="1464558" cy="94486"/>
          </a:xfrm>
          <a:custGeom>
            <a:avLst/>
            <a:gdLst/>
            <a:ahLst/>
            <a:cxnLst/>
            <a:rect l="l" t="t" r="r" b="b"/>
            <a:pathLst>
              <a:path w="850392" h="58039" extrusionOk="0">
                <a:moveTo>
                  <a:pt x="0" y="58039"/>
                </a:moveTo>
                <a:cubicBezTo>
                  <a:pt x="104775" y="29316"/>
                  <a:pt x="111760" y="0"/>
                  <a:pt x="431292" y="0"/>
                </a:cubicBezTo>
                <a:cubicBezTo>
                  <a:pt x="750824" y="0"/>
                  <a:pt x="779399" y="38841"/>
                  <a:pt x="850392" y="58039"/>
                </a:cubicBezTo>
                <a:lnTo>
                  <a:pt x="0" y="58039"/>
                </a:lnTo>
                <a:close/>
              </a:path>
            </a:pathLst>
          </a:custGeom>
          <a:solidFill>
            <a:srgbClr val="A7A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396;p3">
            <a:extLst>
              <a:ext uri="{FF2B5EF4-FFF2-40B4-BE49-F238E27FC236}">
                <a16:creationId xmlns:a16="http://schemas.microsoft.com/office/drawing/2014/main" id="{B18064B3-F5C0-164B-AF4D-D6B72E939C7C}"/>
              </a:ext>
            </a:extLst>
          </p:cNvPr>
          <p:cNvSpPr>
            <a:spLocks noChangeAspect="1"/>
          </p:cNvSpPr>
          <p:nvPr/>
        </p:nvSpPr>
        <p:spPr>
          <a:xfrm>
            <a:off x="4333729" y="3855637"/>
            <a:ext cx="411480" cy="411480"/>
          </a:xfrm>
          <a:prstGeom prst="ellipse">
            <a:avLst/>
          </a:prstGeom>
          <a:solidFill>
            <a:srgbClr val="A7A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447;p4">
            <a:extLst>
              <a:ext uri="{FF2B5EF4-FFF2-40B4-BE49-F238E27FC236}">
                <a16:creationId xmlns:a16="http://schemas.microsoft.com/office/drawing/2014/main" id="{23CA98F2-77BD-D340-9BAC-1E8C7BC9B9EC}"/>
              </a:ext>
            </a:extLst>
          </p:cNvPr>
          <p:cNvSpPr>
            <a:spLocks noChangeAspect="1"/>
          </p:cNvSpPr>
          <p:nvPr/>
        </p:nvSpPr>
        <p:spPr>
          <a:xfrm>
            <a:off x="3807191" y="4188029"/>
            <a:ext cx="1464558" cy="94486"/>
          </a:xfrm>
          <a:custGeom>
            <a:avLst/>
            <a:gdLst/>
            <a:ahLst/>
            <a:cxnLst/>
            <a:rect l="l" t="t" r="r" b="b"/>
            <a:pathLst>
              <a:path w="850392" h="58039" extrusionOk="0">
                <a:moveTo>
                  <a:pt x="0" y="58039"/>
                </a:moveTo>
                <a:cubicBezTo>
                  <a:pt x="104775" y="29316"/>
                  <a:pt x="111760" y="0"/>
                  <a:pt x="431292" y="0"/>
                </a:cubicBezTo>
                <a:cubicBezTo>
                  <a:pt x="750824" y="0"/>
                  <a:pt x="779399" y="38841"/>
                  <a:pt x="850392" y="58039"/>
                </a:cubicBezTo>
                <a:lnTo>
                  <a:pt x="0" y="58039"/>
                </a:lnTo>
                <a:close/>
              </a:path>
            </a:pathLst>
          </a:custGeom>
          <a:solidFill>
            <a:srgbClr val="A7A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396;p3">
            <a:extLst>
              <a:ext uri="{FF2B5EF4-FFF2-40B4-BE49-F238E27FC236}">
                <a16:creationId xmlns:a16="http://schemas.microsoft.com/office/drawing/2014/main" id="{FE6F447D-61FA-0841-9748-7058C4D0CB2C}"/>
              </a:ext>
            </a:extLst>
          </p:cNvPr>
          <p:cNvSpPr>
            <a:spLocks noChangeAspect="1"/>
          </p:cNvSpPr>
          <p:nvPr/>
        </p:nvSpPr>
        <p:spPr>
          <a:xfrm>
            <a:off x="2239886" y="3324814"/>
            <a:ext cx="411480" cy="411480"/>
          </a:xfrm>
          <a:prstGeom prst="ellipse">
            <a:avLst/>
          </a:prstGeom>
          <a:solidFill>
            <a:srgbClr val="D8A5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</a:endParaRPr>
          </a:p>
        </p:txBody>
      </p:sp>
      <p:sp>
        <p:nvSpPr>
          <p:cNvPr id="64" name="Google Shape;447;p4">
            <a:extLst>
              <a:ext uri="{FF2B5EF4-FFF2-40B4-BE49-F238E27FC236}">
                <a16:creationId xmlns:a16="http://schemas.microsoft.com/office/drawing/2014/main" id="{D2E4C3E6-8215-C849-B78A-606C09C8F5DE}"/>
              </a:ext>
            </a:extLst>
          </p:cNvPr>
          <p:cNvSpPr>
            <a:spLocks noChangeAspect="1"/>
          </p:cNvSpPr>
          <p:nvPr/>
        </p:nvSpPr>
        <p:spPr>
          <a:xfrm>
            <a:off x="1713347" y="3657206"/>
            <a:ext cx="1464558" cy="94486"/>
          </a:xfrm>
          <a:custGeom>
            <a:avLst/>
            <a:gdLst/>
            <a:ahLst/>
            <a:cxnLst/>
            <a:rect l="l" t="t" r="r" b="b"/>
            <a:pathLst>
              <a:path w="850392" h="58039" extrusionOk="0">
                <a:moveTo>
                  <a:pt x="0" y="58039"/>
                </a:moveTo>
                <a:cubicBezTo>
                  <a:pt x="104775" y="29316"/>
                  <a:pt x="111760" y="0"/>
                  <a:pt x="431292" y="0"/>
                </a:cubicBezTo>
                <a:cubicBezTo>
                  <a:pt x="750824" y="0"/>
                  <a:pt x="779399" y="38841"/>
                  <a:pt x="850392" y="58039"/>
                </a:cubicBezTo>
                <a:lnTo>
                  <a:pt x="0" y="58039"/>
                </a:lnTo>
                <a:close/>
              </a:path>
            </a:pathLst>
          </a:custGeom>
          <a:solidFill>
            <a:srgbClr val="D8A5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</a:endParaRPr>
          </a:p>
        </p:txBody>
      </p:sp>
      <p:sp>
        <p:nvSpPr>
          <p:cNvPr id="65" name="Google Shape;396;p3">
            <a:extLst>
              <a:ext uri="{FF2B5EF4-FFF2-40B4-BE49-F238E27FC236}">
                <a16:creationId xmlns:a16="http://schemas.microsoft.com/office/drawing/2014/main" id="{C6A9D555-4CD3-6B48-9E0E-4F24DECD63FA}"/>
              </a:ext>
            </a:extLst>
          </p:cNvPr>
          <p:cNvSpPr>
            <a:spLocks noChangeAspect="1"/>
          </p:cNvSpPr>
          <p:nvPr/>
        </p:nvSpPr>
        <p:spPr>
          <a:xfrm>
            <a:off x="2239886" y="4381550"/>
            <a:ext cx="411480" cy="411480"/>
          </a:xfrm>
          <a:prstGeom prst="ellipse">
            <a:avLst/>
          </a:prstGeom>
          <a:solidFill>
            <a:srgbClr val="D5D5D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</a:endParaRPr>
          </a:p>
        </p:txBody>
      </p:sp>
      <p:sp>
        <p:nvSpPr>
          <p:cNvPr id="66" name="Google Shape;447;p4">
            <a:extLst>
              <a:ext uri="{FF2B5EF4-FFF2-40B4-BE49-F238E27FC236}">
                <a16:creationId xmlns:a16="http://schemas.microsoft.com/office/drawing/2014/main" id="{0C4C79FE-2832-344D-A4C0-A213B0F994B0}"/>
              </a:ext>
            </a:extLst>
          </p:cNvPr>
          <p:cNvSpPr>
            <a:spLocks noChangeAspect="1"/>
          </p:cNvSpPr>
          <p:nvPr/>
        </p:nvSpPr>
        <p:spPr>
          <a:xfrm>
            <a:off x="1713347" y="4713942"/>
            <a:ext cx="1464558" cy="94486"/>
          </a:xfrm>
          <a:custGeom>
            <a:avLst/>
            <a:gdLst/>
            <a:ahLst/>
            <a:cxnLst/>
            <a:rect l="l" t="t" r="r" b="b"/>
            <a:pathLst>
              <a:path w="850392" h="58039" extrusionOk="0">
                <a:moveTo>
                  <a:pt x="0" y="58039"/>
                </a:moveTo>
                <a:cubicBezTo>
                  <a:pt x="104775" y="29316"/>
                  <a:pt x="111760" y="0"/>
                  <a:pt x="431292" y="0"/>
                </a:cubicBezTo>
                <a:cubicBezTo>
                  <a:pt x="750824" y="0"/>
                  <a:pt x="779399" y="38841"/>
                  <a:pt x="850392" y="58039"/>
                </a:cubicBezTo>
                <a:lnTo>
                  <a:pt x="0" y="58039"/>
                </a:lnTo>
                <a:close/>
              </a:path>
            </a:pathLst>
          </a:custGeom>
          <a:solidFill>
            <a:srgbClr val="D5D5D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</a:endParaRPr>
          </a:p>
        </p:txBody>
      </p:sp>
      <p:sp>
        <p:nvSpPr>
          <p:cNvPr id="67" name="Google Shape;396;p3">
            <a:extLst>
              <a:ext uri="{FF2B5EF4-FFF2-40B4-BE49-F238E27FC236}">
                <a16:creationId xmlns:a16="http://schemas.microsoft.com/office/drawing/2014/main" id="{9285C6A0-3599-BD46-9062-08ACCA457143}"/>
              </a:ext>
            </a:extLst>
          </p:cNvPr>
          <p:cNvSpPr>
            <a:spLocks noChangeAspect="1"/>
          </p:cNvSpPr>
          <p:nvPr/>
        </p:nvSpPr>
        <p:spPr>
          <a:xfrm>
            <a:off x="4321905" y="4381550"/>
            <a:ext cx="411480" cy="411480"/>
          </a:xfrm>
          <a:prstGeom prst="ellipse">
            <a:avLst/>
          </a:prstGeom>
          <a:solidFill>
            <a:srgbClr val="D5D5D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</a:endParaRPr>
          </a:p>
        </p:txBody>
      </p:sp>
      <p:sp>
        <p:nvSpPr>
          <p:cNvPr id="68" name="Google Shape;447;p4">
            <a:extLst>
              <a:ext uri="{FF2B5EF4-FFF2-40B4-BE49-F238E27FC236}">
                <a16:creationId xmlns:a16="http://schemas.microsoft.com/office/drawing/2014/main" id="{B3FAF6DE-50E7-4540-AB18-AE15E8C867AB}"/>
              </a:ext>
            </a:extLst>
          </p:cNvPr>
          <p:cNvSpPr>
            <a:spLocks noChangeAspect="1"/>
          </p:cNvSpPr>
          <p:nvPr/>
        </p:nvSpPr>
        <p:spPr>
          <a:xfrm>
            <a:off x="3795367" y="4713942"/>
            <a:ext cx="1464558" cy="94486"/>
          </a:xfrm>
          <a:custGeom>
            <a:avLst/>
            <a:gdLst/>
            <a:ahLst/>
            <a:cxnLst/>
            <a:rect l="l" t="t" r="r" b="b"/>
            <a:pathLst>
              <a:path w="850392" h="58039" extrusionOk="0">
                <a:moveTo>
                  <a:pt x="0" y="58039"/>
                </a:moveTo>
                <a:cubicBezTo>
                  <a:pt x="104775" y="29316"/>
                  <a:pt x="111760" y="0"/>
                  <a:pt x="431292" y="0"/>
                </a:cubicBezTo>
                <a:cubicBezTo>
                  <a:pt x="750824" y="0"/>
                  <a:pt x="779399" y="38841"/>
                  <a:pt x="850392" y="58039"/>
                </a:cubicBezTo>
                <a:lnTo>
                  <a:pt x="0" y="58039"/>
                </a:lnTo>
                <a:close/>
              </a:path>
            </a:pathLst>
          </a:custGeom>
          <a:solidFill>
            <a:srgbClr val="D5D5D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</a:endParaRPr>
          </a:p>
        </p:txBody>
      </p:sp>
      <p:sp>
        <p:nvSpPr>
          <p:cNvPr id="69" name="Google Shape;396;p3">
            <a:extLst>
              <a:ext uri="{FF2B5EF4-FFF2-40B4-BE49-F238E27FC236}">
                <a16:creationId xmlns:a16="http://schemas.microsoft.com/office/drawing/2014/main" id="{2A617523-E6BC-FC48-9357-110077766408}"/>
              </a:ext>
            </a:extLst>
          </p:cNvPr>
          <p:cNvSpPr>
            <a:spLocks noChangeAspect="1"/>
          </p:cNvSpPr>
          <p:nvPr/>
        </p:nvSpPr>
        <p:spPr>
          <a:xfrm>
            <a:off x="6432059" y="4381550"/>
            <a:ext cx="411480" cy="411480"/>
          </a:xfrm>
          <a:prstGeom prst="ellipse">
            <a:avLst/>
          </a:prstGeom>
          <a:solidFill>
            <a:srgbClr val="D5D5D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</a:endParaRPr>
          </a:p>
        </p:txBody>
      </p:sp>
      <p:sp>
        <p:nvSpPr>
          <p:cNvPr id="70" name="Google Shape;447;p4">
            <a:extLst>
              <a:ext uri="{FF2B5EF4-FFF2-40B4-BE49-F238E27FC236}">
                <a16:creationId xmlns:a16="http://schemas.microsoft.com/office/drawing/2014/main" id="{6FB9608A-2EDE-2A42-A14F-134A2C216771}"/>
              </a:ext>
            </a:extLst>
          </p:cNvPr>
          <p:cNvSpPr>
            <a:spLocks noChangeAspect="1"/>
          </p:cNvSpPr>
          <p:nvPr/>
        </p:nvSpPr>
        <p:spPr>
          <a:xfrm>
            <a:off x="5905521" y="4713942"/>
            <a:ext cx="1464558" cy="94486"/>
          </a:xfrm>
          <a:custGeom>
            <a:avLst/>
            <a:gdLst/>
            <a:ahLst/>
            <a:cxnLst/>
            <a:rect l="l" t="t" r="r" b="b"/>
            <a:pathLst>
              <a:path w="850392" h="58039" extrusionOk="0">
                <a:moveTo>
                  <a:pt x="0" y="58039"/>
                </a:moveTo>
                <a:cubicBezTo>
                  <a:pt x="104775" y="29316"/>
                  <a:pt x="111760" y="0"/>
                  <a:pt x="431292" y="0"/>
                </a:cubicBezTo>
                <a:cubicBezTo>
                  <a:pt x="750824" y="0"/>
                  <a:pt x="779399" y="38841"/>
                  <a:pt x="850392" y="58039"/>
                </a:cubicBezTo>
                <a:lnTo>
                  <a:pt x="0" y="58039"/>
                </a:lnTo>
                <a:close/>
              </a:path>
            </a:pathLst>
          </a:custGeom>
          <a:solidFill>
            <a:srgbClr val="D5D5D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7A8436C-771E-B94C-B874-95CB241A98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9725358"/>
              </p:ext>
            </p:extLst>
          </p:nvPr>
        </p:nvGraphicFramePr>
        <p:xfrm>
          <a:off x="9328484" y="882316"/>
          <a:ext cx="208280" cy="30480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1676672084"/>
                    </a:ext>
                  </a:extLst>
                </a:gridCol>
              </a:tblGrid>
              <a:tr h="18448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tx2"/>
                      </a:solidFill>
                      <a:prstDash val="solid"/>
                    </a:lnL>
                    <a:lnR w="12700" cmpd="sng">
                      <a:solidFill>
                        <a:schemeClr val="tx2"/>
                      </a:solidFill>
                      <a:prstDash val="solid"/>
                    </a:lnR>
                    <a:lnT w="12700" cmpd="sng">
                      <a:solidFill>
                        <a:schemeClr val="tx2"/>
                      </a:solidFill>
                      <a:prstDash val="solid"/>
                    </a:lnT>
                    <a:lnB w="12700" cmpd="sng">
                      <a:solidFill>
                        <a:schemeClr val="tx2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40581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6 L -0.00052 0.0330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163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54"/>
                                        </p:tgtEl>
                                      </p:cBhvr>
                                      <p:by x="25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54"/>
                                        </p:tgtEl>
                                      </p:cBhvr>
                                      <p:by x="10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6 L -0.00052 0.03303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163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61"/>
                                        </p:tgtEl>
                                      </p:cBhvr>
                                      <p:by x="25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6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61"/>
                                        </p:tgtEl>
                                      </p:cBhvr>
                                      <p:by x="10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35802E-6 L -0.00052 0.03302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163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63"/>
                                        </p:tgtEl>
                                      </p:cBhvr>
                                      <p:by x="25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6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2000" fill="hold"/>
                                        <p:tgtEl>
                                          <p:spTgt spid="63"/>
                                        </p:tgtEl>
                                      </p:cBhvr>
                                      <p:by x="10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19753E-6 L -0.00052 0.03303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1636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65"/>
                                        </p:tgtEl>
                                      </p:cBhvr>
                                      <p:by x="25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6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0" dur="2000" fill="hold"/>
                                        <p:tgtEl>
                                          <p:spTgt spid="65"/>
                                        </p:tgtEl>
                                      </p:cBhvr>
                                      <p:by x="10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19753E-6 L -0.00052 0.03303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1636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4" dur="2000" fill="hold"/>
                                        <p:tgtEl>
                                          <p:spTgt spid="67"/>
                                        </p:tgtEl>
                                      </p:cBhvr>
                                      <p:by x="25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6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4" dur="2000" fill="hold"/>
                                        <p:tgtEl>
                                          <p:spTgt spid="67"/>
                                        </p:tgtEl>
                                      </p:cBhvr>
                                      <p:by x="10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19753E-6 L -0.00052 0.03303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1636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8" dur="2000" fill="hold"/>
                                        <p:tgtEl>
                                          <p:spTgt spid="69"/>
                                        </p:tgtEl>
                                      </p:cBhvr>
                                      <p:by x="25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6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8" dur="2000" fill="hold"/>
                                        <p:tgtEl>
                                          <p:spTgt spid="69"/>
                                        </p:tgtEl>
                                      </p:cBhvr>
                                      <p:by x="100000" y="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4" grpId="1" animBg="1"/>
      <p:bldP spid="54" grpId="2" animBg="1"/>
      <p:bldP spid="54" grpId="3" animBg="1"/>
      <p:bldP spid="447" grpId="0" animBg="1"/>
      <p:bldP spid="61" grpId="0" animBg="1"/>
      <p:bldP spid="61" grpId="1" animBg="1"/>
      <p:bldP spid="61" grpId="2" animBg="1"/>
      <p:bldP spid="61" grpId="3" animBg="1"/>
      <p:bldP spid="62" grpId="0" animBg="1"/>
      <p:bldP spid="63" grpId="0" animBg="1"/>
      <p:bldP spid="63" grpId="1" animBg="1"/>
      <p:bldP spid="63" grpId="2" animBg="1"/>
      <p:bldP spid="63" grpId="3" animBg="1"/>
      <p:bldP spid="64" grpId="0" animBg="1"/>
      <p:bldP spid="65" grpId="0" animBg="1"/>
      <p:bldP spid="65" grpId="1" animBg="1"/>
      <p:bldP spid="65" grpId="2" animBg="1"/>
      <p:bldP spid="65" grpId="3" animBg="1"/>
      <p:bldP spid="66" grpId="0" animBg="1"/>
      <p:bldP spid="67" grpId="0" animBg="1"/>
      <p:bldP spid="67" grpId="1" animBg="1"/>
      <p:bldP spid="67" grpId="2" animBg="1"/>
      <p:bldP spid="67" grpId="3" animBg="1"/>
      <p:bldP spid="68" grpId="0" animBg="1"/>
      <p:bldP spid="69" grpId="0" animBg="1"/>
      <p:bldP spid="69" grpId="1" animBg="1"/>
      <p:bldP spid="69" grpId="2" animBg="1"/>
      <p:bldP spid="69" grpId="3" animBg="1"/>
      <p:bldP spid="70" grpId="0" animBg="1"/>
    </p:bldLst>
  </p:timing>
</p:sld>
</file>

<file path=ppt/theme/theme1.xml><?xml version="1.0" encoding="utf-8"?>
<a:theme xmlns:a="http://schemas.openxmlformats.org/drawingml/2006/main" name="NASAjpl-BlackTheme-16x9-vA6">
  <a:themeElements>
    <a:clrScheme name="NASA-JPL - Jan 2017">
      <a:dk1>
        <a:srgbClr val="000000"/>
      </a:dk1>
      <a:lt1>
        <a:srgbClr val="FFFFFF"/>
      </a:lt1>
      <a:dk2>
        <a:srgbClr val="5D5D60"/>
      </a:dk2>
      <a:lt2>
        <a:srgbClr val="E4E9EF"/>
      </a:lt2>
      <a:accent1>
        <a:srgbClr val="6083AA"/>
      </a:accent1>
      <a:accent2>
        <a:srgbClr val="94A8C2"/>
      </a:accent2>
      <a:accent3>
        <a:srgbClr val="0B3D91"/>
      </a:accent3>
      <a:accent4>
        <a:srgbClr val="E31937"/>
      </a:accent4>
      <a:accent5>
        <a:srgbClr val="F2A900"/>
      </a:accent5>
      <a:accent6>
        <a:srgbClr val="A4B34C"/>
      </a:accent6>
      <a:hlink>
        <a:srgbClr val="0E7EE0"/>
      </a:hlink>
      <a:folHlink>
        <a:srgbClr val="0E7EE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ASAjpl-WhiteTheme-16x9-vA6">
  <a:themeElements>
    <a:clrScheme name="NASA-JPL - Jan 2017">
      <a:dk1>
        <a:srgbClr val="000000"/>
      </a:dk1>
      <a:lt1>
        <a:srgbClr val="FFFFFF"/>
      </a:lt1>
      <a:dk2>
        <a:srgbClr val="5D5D60"/>
      </a:dk2>
      <a:lt2>
        <a:srgbClr val="E4E9EF"/>
      </a:lt2>
      <a:accent1>
        <a:srgbClr val="6083AA"/>
      </a:accent1>
      <a:accent2>
        <a:srgbClr val="94A8C2"/>
      </a:accent2>
      <a:accent3>
        <a:srgbClr val="0B3D91"/>
      </a:accent3>
      <a:accent4>
        <a:srgbClr val="E31937"/>
      </a:accent4>
      <a:accent5>
        <a:srgbClr val="F2A900"/>
      </a:accent5>
      <a:accent6>
        <a:srgbClr val="A4B34C"/>
      </a:accent6>
      <a:hlink>
        <a:srgbClr val="0E7EE0"/>
      </a:hlink>
      <a:folHlink>
        <a:srgbClr val="0E7EE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110</Words>
  <Application>Microsoft Macintosh PowerPoint</Application>
  <PresentationFormat>On-screen Show (16:9)</PresentationFormat>
  <Paragraphs>29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NASAjpl-BlackTheme-16x9-vA6</vt:lpstr>
      <vt:lpstr>NASAjpl-WhiteTheme-16x9-vA6</vt:lpstr>
      <vt:lpstr>Comparison of Metal Phases on Exoplanets – Quiz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Carolyn M Stolze</dc:creator>
  <cp:lastModifiedBy>Piazza, Enrico G (US 1864)</cp:lastModifiedBy>
  <cp:revision>16</cp:revision>
  <dcterms:created xsi:type="dcterms:W3CDTF">2016-09-08T21:41:17Z</dcterms:created>
  <dcterms:modified xsi:type="dcterms:W3CDTF">2021-11-24T19:00:00Z</dcterms:modified>
</cp:coreProperties>
</file>