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259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/>
    <p:restoredTop sz="83637" autoAdjust="0"/>
  </p:normalViewPr>
  <p:slideViewPr>
    <p:cSldViewPr snapToGrid="0" snapToObjects="1">
      <p:cViewPr varScale="1">
        <p:scale>
          <a:sx n="153" d="100"/>
          <a:sy n="153" d="100"/>
        </p:scale>
        <p:origin x="135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11/24/21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Top: exoplanetary systems around the Sun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temperature of the inner one is &gt;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1500K (0.04 au)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middle one is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800K (0.13 au)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outer one is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300K (1 au)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bottom: solar system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Mercury: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340K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290K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Jupiter: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26523-612F-4E46-8F1B-6C06A09B41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Exoplanet Communications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DC8D7-9566-B942-8FE7-0B8DA0E7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 of Exoplanets’ Locations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with Solar System Planets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59C60543-CDF2-1C42-94E2-0D5905645DFC}"/>
              </a:ext>
            </a:extLst>
          </p:cNvPr>
          <p:cNvGrpSpPr/>
          <p:nvPr/>
        </p:nvGrpSpPr>
        <p:grpSpPr>
          <a:xfrm>
            <a:off x="340409" y="644102"/>
            <a:ext cx="8965121" cy="4371466"/>
            <a:chOff x="453879" y="858803"/>
            <a:chExt cx="11953493" cy="5828621"/>
          </a:xfrm>
        </p:grpSpPr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F346CA7-6F72-874E-863B-C0B7E61CD382}"/>
                </a:ext>
              </a:extLst>
            </p:cNvPr>
            <p:cNvGrpSpPr/>
            <p:nvPr/>
          </p:nvGrpSpPr>
          <p:grpSpPr>
            <a:xfrm>
              <a:off x="9277774" y="858803"/>
              <a:ext cx="1443135" cy="4036827"/>
              <a:chOff x="9277774" y="858803"/>
              <a:chExt cx="1443135" cy="4036827"/>
            </a:xfrm>
          </p:grpSpPr>
          <p:sp>
            <p:nvSpPr>
              <p:cNvPr id="594" name="TextBox 593">
                <a:extLst>
                  <a:ext uri="{FF2B5EF4-FFF2-40B4-BE49-F238E27FC236}">
                    <a16:creationId xmlns:a16="http://schemas.microsoft.com/office/drawing/2014/main" id="{1CBFCB94-7BF1-8644-B05B-EF4FB0427E66}"/>
                  </a:ext>
                </a:extLst>
              </p:cNvPr>
              <p:cNvSpPr txBox="1"/>
              <p:nvPr/>
            </p:nvSpPr>
            <p:spPr>
              <a:xfrm>
                <a:off x="9277774" y="858803"/>
                <a:ext cx="1443131" cy="121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</a:p>
              <a:p>
                <a:pPr algn="ctr">
                  <a:spcAft>
                    <a:spcPts val="375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</a:t>
                </a:r>
                <a:b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(from star)</a:t>
                </a:r>
                <a:endParaRPr lang="en-US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5" name="TextBox 594">
                <a:extLst>
                  <a:ext uri="{FF2B5EF4-FFF2-40B4-BE49-F238E27FC236}">
                    <a16:creationId xmlns:a16="http://schemas.microsoft.com/office/drawing/2014/main" id="{F127D7C0-3553-9C4B-9108-AA3F8687FEA4}"/>
                  </a:ext>
                </a:extLst>
              </p:cNvPr>
              <p:cNvSpPr txBox="1"/>
              <p:nvPr/>
            </p:nvSpPr>
            <p:spPr>
              <a:xfrm>
                <a:off x="9277777" y="3678204"/>
                <a:ext cx="1443132" cy="1217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</a:p>
              <a:p>
                <a:pPr algn="ctr">
                  <a:spcAft>
                    <a:spcPts val="375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</a:t>
                </a:r>
                <a:b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(from Sun)</a:t>
                </a:r>
              </a:p>
            </p:txBody>
          </p:sp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93BB4F2F-3818-9948-A1CB-A54F45767324}"/>
                </a:ext>
              </a:extLst>
            </p:cNvPr>
            <p:cNvGrpSpPr/>
            <p:nvPr/>
          </p:nvGrpSpPr>
          <p:grpSpPr>
            <a:xfrm>
              <a:off x="453879" y="2771254"/>
              <a:ext cx="11953493" cy="3620106"/>
              <a:chOff x="453879" y="2771254"/>
              <a:chExt cx="11953493" cy="3620106"/>
            </a:xfrm>
          </p:grpSpPr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BD63C2B6-D398-6D49-B598-A8F86681741B}"/>
                  </a:ext>
                </a:extLst>
              </p:cNvPr>
              <p:cNvGrpSpPr/>
              <p:nvPr/>
            </p:nvGrpSpPr>
            <p:grpSpPr>
              <a:xfrm>
                <a:off x="453879" y="5607951"/>
                <a:ext cx="11953492" cy="783409"/>
                <a:chOff x="453879" y="5895454"/>
                <a:chExt cx="11953492" cy="783409"/>
              </a:xfrm>
            </p:grpSpPr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8C09ABC7-82EF-5640-9C3B-BA2DCA40DE5B}"/>
                    </a:ext>
                  </a:extLst>
                </p:cNvPr>
                <p:cNvSpPr txBox="1"/>
                <p:nvPr/>
              </p:nvSpPr>
              <p:spPr>
                <a:xfrm>
                  <a:off x="914826" y="6247975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0.1</a:t>
                  </a:r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70B3F9D7-E240-8643-8864-4A176D1689D5}"/>
                    </a:ext>
                  </a:extLst>
                </p:cNvPr>
                <p:cNvSpPr txBox="1"/>
                <p:nvPr/>
              </p:nvSpPr>
              <p:spPr>
                <a:xfrm>
                  <a:off x="1645099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0.2</a:t>
                  </a:r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33F17DCA-CBFA-B349-A5EB-6D144143BBD9}"/>
                    </a:ext>
                  </a:extLst>
                </p:cNvPr>
                <p:cNvSpPr txBox="1"/>
                <p:nvPr/>
              </p:nvSpPr>
              <p:spPr>
                <a:xfrm>
                  <a:off x="2375373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0.3</a:t>
                  </a:r>
                </a:p>
              </p:txBody>
            </p:sp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EF6868E5-9778-1C40-BEC0-AF44F7567243}"/>
                    </a:ext>
                  </a:extLst>
                </p:cNvPr>
                <p:cNvSpPr txBox="1"/>
                <p:nvPr/>
              </p:nvSpPr>
              <p:spPr>
                <a:xfrm>
                  <a:off x="7586324" y="6247977"/>
                  <a:ext cx="36377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9CE68EBE-C6E5-1048-A116-BB41EA228E03}"/>
                    </a:ext>
                  </a:extLst>
                </p:cNvPr>
                <p:cNvSpPr txBox="1"/>
                <p:nvPr/>
              </p:nvSpPr>
              <p:spPr>
                <a:xfrm>
                  <a:off x="3105647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0.4</a:t>
                  </a:r>
                </a:p>
              </p:txBody>
            </p:sp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124C2858-5BF5-9D4C-808B-C7A17913276F}"/>
                    </a:ext>
                  </a:extLst>
                </p:cNvPr>
                <p:cNvSpPr txBox="1"/>
                <p:nvPr/>
              </p:nvSpPr>
              <p:spPr>
                <a:xfrm>
                  <a:off x="3835921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0.5</a:t>
                  </a:r>
                </a:p>
              </p:txBody>
            </p: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6B8BDB82-BF45-8741-90A2-6EB03521C257}"/>
                    </a:ext>
                  </a:extLst>
                </p:cNvPr>
                <p:cNvSpPr txBox="1"/>
                <p:nvPr/>
              </p:nvSpPr>
              <p:spPr>
                <a:xfrm>
                  <a:off x="4566196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0.6</a:t>
                  </a:r>
                </a:p>
              </p:txBody>
            </p:sp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5DBA76E2-FF74-144E-983C-34089FA33207}"/>
                    </a:ext>
                  </a:extLst>
                </p:cNvPr>
                <p:cNvSpPr txBox="1"/>
                <p:nvPr/>
              </p:nvSpPr>
              <p:spPr>
                <a:xfrm>
                  <a:off x="5296470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0.7</a:t>
                  </a:r>
                </a:p>
              </p:txBody>
            </p: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D500FC90-9E56-6B4F-B8CD-24FE953D7E62}"/>
                    </a:ext>
                  </a:extLst>
                </p:cNvPr>
                <p:cNvSpPr txBox="1"/>
                <p:nvPr/>
              </p:nvSpPr>
              <p:spPr>
                <a:xfrm>
                  <a:off x="6026744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0.8</a:t>
                  </a:r>
                </a:p>
              </p:txBody>
            </p:sp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4F90F1A9-40F8-094D-8B17-49C885B98A87}"/>
                    </a:ext>
                  </a:extLst>
                </p:cNvPr>
                <p:cNvSpPr txBox="1"/>
                <p:nvPr/>
              </p:nvSpPr>
              <p:spPr>
                <a:xfrm>
                  <a:off x="6757018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0.9</a:t>
                  </a:r>
                </a:p>
              </p:txBody>
            </p:sp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5C2F1A77-1355-4C46-9B4B-51502428E464}"/>
                    </a:ext>
                  </a:extLst>
                </p:cNvPr>
                <p:cNvSpPr txBox="1"/>
                <p:nvPr/>
              </p:nvSpPr>
              <p:spPr>
                <a:xfrm>
                  <a:off x="8216966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1.1</a:t>
                  </a:r>
                </a:p>
              </p:txBody>
            </p:sp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9038495E-4170-CD47-A0BA-9C7D430B8BC5}"/>
                    </a:ext>
                  </a:extLst>
                </p:cNvPr>
                <p:cNvSpPr txBox="1"/>
                <p:nvPr/>
              </p:nvSpPr>
              <p:spPr>
                <a:xfrm>
                  <a:off x="8947238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1.2</a:t>
                  </a: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85497288-6E00-3C48-94C4-C0EC832A3632}"/>
                    </a:ext>
                  </a:extLst>
                </p:cNvPr>
                <p:cNvSpPr txBox="1"/>
                <p:nvPr/>
              </p:nvSpPr>
              <p:spPr>
                <a:xfrm>
                  <a:off x="9677513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1.3</a:t>
                  </a:r>
                </a:p>
              </p:txBody>
            </p:sp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A5244BE3-FC01-E94D-9A28-F8AC3F2E5B49}"/>
                    </a:ext>
                  </a:extLst>
                </p:cNvPr>
                <p:cNvSpPr txBox="1"/>
                <p:nvPr/>
              </p:nvSpPr>
              <p:spPr>
                <a:xfrm>
                  <a:off x="10407785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1.4</a:t>
                  </a:r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3C5448C9-0110-AF43-9D7B-B8FC02409D31}"/>
                    </a:ext>
                  </a:extLst>
                </p:cNvPr>
                <p:cNvSpPr txBox="1"/>
                <p:nvPr/>
              </p:nvSpPr>
              <p:spPr>
                <a:xfrm>
                  <a:off x="11138060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D7EEF683-CEEF-3E48-8C60-9C1EAA4C6A7A}"/>
                    </a:ext>
                  </a:extLst>
                </p:cNvPr>
                <p:cNvSpPr txBox="1"/>
                <p:nvPr/>
              </p:nvSpPr>
              <p:spPr>
                <a:xfrm>
                  <a:off x="11868335" y="6247977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1.6</a:t>
                  </a:r>
                </a:p>
              </p:txBody>
            </p: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EF77180A-278C-154C-9436-EF5425565CD6}"/>
                    </a:ext>
                  </a:extLst>
                </p:cNvPr>
                <p:cNvGrpSpPr/>
                <p:nvPr/>
              </p:nvGrpSpPr>
              <p:grpSpPr>
                <a:xfrm>
                  <a:off x="457009" y="6033094"/>
                  <a:ext cx="11537814" cy="251458"/>
                  <a:chOff x="457009" y="5934304"/>
                  <a:chExt cx="11537814" cy="350248"/>
                </a:xfrm>
              </p:grpSpPr>
              <p:grpSp>
                <p:nvGrpSpPr>
                  <p:cNvPr id="388" name="Group 387">
                    <a:extLst>
                      <a:ext uri="{FF2B5EF4-FFF2-40B4-BE49-F238E27FC236}">
                        <a16:creationId xmlns:a16="http://schemas.microsoft.com/office/drawing/2014/main" id="{E6100F76-BDF1-9E48-B0B2-0F6E3277E621}"/>
                      </a:ext>
                    </a:extLst>
                  </p:cNvPr>
                  <p:cNvGrpSpPr/>
                  <p:nvPr/>
                </p:nvGrpSpPr>
                <p:grpSpPr>
                  <a:xfrm>
                    <a:off x="457009" y="5934304"/>
                    <a:ext cx="584368" cy="350248"/>
                    <a:chOff x="0" y="0"/>
                    <a:chExt cx="9760280" cy="6858000"/>
                  </a:xfrm>
                </p:grpSpPr>
                <p:cxnSp>
                  <p:nvCxnSpPr>
                    <p:cNvPr id="464" name="Straight Connector 463">
                      <a:extLst>
                        <a:ext uri="{FF2B5EF4-FFF2-40B4-BE49-F238E27FC236}">
                          <a16:creationId xmlns:a16="http://schemas.microsoft.com/office/drawing/2014/main" id="{5522EC4E-7155-DD4F-BA8D-2A4584814C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>
                      <a:extLst>
                        <a:ext uri="{FF2B5EF4-FFF2-40B4-BE49-F238E27FC236}">
                          <a16:creationId xmlns:a16="http://schemas.microsoft.com/office/drawing/2014/main" id="{163748A3-2CBB-5D4E-ABC6-F98AE8D41A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465">
                      <a:extLst>
                        <a:ext uri="{FF2B5EF4-FFF2-40B4-BE49-F238E27FC236}">
                          <a16:creationId xmlns:a16="http://schemas.microsoft.com/office/drawing/2014/main" id="{2E36E1E0-6FE4-C247-97AC-B063A37F89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Straight Connector 466">
                      <a:extLst>
                        <a:ext uri="{FF2B5EF4-FFF2-40B4-BE49-F238E27FC236}">
                          <a16:creationId xmlns:a16="http://schemas.microsoft.com/office/drawing/2014/main" id="{F70A9C12-31DD-214B-A6FE-95F6C47DA1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467">
                      <a:extLst>
                        <a:ext uri="{FF2B5EF4-FFF2-40B4-BE49-F238E27FC236}">
                          <a16:creationId xmlns:a16="http://schemas.microsoft.com/office/drawing/2014/main" id="{B2CE1BCA-994B-1F4F-AF1E-7E17BD0A92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01F8D73E-8D78-164F-B46C-86150718AA72}"/>
                      </a:ext>
                    </a:extLst>
                  </p:cNvPr>
                  <p:cNvGrpSpPr/>
                  <p:nvPr/>
                </p:nvGrpSpPr>
                <p:grpSpPr>
                  <a:xfrm>
                    <a:off x="133365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60" name="Straight Connector 459">
                      <a:extLst>
                        <a:ext uri="{FF2B5EF4-FFF2-40B4-BE49-F238E27FC236}">
                          <a16:creationId xmlns:a16="http://schemas.microsoft.com/office/drawing/2014/main" id="{1A5D0301-CF60-0748-9CD9-B5E8B87197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Straight Connector 460">
                      <a:extLst>
                        <a:ext uri="{FF2B5EF4-FFF2-40B4-BE49-F238E27FC236}">
                          <a16:creationId xmlns:a16="http://schemas.microsoft.com/office/drawing/2014/main" id="{AC86D442-5849-924C-A4D3-1F088439DE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461">
                      <a:extLst>
                        <a:ext uri="{FF2B5EF4-FFF2-40B4-BE49-F238E27FC236}">
                          <a16:creationId xmlns:a16="http://schemas.microsoft.com/office/drawing/2014/main" id="{37DA4318-6A7E-344C-8873-D33C9AFECD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>
                      <a:extLst>
                        <a:ext uri="{FF2B5EF4-FFF2-40B4-BE49-F238E27FC236}">
                          <a16:creationId xmlns:a16="http://schemas.microsoft.com/office/drawing/2014/main" id="{4B4030FC-3868-BB4C-92B7-432EADBF5F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F497890E-2675-A34C-B5B8-7EEDC16AF4D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0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56" name="Straight Connector 455">
                      <a:extLst>
                        <a:ext uri="{FF2B5EF4-FFF2-40B4-BE49-F238E27FC236}">
                          <a16:creationId xmlns:a16="http://schemas.microsoft.com/office/drawing/2014/main" id="{7D3A08B8-9185-3747-A9FE-2952468EC6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7" name="Straight Connector 456">
                      <a:extLst>
                        <a:ext uri="{FF2B5EF4-FFF2-40B4-BE49-F238E27FC236}">
                          <a16:creationId xmlns:a16="http://schemas.microsoft.com/office/drawing/2014/main" id="{9A9FCC9F-BFD9-D640-B933-68B74904D6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8" name="Straight Connector 457">
                      <a:extLst>
                        <a:ext uri="{FF2B5EF4-FFF2-40B4-BE49-F238E27FC236}">
                          <a16:creationId xmlns:a16="http://schemas.microsoft.com/office/drawing/2014/main" id="{509CCF99-050C-EB49-80C6-D5494F5018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9" name="Straight Connector 458">
                      <a:extLst>
                        <a:ext uri="{FF2B5EF4-FFF2-40B4-BE49-F238E27FC236}">
                          <a16:creationId xmlns:a16="http://schemas.microsoft.com/office/drawing/2014/main" id="{22C26420-40C3-7C4D-A6DC-FA423884E7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51558940-CE8F-C249-844C-6761B306E809}"/>
                      </a:ext>
                    </a:extLst>
                  </p:cNvPr>
                  <p:cNvGrpSpPr/>
                  <p:nvPr/>
                </p:nvGrpSpPr>
                <p:grpSpPr>
                  <a:xfrm>
                    <a:off x="279475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792F38DA-9B1D-FA4A-B2EC-E27FA598BB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2E37AF15-9150-4B45-A60D-05E6EB13A1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Straight Connector 453">
                      <a:extLst>
                        <a:ext uri="{FF2B5EF4-FFF2-40B4-BE49-F238E27FC236}">
                          <a16:creationId xmlns:a16="http://schemas.microsoft.com/office/drawing/2014/main" id="{31C317AA-2663-5349-8DD9-1F085B863C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5" name="Straight Connector 454">
                      <a:extLst>
                        <a:ext uri="{FF2B5EF4-FFF2-40B4-BE49-F238E27FC236}">
                          <a16:creationId xmlns:a16="http://schemas.microsoft.com/office/drawing/2014/main" id="{AA74F062-B753-FC40-A81A-49ED04C921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2" name="Group 391">
                    <a:extLst>
                      <a:ext uri="{FF2B5EF4-FFF2-40B4-BE49-F238E27FC236}">
                        <a16:creationId xmlns:a16="http://schemas.microsoft.com/office/drawing/2014/main" id="{7D05A662-23B7-0A4E-A9A7-A88F46CB58C0}"/>
                      </a:ext>
                    </a:extLst>
                  </p:cNvPr>
                  <p:cNvGrpSpPr/>
                  <p:nvPr/>
                </p:nvGrpSpPr>
                <p:grpSpPr>
                  <a:xfrm>
                    <a:off x="352530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8" name="Straight Connector 447">
                      <a:extLst>
                        <a:ext uri="{FF2B5EF4-FFF2-40B4-BE49-F238E27FC236}">
                          <a16:creationId xmlns:a16="http://schemas.microsoft.com/office/drawing/2014/main" id="{82638014-904B-2840-A0DA-FA44548AAB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>
                      <a:extLst>
                        <a:ext uri="{FF2B5EF4-FFF2-40B4-BE49-F238E27FC236}">
                          <a16:creationId xmlns:a16="http://schemas.microsoft.com/office/drawing/2014/main" id="{F6BB2B39-A56B-8747-AFF8-C231723E34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Straight Connector 449">
                      <a:extLst>
                        <a:ext uri="{FF2B5EF4-FFF2-40B4-BE49-F238E27FC236}">
                          <a16:creationId xmlns:a16="http://schemas.microsoft.com/office/drawing/2014/main" id="{5C15090E-3CE5-014E-AD6C-77C85AEFA2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Straight Connector 450">
                      <a:extLst>
                        <a:ext uri="{FF2B5EF4-FFF2-40B4-BE49-F238E27FC236}">
                          <a16:creationId xmlns:a16="http://schemas.microsoft.com/office/drawing/2014/main" id="{3A609647-CABA-E24C-8F4B-1BCD46130D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3" name="Group 392">
                    <a:extLst>
                      <a:ext uri="{FF2B5EF4-FFF2-40B4-BE49-F238E27FC236}">
                        <a16:creationId xmlns:a16="http://schemas.microsoft.com/office/drawing/2014/main" id="{F75F4EC8-E8D6-BE41-8AD6-C120F8B4B259}"/>
                      </a:ext>
                    </a:extLst>
                  </p:cNvPr>
                  <p:cNvGrpSpPr/>
                  <p:nvPr/>
                </p:nvGrpSpPr>
                <p:grpSpPr>
                  <a:xfrm>
                    <a:off x="425586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4" name="Straight Connector 443">
                      <a:extLst>
                        <a:ext uri="{FF2B5EF4-FFF2-40B4-BE49-F238E27FC236}">
                          <a16:creationId xmlns:a16="http://schemas.microsoft.com/office/drawing/2014/main" id="{7E855B67-9668-3546-9F05-F2851A1ADB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Straight Connector 444">
                      <a:extLst>
                        <a:ext uri="{FF2B5EF4-FFF2-40B4-BE49-F238E27FC236}">
                          <a16:creationId xmlns:a16="http://schemas.microsoft.com/office/drawing/2014/main" id="{E77F3905-1320-304E-8F27-8AE3E66C8E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>
                      <a:extLst>
                        <a:ext uri="{FF2B5EF4-FFF2-40B4-BE49-F238E27FC236}">
                          <a16:creationId xmlns:a16="http://schemas.microsoft.com/office/drawing/2014/main" id="{19BD41DC-44F9-5640-9BFF-3E7E438FBD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Straight Connector 446">
                      <a:extLst>
                        <a:ext uri="{FF2B5EF4-FFF2-40B4-BE49-F238E27FC236}">
                          <a16:creationId xmlns:a16="http://schemas.microsoft.com/office/drawing/2014/main" id="{55ACC092-97C9-1545-8D83-DAE51D63EE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4" name="Group 393">
                    <a:extLst>
                      <a:ext uri="{FF2B5EF4-FFF2-40B4-BE49-F238E27FC236}">
                        <a16:creationId xmlns:a16="http://schemas.microsoft.com/office/drawing/2014/main" id="{97E5BB2F-0957-9C46-BBC2-87EA92C0EC41}"/>
                      </a:ext>
                    </a:extLst>
                  </p:cNvPr>
                  <p:cNvGrpSpPr/>
                  <p:nvPr/>
                </p:nvGrpSpPr>
                <p:grpSpPr>
                  <a:xfrm>
                    <a:off x="498641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40" name="Straight Connector 439">
                      <a:extLst>
                        <a:ext uri="{FF2B5EF4-FFF2-40B4-BE49-F238E27FC236}">
                          <a16:creationId xmlns:a16="http://schemas.microsoft.com/office/drawing/2014/main" id="{1DC99088-4EF3-7646-92DC-840181A9A2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440">
                      <a:extLst>
                        <a:ext uri="{FF2B5EF4-FFF2-40B4-BE49-F238E27FC236}">
                          <a16:creationId xmlns:a16="http://schemas.microsoft.com/office/drawing/2014/main" id="{0226386D-4FB6-4741-BB02-3DFFC109B0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441">
                      <a:extLst>
                        <a:ext uri="{FF2B5EF4-FFF2-40B4-BE49-F238E27FC236}">
                          <a16:creationId xmlns:a16="http://schemas.microsoft.com/office/drawing/2014/main" id="{5AAB629B-B0AB-9A41-A041-D2F3049619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>
                      <a:extLst>
                        <a:ext uri="{FF2B5EF4-FFF2-40B4-BE49-F238E27FC236}">
                          <a16:creationId xmlns:a16="http://schemas.microsoft.com/office/drawing/2014/main" id="{47C19952-AC12-F047-A868-6A7C714368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5" name="Group 394">
                    <a:extLst>
                      <a:ext uri="{FF2B5EF4-FFF2-40B4-BE49-F238E27FC236}">
                        <a16:creationId xmlns:a16="http://schemas.microsoft.com/office/drawing/2014/main" id="{F7B72646-0F34-C245-9883-477556A16A7E}"/>
                      </a:ext>
                    </a:extLst>
                  </p:cNvPr>
                  <p:cNvGrpSpPr/>
                  <p:nvPr/>
                </p:nvGrpSpPr>
                <p:grpSpPr>
                  <a:xfrm>
                    <a:off x="571696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52CFA55E-3D58-5748-99B1-E94A878B45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>
                      <a:extLst>
                        <a:ext uri="{FF2B5EF4-FFF2-40B4-BE49-F238E27FC236}">
                          <a16:creationId xmlns:a16="http://schemas.microsoft.com/office/drawing/2014/main" id="{63B7B80B-2B8D-DA4E-A60F-0C2BE6939C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>
                      <a:extLst>
                        <a:ext uri="{FF2B5EF4-FFF2-40B4-BE49-F238E27FC236}">
                          <a16:creationId xmlns:a16="http://schemas.microsoft.com/office/drawing/2014/main" id="{8D515199-4790-8245-ACC0-3F79EBA741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>
                      <a:extLst>
                        <a:ext uri="{FF2B5EF4-FFF2-40B4-BE49-F238E27FC236}">
                          <a16:creationId xmlns:a16="http://schemas.microsoft.com/office/drawing/2014/main" id="{66F1F809-CEC2-E84D-B72E-E687A2B40E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28B22391-3B7D-6C4C-B74D-946770802819}"/>
                      </a:ext>
                    </a:extLst>
                  </p:cNvPr>
                  <p:cNvGrpSpPr/>
                  <p:nvPr/>
                </p:nvGrpSpPr>
                <p:grpSpPr>
                  <a:xfrm>
                    <a:off x="644751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32" name="Straight Connector 431">
                      <a:extLst>
                        <a:ext uri="{FF2B5EF4-FFF2-40B4-BE49-F238E27FC236}">
                          <a16:creationId xmlns:a16="http://schemas.microsoft.com/office/drawing/2014/main" id="{3441F5E4-27E1-7247-976D-A1E54C58C2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Connector 432">
                      <a:extLst>
                        <a:ext uri="{FF2B5EF4-FFF2-40B4-BE49-F238E27FC236}">
                          <a16:creationId xmlns:a16="http://schemas.microsoft.com/office/drawing/2014/main" id="{DF3B86DB-F6CB-494E-907D-3B9B93AA87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4" name="Straight Connector 433">
                      <a:extLst>
                        <a:ext uri="{FF2B5EF4-FFF2-40B4-BE49-F238E27FC236}">
                          <a16:creationId xmlns:a16="http://schemas.microsoft.com/office/drawing/2014/main" id="{A6AC562A-DD05-514E-8FB2-A186698253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5" name="Straight Connector 434">
                      <a:extLst>
                        <a:ext uri="{FF2B5EF4-FFF2-40B4-BE49-F238E27FC236}">
                          <a16:creationId xmlns:a16="http://schemas.microsoft.com/office/drawing/2014/main" id="{D331A8BC-D9E7-9E44-96BB-AA6924F2FA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CE97B052-9B39-9342-ADFD-3933EAF154BC}"/>
                      </a:ext>
                    </a:extLst>
                  </p:cNvPr>
                  <p:cNvGrpSpPr/>
                  <p:nvPr/>
                </p:nvGrpSpPr>
                <p:grpSpPr>
                  <a:xfrm>
                    <a:off x="717807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8" name="Straight Connector 427">
                      <a:extLst>
                        <a:ext uri="{FF2B5EF4-FFF2-40B4-BE49-F238E27FC236}">
                          <a16:creationId xmlns:a16="http://schemas.microsoft.com/office/drawing/2014/main" id="{F09FCE48-BC25-3F44-996C-E696C6F93E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9" name="Straight Connector 428">
                      <a:extLst>
                        <a:ext uri="{FF2B5EF4-FFF2-40B4-BE49-F238E27FC236}">
                          <a16:creationId xmlns:a16="http://schemas.microsoft.com/office/drawing/2014/main" id="{2DA6F12C-7BF2-CC46-A68A-D647AAC950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0" name="Straight Connector 429">
                      <a:extLst>
                        <a:ext uri="{FF2B5EF4-FFF2-40B4-BE49-F238E27FC236}">
                          <a16:creationId xmlns:a16="http://schemas.microsoft.com/office/drawing/2014/main" id="{FE2B1C34-726E-7F48-89CA-3C769C573F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1" name="Straight Connector 430">
                      <a:extLst>
                        <a:ext uri="{FF2B5EF4-FFF2-40B4-BE49-F238E27FC236}">
                          <a16:creationId xmlns:a16="http://schemas.microsoft.com/office/drawing/2014/main" id="{59E37A11-EB0A-0544-874F-F4FF8BA1FF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376B7828-784A-8146-9A33-9A601CCA5B5A}"/>
                      </a:ext>
                    </a:extLst>
                  </p:cNvPr>
                  <p:cNvGrpSpPr/>
                  <p:nvPr/>
                </p:nvGrpSpPr>
                <p:grpSpPr>
                  <a:xfrm>
                    <a:off x="790378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4" name="Straight Connector 423">
                      <a:extLst>
                        <a:ext uri="{FF2B5EF4-FFF2-40B4-BE49-F238E27FC236}">
                          <a16:creationId xmlns:a16="http://schemas.microsoft.com/office/drawing/2014/main" id="{7640831A-0E88-8C46-9CB9-DE4831EAA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Straight Connector 424">
                      <a:extLst>
                        <a:ext uri="{FF2B5EF4-FFF2-40B4-BE49-F238E27FC236}">
                          <a16:creationId xmlns:a16="http://schemas.microsoft.com/office/drawing/2014/main" id="{99697DA0-E382-BD4E-8C8C-F97E8E61B3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Connector 425">
                      <a:extLst>
                        <a:ext uri="{FF2B5EF4-FFF2-40B4-BE49-F238E27FC236}">
                          <a16:creationId xmlns:a16="http://schemas.microsoft.com/office/drawing/2014/main" id="{0B9E8F77-3642-4347-ACCC-74C625ACCA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Straight Connector 426">
                      <a:extLst>
                        <a:ext uri="{FF2B5EF4-FFF2-40B4-BE49-F238E27FC236}">
                          <a16:creationId xmlns:a16="http://schemas.microsoft.com/office/drawing/2014/main" id="{69ADC2BD-974C-6641-A4EE-A49BA05693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240EAEF-15DE-AA46-9CF3-6FFF360638FA}"/>
                      </a:ext>
                    </a:extLst>
                  </p:cNvPr>
                  <p:cNvGrpSpPr/>
                  <p:nvPr/>
                </p:nvGrpSpPr>
                <p:grpSpPr>
                  <a:xfrm>
                    <a:off x="863433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20" name="Straight Connector 419">
                      <a:extLst>
                        <a:ext uri="{FF2B5EF4-FFF2-40B4-BE49-F238E27FC236}">
                          <a16:creationId xmlns:a16="http://schemas.microsoft.com/office/drawing/2014/main" id="{7B3BF6FE-702A-574D-AE4A-4EA28B4EAE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>
                      <a:extLst>
                        <a:ext uri="{FF2B5EF4-FFF2-40B4-BE49-F238E27FC236}">
                          <a16:creationId xmlns:a16="http://schemas.microsoft.com/office/drawing/2014/main" id="{02F6E12D-4C77-A84B-96D4-6DBADC786D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421">
                      <a:extLst>
                        <a:ext uri="{FF2B5EF4-FFF2-40B4-BE49-F238E27FC236}">
                          <a16:creationId xmlns:a16="http://schemas.microsoft.com/office/drawing/2014/main" id="{DAECFD5A-A633-9242-978D-AC692C68F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3" name="Straight Connector 422">
                      <a:extLst>
                        <a:ext uri="{FF2B5EF4-FFF2-40B4-BE49-F238E27FC236}">
                          <a16:creationId xmlns:a16="http://schemas.microsoft.com/office/drawing/2014/main" id="{34E5CF5A-75EE-BF47-89E1-133EBAD3AB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F65C6B36-003F-D441-8195-7779EC98B71A}"/>
                      </a:ext>
                    </a:extLst>
                  </p:cNvPr>
                  <p:cNvGrpSpPr/>
                  <p:nvPr/>
                </p:nvGrpSpPr>
                <p:grpSpPr>
                  <a:xfrm>
                    <a:off x="936489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16" name="Straight Connector 415">
                      <a:extLst>
                        <a:ext uri="{FF2B5EF4-FFF2-40B4-BE49-F238E27FC236}">
                          <a16:creationId xmlns:a16="http://schemas.microsoft.com/office/drawing/2014/main" id="{584F7342-B129-EE47-AAA0-DB2E84DDD7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16">
                      <a:extLst>
                        <a:ext uri="{FF2B5EF4-FFF2-40B4-BE49-F238E27FC236}">
                          <a16:creationId xmlns:a16="http://schemas.microsoft.com/office/drawing/2014/main" id="{D7608CB4-FE06-A547-9439-2F52F597B3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417">
                      <a:extLst>
                        <a:ext uri="{FF2B5EF4-FFF2-40B4-BE49-F238E27FC236}">
                          <a16:creationId xmlns:a16="http://schemas.microsoft.com/office/drawing/2014/main" id="{EEE5E21B-8F7D-5240-9C85-0E966B8BF4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9" name="Straight Connector 418">
                      <a:extLst>
                        <a:ext uri="{FF2B5EF4-FFF2-40B4-BE49-F238E27FC236}">
                          <a16:creationId xmlns:a16="http://schemas.microsoft.com/office/drawing/2014/main" id="{21BD06AC-DB41-9F46-94E2-80D760D001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EFCCB967-7878-BE41-A5CA-FA366C1E111E}"/>
                      </a:ext>
                    </a:extLst>
                  </p:cNvPr>
                  <p:cNvGrpSpPr/>
                  <p:nvPr/>
                </p:nvGrpSpPr>
                <p:grpSpPr>
                  <a:xfrm>
                    <a:off x="1009544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12" name="Straight Connector 411">
                      <a:extLst>
                        <a:ext uri="{FF2B5EF4-FFF2-40B4-BE49-F238E27FC236}">
                          <a16:creationId xmlns:a16="http://schemas.microsoft.com/office/drawing/2014/main" id="{D7741229-CAFD-3949-8A1B-D3DF8F9EED6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3" name="Straight Connector 412">
                      <a:extLst>
                        <a:ext uri="{FF2B5EF4-FFF2-40B4-BE49-F238E27FC236}">
                          <a16:creationId xmlns:a16="http://schemas.microsoft.com/office/drawing/2014/main" id="{73F3B4B1-6752-214A-A2B8-33F6926A86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>
                      <a:extLst>
                        <a:ext uri="{FF2B5EF4-FFF2-40B4-BE49-F238E27FC236}">
                          <a16:creationId xmlns:a16="http://schemas.microsoft.com/office/drawing/2014/main" id="{368E8609-C840-CB47-8C43-F897E3908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14">
                      <a:extLst>
                        <a:ext uri="{FF2B5EF4-FFF2-40B4-BE49-F238E27FC236}">
                          <a16:creationId xmlns:a16="http://schemas.microsoft.com/office/drawing/2014/main" id="{A4983825-68D9-C44C-81A1-9206AACC91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97BEA13A-4A81-7346-BEBE-007B807F24BE}"/>
                      </a:ext>
                    </a:extLst>
                  </p:cNvPr>
                  <p:cNvGrpSpPr/>
                  <p:nvPr/>
                </p:nvGrpSpPr>
                <p:grpSpPr>
                  <a:xfrm>
                    <a:off x="1082599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08" name="Straight Connector 407">
                      <a:extLst>
                        <a:ext uri="{FF2B5EF4-FFF2-40B4-BE49-F238E27FC236}">
                          <a16:creationId xmlns:a16="http://schemas.microsoft.com/office/drawing/2014/main" id="{B3C71E97-E3C3-F544-9320-AB8D8BB38A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>
                      <a:extLst>
                        <a:ext uri="{FF2B5EF4-FFF2-40B4-BE49-F238E27FC236}">
                          <a16:creationId xmlns:a16="http://schemas.microsoft.com/office/drawing/2014/main" id="{CEA6A1DF-63E5-AA44-B008-7909839912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409">
                      <a:extLst>
                        <a:ext uri="{FF2B5EF4-FFF2-40B4-BE49-F238E27FC236}">
                          <a16:creationId xmlns:a16="http://schemas.microsoft.com/office/drawing/2014/main" id="{7CFB1BCB-B5C2-CF4B-9FD4-FD27D2D6F7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Straight Connector 410">
                      <a:extLst>
                        <a:ext uri="{FF2B5EF4-FFF2-40B4-BE49-F238E27FC236}">
                          <a16:creationId xmlns:a16="http://schemas.microsoft.com/office/drawing/2014/main" id="{22819052-106A-254E-B7E7-4159B8450A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9660B422-CD7A-5F45-87BC-1236734823BC}"/>
                      </a:ext>
                    </a:extLst>
                  </p:cNvPr>
                  <p:cNvGrpSpPr/>
                  <p:nvPr/>
                </p:nvGrpSpPr>
                <p:grpSpPr>
                  <a:xfrm>
                    <a:off x="1155654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404" name="Straight Connector 403">
                      <a:extLst>
                        <a:ext uri="{FF2B5EF4-FFF2-40B4-BE49-F238E27FC236}">
                          <a16:creationId xmlns:a16="http://schemas.microsoft.com/office/drawing/2014/main" id="{473620FE-7DE4-8F49-8C47-E29CE8CFDB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>
                      <a:extLst>
                        <a:ext uri="{FF2B5EF4-FFF2-40B4-BE49-F238E27FC236}">
                          <a16:creationId xmlns:a16="http://schemas.microsoft.com/office/drawing/2014/main" id="{5B0383B2-F6A0-194A-9B69-DE39FCFBE1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>
                      <a:extLst>
                        <a:ext uri="{FF2B5EF4-FFF2-40B4-BE49-F238E27FC236}">
                          <a16:creationId xmlns:a16="http://schemas.microsoft.com/office/drawing/2014/main" id="{A5FDC949-C59D-A74E-B4E0-C7A1A4596F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>
                      <a:extLst>
                        <a:ext uri="{FF2B5EF4-FFF2-40B4-BE49-F238E27FC236}">
                          <a16:creationId xmlns:a16="http://schemas.microsoft.com/office/drawing/2014/main" id="{2BA582AE-BB33-D346-B945-C9E05A96C7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2FB8F305-5F97-D641-9F7F-4A96734BCA37}"/>
                    </a:ext>
                  </a:extLst>
                </p:cNvPr>
                <p:cNvGrpSpPr/>
                <p:nvPr/>
              </p:nvGrpSpPr>
              <p:grpSpPr>
                <a:xfrm>
                  <a:off x="453879" y="6282208"/>
                  <a:ext cx="11738121" cy="328341"/>
                  <a:chOff x="453879" y="6286699"/>
                  <a:chExt cx="14606766" cy="0"/>
                </a:xfrm>
              </p:grpSpPr>
              <p:cxnSp>
                <p:nvCxnSpPr>
                  <p:cNvPr id="386" name="Straight Connector 385">
                    <a:extLst>
                      <a:ext uri="{FF2B5EF4-FFF2-40B4-BE49-F238E27FC236}">
                        <a16:creationId xmlns:a16="http://schemas.microsoft.com/office/drawing/2014/main" id="{AC322689-4C7B-3C4D-8A1A-5842CCD04E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79" y="6286699"/>
                    <a:ext cx="730462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C8760DDD-B291-3E49-A910-1759D5609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6017" y="6286699"/>
                    <a:ext cx="7304628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3FF6D3EF-0D03-A044-B210-84D3CAAF4E7D}"/>
                    </a:ext>
                  </a:extLst>
                </p:cNvPr>
                <p:cNvGrpSpPr/>
                <p:nvPr/>
              </p:nvGrpSpPr>
              <p:grpSpPr>
                <a:xfrm>
                  <a:off x="453883" y="5895454"/>
                  <a:ext cx="11684916" cy="391246"/>
                  <a:chOff x="453883" y="5488514"/>
                  <a:chExt cx="11684916" cy="798185"/>
                </a:xfrm>
              </p:grpSpPr>
              <p:cxnSp>
                <p:nvCxnSpPr>
                  <p:cNvPr id="369" name="Straight Connector 368">
                    <a:extLst>
                      <a:ext uri="{FF2B5EF4-FFF2-40B4-BE49-F238E27FC236}">
                        <a16:creationId xmlns:a16="http://schemas.microsoft.com/office/drawing/2014/main" id="{A41D8165-F3E2-5B43-9B03-7BA8D1CA40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8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369">
                    <a:extLst>
                      <a:ext uri="{FF2B5EF4-FFF2-40B4-BE49-F238E27FC236}">
                        <a16:creationId xmlns:a16="http://schemas.microsoft.com/office/drawing/2014/main" id="{2B888336-6F87-0947-89B1-52A6B1963B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434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370">
                    <a:extLst>
                      <a:ext uri="{FF2B5EF4-FFF2-40B4-BE49-F238E27FC236}">
                        <a16:creationId xmlns:a16="http://schemas.microsoft.com/office/drawing/2014/main" id="{61E9D890-60BC-1948-BE7D-E284EAD480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480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>
                    <a:extLst>
                      <a:ext uri="{FF2B5EF4-FFF2-40B4-BE49-F238E27FC236}">
                        <a16:creationId xmlns:a16="http://schemas.microsoft.com/office/drawing/2014/main" id="{746DBEBD-AF52-1740-A8C9-55CA661986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5272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372">
                    <a:extLst>
                      <a:ext uri="{FF2B5EF4-FFF2-40B4-BE49-F238E27FC236}">
                        <a16:creationId xmlns:a16="http://schemas.microsoft.com/office/drawing/2014/main" id="{92A96CF0-C2F9-544C-AB38-12ACCFAF25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5735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373">
                    <a:extLst>
                      <a:ext uri="{FF2B5EF4-FFF2-40B4-BE49-F238E27FC236}">
                        <a16:creationId xmlns:a16="http://schemas.microsoft.com/office/drawing/2014/main" id="{DBAD9595-2238-8E48-9BBE-3976699523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06198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>
                    <a:extLst>
                      <a:ext uri="{FF2B5EF4-FFF2-40B4-BE49-F238E27FC236}">
                        <a16:creationId xmlns:a16="http://schemas.microsoft.com/office/drawing/2014/main" id="{C951F0A5-6918-5E40-B7B7-5D7A94F56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661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>
                    <a:extLst>
                      <a:ext uri="{FF2B5EF4-FFF2-40B4-BE49-F238E27FC236}">
                        <a16:creationId xmlns:a16="http://schemas.microsoft.com/office/drawing/2014/main" id="{A1FFCE91-7B5A-B64E-9A7C-8E7C7E2008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12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>
                    <a:extLst>
                      <a:ext uri="{FF2B5EF4-FFF2-40B4-BE49-F238E27FC236}">
                        <a16:creationId xmlns:a16="http://schemas.microsoft.com/office/drawing/2014/main" id="{6A9373AB-9DA8-5947-98B8-B290537B90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9758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>
                    <a:extLst>
                      <a:ext uri="{FF2B5EF4-FFF2-40B4-BE49-F238E27FC236}">
                        <a16:creationId xmlns:a16="http://schemas.microsoft.com/office/drawing/2014/main" id="{84770797-E52A-2647-8FEE-AF4E2DFDB4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804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>
                    <a:extLst>
                      <a:ext uri="{FF2B5EF4-FFF2-40B4-BE49-F238E27FC236}">
                        <a16:creationId xmlns:a16="http://schemas.microsoft.com/office/drawing/2014/main" id="{6A58C5AB-E81F-9B4C-9E30-4BC7171EA5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851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379">
                    <a:extLst>
                      <a:ext uri="{FF2B5EF4-FFF2-40B4-BE49-F238E27FC236}">
                        <a16:creationId xmlns:a16="http://schemas.microsoft.com/office/drawing/2014/main" id="{D1462C8A-106A-8F42-941B-E462B4042B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8648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36C9A620-5074-6642-BDDD-DB527B6C01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1694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08135217-B4E6-9B40-AB3F-4B14094A22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47410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>
                    <a:extLst>
                      <a:ext uri="{FF2B5EF4-FFF2-40B4-BE49-F238E27FC236}">
                        <a16:creationId xmlns:a16="http://schemas.microsoft.com/office/drawing/2014/main" id="{86FC2A82-6E52-1749-B0B1-34EBD90A89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787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383">
                    <a:extLst>
                      <a:ext uri="{FF2B5EF4-FFF2-40B4-BE49-F238E27FC236}">
                        <a16:creationId xmlns:a16="http://schemas.microsoft.com/office/drawing/2014/main" id="{2900034F-8B10-F34C-A471-AFE20D9CD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0833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CF731892-F169-C346-8604-FB518AD92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3879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C0BA2398-0581-9947-8FD8-BAB7052C15C6}"/>
                  </a:ext>
                </a:extLst>
              </p:cNvPr>
              <p:cNvGrpSpPr/>
              <p:nvPr/>
            </p:nvGrpSpPr>
            <p:grpSpPr>
              <a:xfrm>
                <a:off x="453879" y="2771254"/>
                <a:ext cx="11953493" cy="795601"/>
                <a:chOff x="453879" y="5895454"/>
                <a:chExt cx="11953493" cy="795601"/>
              </a:xfrm>
            </p:grpSpPr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0CE925BC-21BC-BE40-95BC-D5714D26F7F6}"/>
                    </a:ext>
                  </a:extLst>
                </p:cNvPr>
                <p:cNvSpPr txBox="1"/>
                <p:nvPr/>
              </p:nvSpPr>
              <p:spPr>
                <a:xfrm>
                  <a:off x="914826" y="6260167"/>
                  <a:ext cx="539036" cy="430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0.1</a:t>
                  </a:r>
                </a:p>
              </p:txBody>
            </p:sp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C2F75B21-80D9-F846-9B0F-43974E2BFD70}"/>
                    </a:ext>
                  </a:extLst>
                </p:cNvPr>
                <p:cNvSpPr txBox="1"/>
                <p:nvPr/>
              </p:nvSpPr>
              <p:spPr>
                <a:xfrm>
                  <a:off x="1645099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0.2</a:t>
                  </a:r>
                </a:p>
              </p:txBody>
            </p:sp>
            <p:sp>
              <p:nvSpPr>
                <p:cNvPr id="472" name="TextBox 471">
                  <a:extLst>
                    <a:ext uri="{FF2B5EF4-FFF2-40B4-BE49-F238E27FC236}">
                      <a16:creationId xmlns:a16="http://schemas.microsoft.com/office/drawing/2014/main" id="{861FFB64-688E-6C40-9EC8-231425897BAC}"/>
                    </a:ext>
                  </a:extLst>
                </p:cNvPr>
                <p:cNvSpPr txBox="1"/>
                <p:nvPr/>
              </p:nvSpPr>
              <p:spPr>
                <a:xfrm>
                  <a:off x="2375373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0.3</a:t>
                  </a:r>
                </a:p>
              </p:txBody>
            </p:sp>
            <p:sp>
              <p:nvSpPr>
                <p:cNvPr id="473" name="TextBox 472">
                  <a:extLst>
                    <a:ext uri="{FF2B5EF4-FFF2-40B4-BE49-F238E27FC236}">
                      <a16:creationId xmlns:a16="http://schemas.microsoft.com/office/drawing/2014/main" id="{FEEB4F1A-2B25-D24F-9B3E-182572D5BB7C}"/>
                    </a:ext>
                  </a:extLst>
                </p:cNvPr>
                <p:cNvSpPr txBox="1"/>
                <p:nvPr/>
              </p:nvSpPr>
              <p:spPr>
                <a:xfrm>
                  <a:off x="7586323" y="6260169"/>
                  <a:ext cx="36377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474" name="TextBox 473">
                  <a:extLst>
                    <a:ext uri="{FF2B5EF4-FFF2-40B4-BE49-F238E27FC236}">
                      <a16:creationId xmlns:a16="http://schemas.microsoft.com/office/drawing/2014/main" id="{5DB327EE-E9EC-6444-A304-65B1F64A2747}"/>
                    </a:ext>
                  </a:extLst>
                </p:cNvPr>
                <p:cNvSpPr txBox="1"/>
                <p:nvPr/>
              </p:nvSpPr>
              <p:spPr>
                <a:xfrm>
                  <a:off x="3105647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0.4</a:t>
                  </a:r>
                </a:p>
              </p:txBody>
            </p:sp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id="{24DE9112-48A5-4045-90F2-09B2CE60B012}"/>
                    </a:ext>
                  </a:extLst>
                </p:cNvPr>
                <p:cNvSpPr txBox="1"/>
                <p:nvPr/>
              </p:nvSpPr>
              <p:spPr>
                <a:xfrm>
                  <a:off x="3835921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0.5</a:t>
                  </a:r>
                </a:p>
              </p:txBody>
            </p:sp>
            <p:sp>
              <p:nvSpPr>
                <p:cNvPr id="476" name="TextBox 475">
                  <a:extLst>
                    <a:ext uri="{FF2B5EF4-FFF2-40B4-BE49-F238E27FC236}">
                      <a16:creationId xmlns:a16="http://schemas.microsoft.com/office/drawing/2014/main" id="{6507EBA3-4F09-D746-8EAF-F78B94CA8216}"/>
                    </a:ext>
                  </a:extLst>
                </p:cNvPr>
                <p:cNvSpPr txBox="1"/>
                <p:nvPr/>
              </p:nvSpPr>
              <p:spPr>
                <a:xfrm>
                  <a:off x="4566196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0.6</a:t>
                  </a:r>
                </a:p>
              </p:txBody>
            </p:sp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07969110-A0E5-CE45-A05A-CC143EC3BB05}"/>
                    </a:ext>
                  </a:extLst>
                </p:cNvPr>
                <p:cNvSpPr txBox="1"/>
                <p:nvPr/>
              </p:nvSpPr>
              <p:spPr>
                <a:xfrm>
                  <a:off x="5296472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0.7</a:t>
                  </a:r>
                </a:p>
              </p:txBody>
            </p:sp>
            <p:sp>
              <p:nvSpPr>
                <p:cNvPr id="478" name="TextBox 477">
                  <a:extLst>
                    <a:ext uri="{FF2B5EF4-FFF2-40B4-BE49-F238E27FC236}">
                      <a16:creationId xmlns:a16="http://schemas.microsoft.com/office/drawing/2014/main" id="{DD574DC5-47D0-3C48-BEF0-6C932EBF62BC}"/>
                    </a:ext>
                  </a:extLst>
                </p:cNvPr>
                <p:cNvSpPr txBox="1"/>
                <p:nvPr/>
              </p:nvSpPr>
              <p:spPr>
                <a:xfrm>
                  <a:off x="6026744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0.8</a:t>
                  </a:r>
                </a:p>
              </p:txBody>
            </p:sp>
            <p:sp>
              <p:nvSpPr>
                <p:cNvPr id="479" name="TextBox 478">
                  <a:extLst>
                    <a:ext uri="{FF2B5EF4-FFF2-40B4-BE49-F238E27FC236}">
                      <a16:creationId xmlns:a16="http://schemas.microsoft.com/office/drawing/2014/main" id="{4288379B-44EC-8947-AE78-43DC1DED95D7}"/>
                    </a:ext>
                  </a:extLst>
                </p:cNvPr>
                <p:cNvSpPr txBox="1"/>
                <p:nvPr/>
              </p:nvSpPr>
              <p:spPr>
                <a:xfrm>
                  <a:off x="6757019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0.9</a:t>
                  </a:r>
                </a:p>
              </p:txBody>
            </p:sp>
            <p:sp>
              <p:nvSpPr>
                <p:cNvPr id="480" name="TextBox 479">
                  <a:extLst>
                    <a:ext uri="{FF2B5EF4-FFF2-40B4-BE49-F238E27FC236}">
                      <a16:creationId xmlns:a16="http://schemas.microsoft.com/office/drawing/2014/main" id="{7FDEBA8A-4040-794E-A0A6-C04EAEC868BB}"/>
                    </a:ext>
                  </a:extLst>
                </p:cNvPr>
                <p:cNvSpPr txBox="1"/>
                <p:nvPr/>
              </p:nvSpPr>
              <p:spPr>
                <a:xfrm>
                  <a:off x="8216967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1.1</a:t>
                  </a:r>
                </a:p>
              </p:txBody>
            </p:sp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FF60BC9A-15AD-C740-94B7-065C98F89D99}"/>
                    </a:ext>
                  </a:extLst>
                </p:cNvPr>
                <p:cNvSpPr txBox="1"/>
                <p:nvPr/>
              </p:nvSpPr>
              <p:spPr>
                <a:xfrm>
                  <a:off x="8947239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1.2</a:t>
                  </a:r>
                </a:p>
              </p:txBody>
            </p:sp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085CC849-C98E-D14E-BF3A-8B9F5FDE8505}"/>
                    </a:ext>
                  </a:extLst>
                </p:cNvPr>
                <p:cNvSpPr txBox="1"/>
                <p:nvPr/>
              </p:nvSpPr>
              <p:spPr>
                <a:xfrm>
                  <a:off x="9677512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1.3</a:t>
                  </a:r>
                </a:p>
              </p:txBody>
            </p:sp>
            <p:sp>
              <p:nvSpPr>
                <p:cNvPr id="483" name="TextBox 482">
                  <a:extLst>
                    <a:ext uri="{FF2B5EF4-FFF2-40B4-BE49-F238E27FC236}">
                      <a16:creationId xmlns:a16="http://schemas.microsoft.com/office/drawing/2014/main" id="{B8335B42-68AB-A545-8730-4D9063414ED4}"/>
                    </a:ext>
                  </a:extLst>
                </p:cNvPr>
                <p:cNvSpPr txBox="1"/>
                <p:nvPr/>
              </p:nvSpPr>
              <p:spPr>
                <a:xfrm>
                  <a:off x="10407784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1.4</a:t>
                  </a:r>
                </a:p>
              </p:txBody>
            </p:sp>
            <p:sp>
              <p:nvSpPr>
                <p:cNvPr id="484" name="TextBox 483">
                  <a:extLst>
                    <a:ext uri="{FF2B5EF4-FFF2-40B4-BE49-F238E27FC236}">
                      <a16:creationId xmlns:a16="http://schemas.microsoft.com/office/drawing/2014/main" id="{243C8FB4-82DF-6742-81A6-BCC6AF3BD59B}"/>
                    </a:ext>
                  </a:extLst>
                </p:cNvPr>
                <p:cNvSpPr txBox="1"/>
                <p:nvPr/>
              </p:nvSpPr>
              <p:spPr>
                <a:xfrm>
                  <a:off x="11138060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027F3063-F6FD-0543-9576-B9104B616603}"/>
                    </a:ext>
                  </a:extLst>
                </p:cNvPr>
                <p:cNvSpPr txBox="1"/>
                <p:nvPr/>
              </p:nvSpPr>
              <p:spPr>
                <a:xfrm>
                  <a:off x="11868336" y="6260169"/>
                  <a:ext cx="539036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>
                      <a:solidFill>
                        <a:schemeClr val="bg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1.6</a:t>
                  </a:r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6273C65E-D97B-7E4E-9080-14AADCA5260F}"/>
                    </a:ext>
                  </a:extLst>
                </p:cNvPr>
                <p:cNvGrpSpPr/>
                <p:nvPr/>
              </p:nvGrpSpPr>
              <p:grpSpPr>
                <a:xfrm>
                  <a:off x="457009" y="6033094"/>
                  <a:ext cx="11537814" cy="251458"/>
                  <a:chOff x="457009" y="5934304"/>
                  <a:chExt cx="11537814" cy="350248"/>
                </a:xfrm>
              </p:grpSpPr>
              <p:grpSp>
                <p:nvGrpSpPr>
                  <p:cNvPr id="508" name="Group 507">
                    <a:extLst>
                      <a:ext uri="{FF2B5EF4-FFF2-40B4-BE49-F238E27FC236}">
                        <a16:creationId xmlns:a16="http://schemas.microsoft.com/office/drawing/2014/main" id="{B4E539A3-4C32-0943-9B53-88D292796EFA}"/>
                      </a:ext>
                    </a:extLst>
                  </p:cNvPr>
                  <p:cNvGrpSpPr/>
                  <p:nvPr/>
                </p:nvGrpSpPr>
                <p:grpSpPr>
                  <a:xfrm>
                    <a:off x="457009" y="5934304"/>
                    <a:ext cx="584368" cy="350248"/>
                    <a:chOff x="0" y="0"/>
                    <a:chExt cx="9760280" cy="6858000"/>
                  </a:xfrm>
                </p:grpSpPr>
                <p:cxnSp>
                  <p:nvCxnSpPr>
                    <p:cNvPr id="584" name="Straight Connector 583">
                      <a:extLst>
                        <a:ext uri="{FF2B5EF4-FFF2-40B4-BE49-F238E27FC236}">
                          <a16:creationId xmlns:a16="http://schemas.microsoft.com/office/drawing/2014/main" id="{D07F073E-8E9E-0648-B54E-FE3292E429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Straight Connector 584">
                      <a:extLst>
                        <a:ext uri="{FF2B5EF4-FFF2-40B4-BE49-F238E27FC236}">
                          <a16:creationId xmlns:a16="http://schemas.microsoft.com/office/drawing/2014/main" id="{43B582DF-A70B-0F46-A6F3-61EFAC75AB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Straight Connector 585">
                      <a:extLst>
                        <a:ext uri="{FF2B5EF4-FFF2-40B4-BE49-F238E27FC236}">
                          <a16:creationId xmlns:a16="http://schemas.microsoft.com/office/drawing/2014/main" id="{CA504B82-CD62-7E44-BA55-B36D408CBE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Straight Connector 586">
                      <a:extLst>
                        <a:ext uri="{FF2B5EF4-FFF2-40B4-BE49-F238E27FC236}">
                          <a16:creationId xmlns:a16="http://schemas.microsoft.com/office/drawing/2014/main" id="{D42749C0-2165-B146-97F9-9CEED0FEFF5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Straight Connector 587">
                      <a:extLst>
                        <a:ext uri="{FF2B5EF4-FFF2-40B4-BE49-F238E27FC236}">
                          <a16:creationId xmlns:a16="http://schemas.microsoft.com/office/drawing/2014/main" id="{C125D0C4-96E6-0A4F-9403-3D23BEE526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65AA81DC-DCB3-914D-94F6-48006DE81F0F}"/>
                      </a:ext>
                    </a:extLst>
                  </p:cNvPr>
                  <p:cNvGrpSpPr/>
                  <p:nvPr/>
                </p:nvGrpSpPr>
                <p:grpSpPr>
                  <a:xfrm>
                    <a:off x="133365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80" name="Straight Connector 579">
                      <a:extLst>
                        <a:ext uri="{FF2B5EF4-FFF2-40B4-BE49-F238E27FC236}">
                          <a16:creationId xmlns:a16="http://schemas.microsoft.com/office/drawing/2014/main" id="{E764D933-0E6E-A14D-96FD-CDE950BFEC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1" name="Straight Connector 580">
                      <a:extLst>
                        <a:ext uri="{FF2B5EF4-FFF2-40B4-BE49-F238E27FC236}">
                          <a16:creationId xmlns:a16="http://schemas.microsoft.com/office/drawing/2014/main" id="{63A4E1D3-E12A-A04D-9DC1-C3B285F22C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2" name="Straight Connector 581">
                      <a:extLst>
                        <a:ext uri="{FF2B5EF4-FFF2-40B4-BE49-F238E27FC236}">
                          <a16:creationId xmlns:a16="http://schemas.microsoft.com/office/drawing/2014/main" id="{40A5AB2E-F43C-8741-AD99-EFA1222C1E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3" name="Straight Connector 582">
                      <a:extLst>
                        <a:ext uri="{FF2B5EF4-FFF2-40B4-BE49-F238E27FC236}">
                          <a16:creationId xmlns:a16="http://schemas.microsoft.com/office/drawing/2014/main" id="{135D4C60-79B0-634D-BC45-1B325D8144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38DC102D-4169-F240-B090-BB32D5935E0D}"/>
                      </a:ext>
                    </a:extLst>
                  </p:cNvPr>
                  <p:cNvGrpSpPr/>
                  <p:nvPr/>
                </p:nvGrpSpPr>
                <p:grpSpPr>
                  <a:xfrm>
                    <a:off x="206420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76" name="Straight Connector 575">
                      <a:extLst>
                        <a:ext uri="{FF2B5EF4-FFF2-40B4-BE49-F238E27FC236}">
                          <a16:creationId xmlns:a16="http://schemas.microsoft.com/office/drawing/2014/main" id="{5BD55DF1-7583-6244-BBA8-82C19939B6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>
                      <a:extLst>
                        <a:ext uri="{FF2B5EF4-FFF2-40B4-BE49-F238E27FC236}">
                          <a16:creationId xmlns:a16="http://schemas.microsoft.com/office/drawing/2014/main" id="{3DD5DF35-C560-F34F-9676-602D95F34C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8" name="Straight Connector 577">
                      <a:extLst>
                        <a:ext uri="{FF2B5EF4-FFF2-40B4-BE49-F238E27FC236}">
                          <a16:creationId xmlns:a16="http://schemas.microsoft.com/office/drawing/2014/main" id="{2E48D670-5A5C-974D-8821-BA27D7F0A3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>
                      <a:extLst>
                        <a:ext uri="{FF2B5EF4-FFF2-40B4-BE49-F238E27FC236}">
                          <a16:creationId xmlns:a16="http://schemas.microsoft.com/office/drawing/2014/main" id="{3A5A97E5-39BC-AD45-AD96-0D96A1EA35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1" name="Group 510">
                    <a:extLst>
                      <a:ext uri="{FF2B5EF4-FFF2-40B4-BE49-F238E27FC236}">
                        <a16:creationId xmlns:a16="http://schemas.microsoft.com/office/drawing/2014/main" id="{25B02577-FBBE-0F43-A080-BD40C0E29650}"/>
                      </a:ext>
                    </a:extLst>
                  </p:cNvPr>
                  <p:cNvGrpSpPr/>
                  <p:nvPr/>
                </p:nvGrpSpPr>
                <p:grpSpPr>
                  <a:xfrm>
                    <a:off x="279475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72" name="Straight Connector 571">
                      <a:extLst>
                        <a:ext uri="{FF2B5EF4-FFF2-40B4-BE49-F238E27FC236}">
                          <a16:creationId xmlns:a16="http://schemas.microsoft.com/office/drawing/2014/main" id="{A2A38CA4-003B-D945-B723-21B547589E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>
                      <a:extLst>
                        <a:ext uri="{FF2B5EF4-FFF2-40B4-BE49-F238E27FC236}">
                          <a16:creationId xmlns:a16="http://schemas.microsoft.com/office/drawing/2014/main" id="{2E965949-9567-7641-9CB3-3B01A79C66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4" name="Straight Connector 573">
                      <a:extLst>
                        <a:ext uri="{FF2B5EF4-FFF2-40B4-BE49-F238E27FC236}">
                          <a16:creationId xmlns:a16="http://schemas.microsoft.com/office/drawing/2014/main" id="{749EB6AB-FAF4-7D41-8C04-7CE308AB27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>
                      <a:extLst>
                        <a:ext uri="{FF2B5EF4-FFF2-40B4-BE49-F238E27FC236}">
                          <a16:creationId xmlns:a16="http://schemas.microsoft.com/office/drawing/2014/main" id="{6AC33210-1AAF-684F-A18E-870BB9EF63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2" name="Group 511">
                    <a:extLst>
                      <a:ext uri="{FF2B5EF4-FFF2-40B4-BE49-F238E27FC236}">
                        <a16:creationId xmlns:a16="http://schemas.microsoft.com/office/drawing/2014/main" id="{86E19223-3E4C-F04B-98C6-A4936AEFA079}"/>
                      </a:ext>
                    </a:extLst>
                  </p:cNvPr>
                  <p:cNvGrpSpPr/>
                  <p:nvPr/>
                </p:nvGrpSpPr>
                <p:grpSpPr>
                  <a:xfrm>
                    <a:off x="352530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8" name="Straight Connector 567">
                      <a:extLst>
                        <a:ext uri="{FF2B5EF4-FFF2-40B4-BE49-F238E27FC236}">
                          <a16:creationId xmlns:a16="http://schemas.microsoft.com/office/drawing/2014/main" id="{589F5BB8-5542-264C-B948-EC7DB1DE75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>
                      <a:extLst>
                        <a:ext uri="{FF2B5EF4-FFF2-40B4-BE49-F238E27FC236}">
                          <a16:creationId xmlns:a16="http://schemas.microsoft.com/office/drawing/2014/main" id="{292FE1D3-03B9-7343-8428-FC1D15717E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0" name="Straight Connector 569">
                      <a:extLst>
                        <a:ext uri="{FF2B5EF4-FFF2-40B4-BE49-F238E27FC236}">
                          <a16:creationId xmlns:a16="http://schemas.microsoft.com/office/drawing/2014/main" id="{BC67B367-F617-7A41-9331-81EFFCF0BD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>
                      <a:extLst>
                        <a:ext uri="{FF2B5EF4-FFF2-40B4-BE49-F238E27FC236}">
                          <a16:creationId xmlns:a16="http://schemas.microsoft.com/office/drawing/2014/main" id="{375E9963-E6F9-3A4A-9D82-238A1C7EE5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3" name="Group 512">
                    <a:extLst>
                      <a:ext uri="{FF2B5EF4-FFF2-40B4-BE49-F238E27FC236}">
                        <a16:creationId xmlns:a16="http://schemas.microsoft.com/office/drawing/2014/main" id="{1F837EA1-A03E-734E-90DA-AAD47EE1ABCA}"/>
                      </a:ext>
                    </a:extLst>
                  </p:cNvPr>
                  <p:cNvGrpSpPr/>
                  <p:nvPr/>
                </p:nvGrpSpPr>
                <p:grpSpPr>
                  <a:xfrm>
                    <a:off x="425586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4" name="Straight Connector 563">
                      <a:extLst>
                        <a:ext uri="{FF2B5EF4-FFF2-40B4-BE49-F238E27FC236}">
                          <a16:creationId xmlns:a16="http://schemas.microsoft.com/office/drawing/2014/main" id="{270DEA32-36DD-4D4B-983F-8B9BA3D7DA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>
                      <a:extLst>
                        <a:ext uri="{FF2B5EF4-FFF2-40B4-BE49-F238E27FC236}">
                          <a16:creationId xmlns:a16="http://schemas.microsoft.com/office/drawing/2014/main" id="{A54A1D32-E921-AF46-9307-438212F659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Straight Connector 565">
                      <a:extLst>
                        <a:ext uri="{FF2B5EF4-FFF2-40B4-BE49-F238E27FC236}">
                          <a16:creationId xmlns:a16="http://schemas.microsoft.com/office/drawing/2014/main" id="{7BF3C59F-4458-354F-856D-D332342E8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>
                      <a:extLst>
                        <a:ext uri="{FF2B5EF4-FFF2-40B4-BE49-F238E27FC236}">
                          <a16:creationId xmlns:a16="http://schemas.microsoft.com/office/drawing/2014/main" id="{F9D2C54C-9FD0-224A-A58C-5398519256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4" name="Group 513">
                    <a:extLst>
                      <a:ext uri="{FF2B5EF4-FFF2-40B4-BE49-F238E27FC236}">
                        <a16:creationId xmlns:a16="http://schemas.microsoft.com/office/drawing/2014/main" id="{C0219A3E-2121-3B40-AA64-EA31FCBD0845}"/>
                      </a:ext>
                    </a:extLst>
                  </p:cNvPr>
                  <p:cNvGrpSpPr/>
                  <p:nvPr/>
                </p:nvGrpSpPr>
                <p:grpSpPr>
                  <a:xfrm>
                    <a:off x="498641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60" name="Straight Connector 559">
                      <a:extLst>
                        <a:ext uri="{FF2B5EF4-FFF2-40B4-BE49-F238E27FC236}">
                          <a16:creationId xmlns:a16="http://schemas.microsoft.com/office/drawing/2014/main" id="{C2B826C9-EA59-0A4C-A813-4E8E9CA01E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>
                      <a:extLst>
                        <a:ext uri="{FF2B5EF4-FFF2-40B4-BE49-F238E27FC236}">
                          <a16:creationId xmlns:a16="http://schemas.microsoft.com/office/drawing/2014/main" id="{D6208A4E-7941-6B45-A37D-D30B912A13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2" name="Straight Connector 561">
                      <a:extLst>
                        <a:ext uri="{FF2B5EF4-FFF2-40B4-BE49-F238E27FC236}">
                          <a16:creationId xmlns:a16="http://schemas.microsoft.com/office/drawing/2014/main" id="{29349CF8-91B6-204C-9A3D-77CDD34EA2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>
                      <a:extLst>
                        <a:ext uri="{FF2B5EF4-FFF2-40B4-BE49-F238E27FC236}">
                          <a16:creationId xmlns:a16="http://schemas.microsoft.com/office/drawing/2014/main" id="{F304A56B-A234-2D4E-8EE5-F29442EFF7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EE6B674E-9E44-404F-949B-0644BED91B50}"/>
                      </a:ext>
                    </a:extLst>
                  </p:cNvPr>
                  <p:cNvGrpSpPr/>
                  <p:nvPr/>
                </p:nvGrpSpPr>
                <p:grpSpPr>
                  <a:xfrm>
                    <a:off x="571696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56" name="Straight Connector 555">
                      <a:extLst>
                        <a:ext uri="{FF2B5EF4-FFF2-40B4-BE49-F238E27FC236}">
                          <a16:creationId xmlns:a16="http://schemas.microsoft.com/office/drawing/2014/main" id="{ED32E613-6580-FA43-9DDE-AD490D1B5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7" name="Straight Connector 556">
                      <a:extLst>
                        <a:ext uri="{FF2B5EF4-FFF2-40B4-BE49-F238E27FC236}">
                          <a16:creationId xmlns:a16="http://schemas.microsoft.com/office/drawing/2014/main" id="{2FE8AE33-52EE-184A-9D1F-C7A1955016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8" name="Straight Connector 557">
                      <a:extLst>
                        <a:ext uri="{FF2B5EF4-FFF2-40B4-BE49-F238E27FC236}">
                          <a16:creationId xmlns:a16="http://schemas.microsoft.com/office/drawing/2014/main" id="{A0C4554B-D796-524E-BB8A-A9CFEE21E5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9" name="Straight Connector 558">
                      <a:extLst>
                        <a:ext uri="{FF2B5EF4-FFF2-40B4-BE49-F238E27FC236}">
                          <a16:creationId xmlns:a16="http://schemas.microsoft.com/office/drawing/2014/main" id="{803B376D-DB05-BA41-A6BA-D8C4B3C5B5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2BAD96B6-FAB9-0C4E-A672-D473F4CC8748}"/>
                      </a:ext>
                    </a:extLst>
                  </p:cNvPr>
                  <p:cNvGrpSpPr/>
                  <p:nvPr/>
                </p:nvGrpSpPr>
                <p:grpSpPr>
                  <a:xfrm>
                    <a:off x="644751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52" name="Straight Connector 551">
                      <a:extLst>
                        <a:ext uri="{FF2B5EF4-FFF2-40B4-BE49-F238E27FC236}">
                          <a16:creationId xmlns:a16="http://schemas.microsoft.com/office/drawing/2014/main" id="{13578AB9-80B6-4D43-98D3-448CF0ACCF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3" name="Straight Connector 552">
                      <a:extLst>
                        <a:ext uri="{FF2B5EF4-FFF2-40B4-BE49-F238E27FC236}">
                          <a16:creationId xmlns:a16="http://schemas.microsoft.com/office/drawing/2014/main" id="{6897862B-1458-6342-806C-BA2092F7AB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4" name="Straight Connector 553">
                      <a:extLst>
                        <a:ext uri="{FF2B5EF4-FFF2-40B4-BE49-F238E27FC236}">
                          <a16:creationId xmlns:a16="http://schemas.microsoft.com/office/drawing/2014/main" id="{7A36BBAE-E4C3-4445-BFE3-FF49166436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5" name="Straight Connector 554">
                      <a:extLst>
                        <a:ext uri="{FF2B5EF4-FFF2-40B4-BE49-F238E27FC236}">
                          <a16:creationId xmlns:a16="http://schemas.microsoft.com/office/drawing/2014/main" id="{A2327284-3AD8-2E40-92D8-A47991459C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5981DC74-7C09-E840-9EC9-E39CA26C8CB4}"/>
                      </a:ext>
                    </a:extLst>
                  </p:cNvPr>
                  <p:cNvGrpSpPr/>
                  <p:nvPr/>
                </p:nvGrpSpPr>
                <p:grpSpPr>
                  <a:xfrm>
                    <a:off x="717807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8" name="Straight Connector 547">
                      <a:extLst>
                        <a:ext uri="{FF2B5EF4-FFF2-40B4-BE49-F238E27FC236}">
                          <a16:creationId xmlns:a16="http://schemas.microsoft.com/office/drawing/2014/main" id="{45AA6026-9971-E34D-A0AB-32E973CBE2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9" name="Straight Connector 548">
                      <a:extLst>
                        <a:ext uri="{FF2B5EF4-FFF2-40B4-BE49-F238E27FC236}">
                          <a16:creationId xmlns:a16="http://schemas.microsoft.com/office/drawing/2014/main" id="{AC0A3BF1-DDBE-8E4B-B8B7-28DC47D3E0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0" name="Straight Connector 549">
                      <a:extLst>
                        <a:ext uri="{FF2B5EF4-FFF2-40B4-BE49-F238E27FC236}">
                          <a16:creationId xmlns:a16="http://schemas.microsoft.com/office/drawing/2014/main" id="{74677773-AD31-6C45-AAF5-3545DC8C15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1" name="Straight Connector 550">
                      <a:extLst>
                        <a:ext uri="{FF2B5EF4-FFF2-40B4-BE49-F238E27FC236}">
                          <a16:creationId xmlns:a16="http://schemas.microsoft.com/office/drawing/2014/main" id="{EED531F0-1D33-3C48-AECB-77637F5BE6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8" name="Group 517">
                    <a:extLst>
                      <a:ext uri="{FF2B5EF4-FFF2-40B4-BE49-F238E27FC236}">
                        <a16:creationId xmlns:a16="http://schemas.microsoft.com/office/drawing/2014/main" id="{6A884F62-0354-D546-9BDD-F2ADF5494AEE}"/>
                      </a:ext>
                    </a:extLst>
                  </p:cNvPr>
                  <p:cNvGrpSpPr/>
                  <p:nvPr/>
                </p:nvGrpSpPr>
                <p:grpSpPr>
                  <a:xfrm>
                    <a:off x="790378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4" name="Straight Connector 543">
                      <a:extLst>
                        <a:ext uri="{FF2B5EF4-FFF2-40B4-BE49-F238E27FC236}">
                          <a16:creationId xmlns:a16="http://schemas.microsoft.com/office/drawing/2014/main" id="{95A90407-9AAB-6541-80FD-E0A8195356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5" name="Straight Connector 544">
                      <a:extLst>
                        <a:ext uri="{FF2B5EF4-FFF2-40B4-BE49-F238E27FC236}">
                          <a16:creationId xmlns:a16="http://schemas.microsoft.com/office/drawing/2014/main" id="{F72C6A55-324F-D843-88AC-9592C9BB53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6" name="Straight Connector 545">
                      <a:extLst>
                        <a:ext uri="{FF2B5EF4-FFF2-40B4-BE49-F238E27FC236}">
                          <a16:creationId xmlns:a16="http://schemas.microsoft.com/office/drawing/2014/main" id="{B057C2F1-7B13-EE4D-B055-C9C2AA9A1A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7" name="Straight Connector 546">
                      <a:extLst>
                        <a:ext uri="{FF2B5EF4-FFF2-40B4-BE49-F238E27FC236}">
                          <a16:creationId xmlns:a16="http://schemas.microsoft.com/office/drawing/2014/main" id="{A0D978DD-BF0B-5C40-A690-1151BB5537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9" name="Group 518">
                    <a:extLst>
                      <a:ext uri="{FF2B5EF4-FFF2-40B4-BE49-F238E27FC236}">
                        <a16:creationId xmlns:a16="http://schemas.microsoft.com/office/drawing/2014/main" id="{61D2E366-DF29-A645-B7C6-239A3940F53C}"/>
                      </a:ext>
                    </a:extLst>
                  </p:cNvPr>
                  <p:cNvGrpSpPr/>
                  <p:nvPr/>
                </p:nvGrpSpPr>
                <p:grpSpPr>
                  <a:xfrm>
                    <a:off x="8634339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40" name="Straight Connector 539">
                      <a:extLst>
                        <a:ext uri="{FF2B5EF4-FFF2-40B4-BE49-F238E27FC236}">
                          <a16:creationId xmlns:a16="http://schemas.microsoft.com/office/drawing/2014/main" id="{23CF443E-8F35-264F-AF0F-7EB8F17B8B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1" name="Straight Connector 540">
                      <a:extLst>
                        <a:ext uri="{FF2B5EF4-FFF2-40B4-BE49-F238E27FC236}">
                          <a16:creationId xmlns:a16="http://schemas.microsoft.com/office/drawing/2014/main" id="{7DAC1479-69FF-6745-839D-86E69ACFF4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2" name="Straight Connector 541">
                      <a:extLst>
                        <a:ext uri="{FF2B5EF4-FFF2-40B4-BE49-F238E27FC236}">
                          <a16:creationId xmlns:a16="http://schemas.microsoft.com/office/drawing/2014/main" id="{98C9A4F8-7D83-394C-ABA8-9BB4B163FC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Straight Connector 542">
                      <a:extLst>
                        <a:ext uri="{FF2B5EF4-FFF2-40B4-BE49-F238E27FC236}">
                          <a16:creationId xmlns:a16="http://schemas.microsoft.com/office/drawing/2014/main" id="{11CC3B97-A71B-0244-92D0-CCBF7EFFB9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0" name="Group 519">
                    <a:extLst>
                      <a:ext uri="{FF2B5EF4-FFF2-40B4-BE49-F238E27FC236}">
                        <a16:creationId xmlns:a16="http://schemas.microsoft.com/office/drawing/2014/main" id="{ECD934A0-EF9C-2447-B700-474BA4B19624}"/>
                      </a:ext>
                    </a:extLst>
                  </p:cNvPr>
                  <p:cNvGrpSpPr/>
                  <p:nvPr/>
                </p:nvGrpSpPr>
                <p:grpSpPr>
                  <a:xfrm>
                    <a:off x="9364891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36" name="Straight Connector 535">
                      <a:extLst>
                        <a:ext uri="{FF2B5EF4-FFF2-40B4-BE49-F238E27FC236}">
                          <a16:creationId xmlns:a16="http://schemas.microsoft.com/office/drawing/2014/main" id="{2D5B8815-5180-734C-B1BF-6616954AB3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Straight Connector 536">
                      <a:extLst>
                        <a:ext uri="{FF2B5EF4-FFF2-40B4-BE49-F238E27FC236}">
                          <a16:creationId xmlns:a16="http://schemas.microsoft.com/office/drawing/2014/main" id="{3899931B-FE9A-AB4C-8911-504A701B91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537">
                      <a:extLst>
                        <a:ext uri="{FF2B5EF4-FFF2-40B4-BE49-F238E27FC236}">
                          <a16:creationId xmlns:a16="http://schemas.microsoft.com/office/drawing/2014/main" id="{5C93F1C8-62B7-0542-92FB-C2D24EFF9B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Straight Connector 538">
                      <a:extLst>
                        <a:ext uri="{FF2B5EF4-FFF2-40B4-BE49-F238E27FC236}">
                          <a16:creationId xmlns:a16="http://schemas.microsoft.com/office/drawing/2014/main" id="{70219D7C-CBA0-8543-A4D0-DE44768252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1" name="Group 520">
                    <a:extLst>
                      <a:ext uri="{FF2B5EF4-FFF2-40B4-BE49-F238E27FC236}">
                        <a16:creationId xmlns:a16="http://schemas.microsoft.com/office/drawing/2014/main" id="{8B9082BC-9F89-3A40-AA78-EAA3D33C472E}"/>
                      </a:ext>
                    </a:extLst>
                  </p:cNvPr>
                  <p:cNvGrpSpPr/>
                  <p:nvPr/>
                </p:nvGrpSpPr>
                <p:grpSpPr>
                  <a:xfrm>
                    <a:off x="10095443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32" name="Straight Connector 531">
                      <a:extLst>
                        <a:ext uri="{FF2B5EF4-FFF2-40B4-BE49-F238E27FC236}">
                          <a16:creationId xmlns:a16="http://schemas.microsoft.com/office/drawing/2014/main" id="{A603630B-A575-E040-A700-0C57E77051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Connector 532">
                      <a:extLst>
                        <a:ext uri="{FF2B5EF4-FFF2-40B4-BE49-F238E27FC236}">
                          <a16:creationId xmlns:a16="http://schemas.microsoft.com/office/drawing/2014/main" id="{DE050755-1461-0346-ADEB-0E9362F49F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0CAB79D6-E61E-F444-9D8E-548121A9F0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Connector 534">
                      <a:extLst>
                        <a:ext uri="{FF2B5EF4-FFF2-40B4-BE49-F238E27FC236}">
                          <a16:creationId xmlns:a16="http://schemas.microsoft.com/office/drawing/2014/main" id="{8343E344-9E27-8B45-B7C1-50C8BF7B23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2" name="Group 521">
                    <a:extLst>
                      <a:ext uri="{FF2B5EF4-FFF2-40B4-BE49-F238E27FC236}">
                        <a16:creationId xmlns:a16="http://schemas.microsoft.com/office/drawing/2014/main" id="{FF909BEE-2D23-384A-8A04-8C117A18A226}"/>
                      </a:ext>
                    </a:extLst>
                  </p:cNvPr>
                  <p:cNvGrpSpPr/>
                  <p:nvPr/>
                </p:nvGrpSpPr>
                <p:grpSpPr>
                  <a:xfrm>
                    <a:off x="10825995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28" name="Straight Connector 527">
                      <a:extLst>
                        <a:ext uri="{FF2B5EF4-FFF2-40B4-BE49-F238E27FC236}">
                          <a16:creationId xmlns:a16="http://schemas.microsoft.com/office/drawing/2014/main" id="{09FBF3F1-C34D-994F-8C19-7A77D29F0F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>
                      <a:extLst>
                        <a:ext uri="{FF2B5EF4-FFF2-40B4-BE49-F238E27FC236}">
                          <a16:creationId xmlns:a16="http://schemas.microsoft.com/office/drawing/2014/main" id="{C93EBBED-D73E-8F4B-8B96-D058D94DA9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529">
                      <a:extLst>
                        <a:ext uri="{FF2B5EF4-FFF2-40B4-BE49-F238E27FC236}">
                          <a16:creationId xmlns:a16="http://schemas.microsoft.com/office/drawing/2014/main" id="{630FE6E0-C2D1-494B-B72C-83D00F9677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>
                      <a:extLst>
                        <a:ext uri="{FF2B5EF4-FFF2-40B4-BE49-F238E27FC236}">
                          <a16:creationId xmlns:a16="http://schemas.microsoft.com/office/drawing/2014/main" id="{6AB9FED4-E9D2-2646-841F-3E9FC79894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3" name="Group 522">
                    <a:extLst>
                      <a:ext uri="{FF2B5EF4-FFF2-40B4-BE49-F238E27FC236}">
                        <a16:creationId xmlns:a16="http://schemas.microsoft.com/office/drawing/2014/main" id="{EBF8DE34-6D99-D145-ADBE-3812576E11C1}"/>
                      </a:ext>
                    </a:extLst>
                  </p:cNvPr>
                  <p:cNvGrpSpPr/>
                  <p:nvPr/>
                </p:nvGrpSpPr>
                <p:grpSpPr>
                  <a:xfrm>
                    <a:off x="11556547" y="5934304"/>
                    <a:ext cx="438276" cy="350248"/>
                    <a:chOff x="2440070" y="0"/>
                    <a:chExt cx="7320210" cy="6858000"/>
                  </a:xfrm>
                </p:grpSpPr>
                <p:cxnSp>
                  <p:nvCxnSpPr>
                    <p:cNvPr id="524" name="Straight Connector 523">
                      <a:extLst>
                        <a:ext uri="{FF2B5EF4-FFF2-40B4-BE49-F238E27FC236}">
                          <a16:creationId xmlns:a16="http://schemas.microsoft.com/office/drawing/2014/main" id="{7ECA6DAC-061A-FD43-807F-6B535C4BE4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4007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>
                      <a:extLst>
                        <a:ext uri="{FF2B5EF4-FFF2-40B4-BE49-F238E27FC236}">
                          <a16:creationId xmlns:a16="http://schemas.microsoft.com/office/drawing/2014/main" id="{7015CFCA-1457-3D40-9330-6084C7067D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8014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>
                      <a:extLst>
                        <a:ext uri="{FF2B5EF4-FFF2-40B4-BE49-F238E27FC236}">
                          <a16:creationId xmlns:a16="http://schemas.microsoft.com/office/drawing/2014/main" id="{74972333-75EA-BD41-ABA1-ED429C8095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2021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>
                      <a:extLst>
                        <a:ext uri="{FF2B5EF4-FFF2-40B4-BE49-F238E27FC236}">
                          <a16:creationId xmlns:a16="http://schemas.microsoft.com/office/drawing/2014/main" id="{8DD9660B-3C5B-F946-AB97-1B514190DC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760280" y="0"/>
                      <a:ext cx="0" cy="6858000"/>
                    </a:xfrm>
                    <a:prstGeom prst="line">
                      <a:avLst/>
                    </a:prstGeom>
                    <a:ln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184C85F3-1696-944F-9254-29C9A60930EB}"/>
                    </a:ext>
                  </a:extLst>
                </p:cNvPr>
                <p:cNvGrpSpPr/>
                <p:nvPr/>
              </p:nvGrpSpPr>
              <p:grpSpPr>
                <a:xfrm>
                  <a:off x="453879" y="6282208"/>
                  <a:ext cx="11738121" cy="0"/>
                  <a:chOff x="453879" y="6286699"/>
                  <a:chExt cx="14606766" cy="0"/>
                </a:xfrm>
              </p:grpSpPr>
              <p:cxnSp>
                <p:nvCxnSpPr>
                  <p:cNvPr id="506" name="Straight Connector 505">
                    <a:extLst>
                      <a:ext uri="{FF2B5EF4-FFF2-40B4-BE49-F238E27FC236}">
                        <a16:creationId xmlns:a16="http://schemas.microsoft.com/office/drawing/2014/main" id="{6E9A1BD8-7689-E44A-9164-6C8128F2C5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79" y="6286699"/>
                    <a:ext cx="730462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Straight Connector 506">
                    <a:extLst>
                      <a:ext uri="{FF2B5EF4-FFF2-40B4-BE49-F238E27FC236}">
                        <a16:creationId xmlns:a16="http://schemas.microsoft.com/office/drawing/2014/main" id="{3B9F5712-FC5C-894F-9B30-ECD944F748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6018" y="6286699"/>
                    <a:ext cx="7304627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C391B16A-557F-2241-B463-844D06A6933B}"/>
                    </a:ext>
                  </a:extLst>
                </p:cNvPr>
                <p:cNvGrpSpPr/>
                <p:nvPr/>
              </p:nvGrpSpPr>
              <p:grpSpPr>
                <a:xfrm>
                  <a:off x="453883" y="5895454"/>
                  <a:ext cx="11684916" cy="391246"/>
                  <a:chOff x="453883" y="5488514"/>
                  <a:chExt cx="11684916" cy="798185"/>
                </a:xfrm>
              </p:grpSpPr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76EF9907-D141-FE42-9A38-678A9A889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388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>
                    <a:extLst>
                      <a:ext uri="{FF2B5EF4-FFF2-40B4-BE49-F238E27FC236}">
                        <a16:creationId xmlns:a16="http://schemas.microsoft.com/office/drawing/2014/main" id="{FC8AA650-BB89-004F-ABD2-4416C5C0E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8434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D3659F1F-9D95-F04F-BE9E-141135F173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480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82D469CB-0E2C-CB42-AA0E-1C97324AAC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5272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>
                    <a:extLst>
                      <a:ext uri="{FF2B5EF4-FFF2-40B4-BE49-F238E27FC236}">
                        <a16:creationId xmlns:a16="http://schemas.microsoft.com/office/drawing/2014/main" id="{9B1C3ED8-D71A-2148-B6C7-E9DD81F9C0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75735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>
                    <a:extLst>
                      <a:ext uri="{FF2B5EF4-FFF2-40B4-BE49-F238E27FC236}">
                        <a16:creationId xmlns:a16="http://schemas.microsoft.com/office/drawing/2014/main" id="{6EA6A60A-DE56-A246-B619-4C89A71917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06198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>
                    <a:extLst>
                      <a:ext uri="{FF2B5EF4-FFF2-40B4-BE49-F238E27FC236}">
                        <a16:creationId xmlns:a16="http://schemas.microsoft.com/office/drawing/2014/main" id="{CC3E4B6D-1A20-944F-8199-0BE40D3977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661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>
                    <a:extLst>
                      <a:ext uri="{FF2B5EF4-FFF2-40B4-BE49-F238E27FC236}">
                        <a16:creationId xmlns:a16="http://schemas.microsoft.com/office/drawing/2014/main" id="{B7DC698A-6825-BC46-A118-FA44D2A2A6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712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9940C05E-8A5D-D447-A286-4C52ADF3BD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9758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>
                    <a:extLst>
                      <a:ext uri="{FF2B5EF4-FFF2-40B4-BE49-F238E27FC236}">
                        <a16:creationId xmlns:a16="http://schemas.microsoft.com/office/drawing/2014/main" id="{79338CBD-4A7A-A940-9A97-B4494762BB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804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A3EC2F64-5FD5-DC4F-A9BE-F438650166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851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>
                    <a:extLst>
                      <a:ext uri="{FF2B5EF4-FFF2-40B4-BE49-F238E27FC236}">
                        <a16:creationId xmlns:a16="http://schemas.microsoft.com/office/drawing/2014/main" id="{6ACA4621-5034-614E-A70C-60741638C6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86484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>
                    <a:extLst>
                      <a:ext uri="{FF2B5EF4-FFF2-40B4-BE49-F238E27FC236}">
                        <a16:creationId xmlns:a16="http://schemas.microsoft.com/office/drawing/2014/main" id="{08C2AED5-37ED-894F-968D-8E2AFB94E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16947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>
                    <a:extLst>
                      <a:ext uri="{FF2B5EF4-FFF2-40B4-BE49-F238E27FC236}">
                        <a16:creationId xmlns:a16="http://schemas.microsoft.com/office/drawing/2014/main" id="{39BC01AA-0DF8-5E4E-BB4E-00C9C96393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947410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91DD1CB9-1B24-2849-8774-B0B8D26F7A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7873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86AC4F76-DBE7-3E4D-B001-628F9F870C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08336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53701A1A-E03E-C64D-AA95-19D0520A0E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138799" y="5488514"/>
                    <a:ext cx="0" cy="798185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94154BD4-B68A-C043-88C1-8C4F26E57132}"/>
                </a:ext>
              </a:extLst>
            </p:cNvPr>
            <p:cNvGrpSpPr/>
            <p:nvPr/>
          </p:nvGrpSpPr>
          <p:grpSpPr>
            <a:xfrm>
              <a:off x="4873227" y="3403816"/>
              <a:ext cx="2445545" cy="3283608"/>
              <a:chOff x="9557473" y="1078184"/>
              <a:chExt cx="2445545" cy="3283608"/>
            </a:xfrm>
          </p:grpSpPr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AA797032-0A7D-E64A-9265-A951058A1FD4}"/>
                  </a:ext>
                </a:extLst>
              </p:cNvPr>
              <p:cNvSpPr txBox="1"/>
              <p:nvPr/>
            </p:nvSpPr>
            <p:spPr>
              <a:xfrm>
                <a:off x="9557477" y="1078184"/>
                <a:ext cx="2445541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 sz="15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rgbClr val="008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Astronomical Units</a:t>
                </a:r>
              </a:p>
            </p:txBody>
          </p:sp>
          <p:sp>
            <p:nvSpPr>
              <p:cNvPr id="598" name="TextBox 597">
                <a:extLst>
                  <a:ext uri="{FF2B5EF4-FFF2-40B4-BE49-F238E27FC236}">
                    <a16:creationId xmlns:a16="http://schemas.microsoft.com/office/drawing/2014/main" id="{E58EF2CC-0A46-C244-987C-E7D4922DA711}"/>
                  </a:ext>
                </a:extLst>
              </p:cNvPr>
              <p:cNvSpPr txBox="1"/>
              <p:nvPr/>
            </p:nvSpPr>
            <p:spPr>
              <a:xfrm>
                <a:off x="9557473" y="3930905"/>
                <a:ext cx="244554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375"/>
                  </a:spcAft>
                </a:pPr>
                <a:r>
                  <a:rPr lang="en-US" sz="15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rgbClr val="0082B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Astronomical Units</a:t>
                </a:r>
              </a:p>
            </p:txBody>
          </p:sp>
        </p:grp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EC0EA153-9945-824C-8D1B-89AD80480F65}"/>
              </a:ext>
            </a:extLst>
          </p:cNvPr>
          <p:cNvGrpSpPr/>
          <p:nvPr/>
        </p:nvGrpSpPr>
        <p:grpSpPr>
          <a:xfrm>
            <a:off x="-350520" y="815340"/>
            <a:ext cx="9144000" cy="4018878"/>
            <a:chOff x="-467360" y="1087120"/>
            <a:chExt cx="12192000" cy="5358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E8AC41-7DA6-BC4F-BB5B-CB266FA2B734}"/>
                </a:ext>
              </a:extLst>
            </p:cNvPr>
            <p:cNvSpPr/>
            <p:nvPr/>
          </p:nvSpPr>
          <p:spPr>
            <a:xfrm>
              <a:off x="-467360" y="3885304"/>
              <a:ext cx="12192000" cy="2560320"/>
            </a:xfrm>
            <a:prstGeom prst="rect">
              <a:avLst/>
            </a:prstGeom>
            <a:gradFill flip="none" rotWithShape="1">
              <a:gsLst>
                <a:gs pos="24000">
                  <a:srgbClr val="C00000"/>
                </a:gs>
                <a:gs pos="89000">
                  <a:srgbClr val="0070C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B16FF7-FD73-E347-A2E0-8E1421631412}"/>
                </a:ext>
              </a:extLst>
            </p:cNvPr>
            <p:cNvSpPr/>
            <p:nvPr/>
          </p:nvSpPr>
          <p:spPr>
            <a:xfrm>
              <a:off x="-467360" y="1087120"/>
              <a:ext cx="12192000" cy="2560320"/>
            </a:xfrm>
            <a:prstGeom prst="rect">
              <a:avLst/>
            </a:prstGeom>
            <a:gradFill flip="none" rotWithShape="1">
              <a:gsLst>
                <a:gs pos="0">
                  <a:srgbClr val="FF8C10"/>
                </a:gs>
                <a:gs pos="17000">
                  <a:srgbClr val="FF5900"/>
                </a:gs>
                <a:gs pos="36000">
                  <a:srgbClr val="FF2E00"/>
                </a:gs>
                <a:gs pos="62000">
                  <a:srgbClr val="C00000"/>
                </a:gs>
                <a:gs pos="97000">
                  <a:srgbClr val="0070C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B110FDE-EE14-DD40-8DC7-6027BC2C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9974877">
            <a:off x="-3863140" y="-587654"/>
            <a:ext cx="4732020" cy="47320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E5AEBA-A1D3-BB41-8239-881444386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016986">
            <a:off x="-3866515" y="1551802"/>
            <a:ext cx="4732020" cy="4732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E3B2C-CE0E-7540-A112-3EA2A3EDB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257" y="1143762"/>
            <a:ext cx="905256" cy="905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73588-0CEF-0B41-A1EB-44F978BED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18" y="1143762"/>
            <a:ext cx="905256" cy="9052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7295B4-FE4F-CF46-AD9C-F21250925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980" y="1143762"/>
            <a:ext cx="905256" cy="9052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EB163A-A28F-2A43-9A45-4B1DE9C668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59007" y="3162571"/>
            <a:ext cx="1088693" cy="10720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041388-908B-2340-B6F7-FC38AA3ABE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139939" y="3156556"/>
            <a:ext cx="1058990" cy="10427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9DE2A4-F9EA-C248-A4CA-582EB0E03C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65146" y="3156556"/>
            <a:ext cx="1058990" cy="1042797"/>
          </a:xfrm>
          <a:prstGeom prst="rect">
            <a:avLst/>
          </a:prstGeom>
        </p:spPr>
      </p:pic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A560450-4EF8-6947-AF1F-EA91F762A0DB}"/>
              </a:ext>
            </a:extLst>
          </p:cNvPr>
          <p:cNvGrpSpPr/>
          <p:nvPr/>
        </p:nvGrpSpPr>
        <p:grpSpPr>
          <a:xfrm>
            <a:off x="1555779" y="552662"/>
            <a:ext cx="7323318" cy="4153830"/>
            <a:chOff x="2074371" y="839753"/>
            <a:chExt cx="9764424" cy="55384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42943-ADDA-0242-ABDF-BB37F03F2266}"/>
                </a:ext>
              </a:extLst>
            </p:cNvPr>
            <p:cNvSpPr txBox="1"/>
            <p:nvPr/>
          </p:nvSpPr>
          <p:spPr>
            <a:xfrm>
              <a:off x="2169484" y="5542666"/>
              <a:ext cx="1276417" cy="8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|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340° 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EB6EFB-E9AA-B747-A96E-B45BEA1BF44C}"/>
                </a:ext>
              </a:extLst>
            </p:cNvPr>
            <p:cNvSpPr txBox="1"/>
            <p:nvPr/>
          </p:nvSpPr>
          <p:spPr>
            <a:xfrm>
              <a:off x="5192082" y="5542666"/>
              <a:ext cx="1276417" cy="8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|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290° K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909B32-964E-EA41-A137-FF2E3D3C107B}"/>
                </a:ext>
              </a:extLst>
            </p:cNvPr>
            <p:cNvSpPr txBox="1"/>
            <p:nvPr/>
          </p:nvSpPr>
          <p:spPr>
            <a:xfrm>
              <a:off x="8240082" y="5542666"/>
              <a:ext cx="1276417" cy="8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|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210° K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351492-B738-134D-B6F9-1A12755C4F64}"/>
                </a:ext>
              </a:extLst>
            </p:cNvPr>
            <p:cNvSpPr txBox="1"/>
            <p:nvPr/>
          </p:nvSpPr>
          <p:spPr>
            <a:xfrm>
              <a:off x="2074371" y="2738552"/>
              <a:ext cx="1466640" cy="8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|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1500° K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1CD13E-32BC-1E44-8E04-61A75355D28B}"/>
                </a:ext>
              </a:extLst>
            </p:cNvPr>
            <p:cNvSpPr txBox="1"/>
            <p:nvPr/>
          </p:nvSpPr>
          <p:spPr>
            <a:xfrm>
              <a:off x="5192081" y="2738552"/>
              <a:ext cx="1276417" cy="8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|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800° K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8124C1-6379-9446-AD98-00ABF2450500}"/>
                </a:ext>
              </a:extLst>
            </p:cNvPr>
            <p:cNvSpPr txBox="1"/>
            <p:nvPr/>
          </p:nvSpPr>
          <p:spPr>
            <a:xfrm>
              <a:off x="8240080" y="2738552"/>
              <a:ext cx="1276417" cy="8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|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300° 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E65CA5-94DF-2047-AC4B-80AD138EFA49}"/>
                </a:ext>
              </a:extLst>
            </p:cNvPr>
            <p:cNvSpPr txBox="1"/>
            <p:nvPr/>
          </p:nvSpPr>
          <p:spPr>
            <a:xfrm>
              <a:off x="9301348" y="839753"/>
              <a:ext cx="2537447" cy="1381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  <a:b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(Degrees Kelvin)</a:t>
              </a:r>
              <a:endParaRPr lang="en-US" sz="20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4B239AB-7A40-6743-81C5-02438802CDAA}"/>
                </a:ext>
              </a:extLst>
            </p:cNvPr>
            <p:cNvSpPr txBox="1"/>
            <p:nvPr/>
          </p:nvSpPr>
          <p:spPr>
            <a:xfrm>
              <a:off x="9301347" y="3659152"/>
              <a:ext cx="2537447" cy="1381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</a:p>
            <a:p>
              <a:pPr algn="ctr">
                <a:spcAft>
                  <a:spcPts val="375"/>
                </a:spcAft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  <a:b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rgbClr val="9DC3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(Degrees Kelvin)</a:t>
              </a:r>
              <a:endPara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61E206-750E-1549-B8A8-327A47A7B61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2382C21-A394-CC43-A4C5-57912D7C41A8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FD7A664-F559-F144-98A5-FB0DA88801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F16208-C5ED-9B4C-8362-B90BFBC417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4.81481E-6 L -0.14948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-0.34896 -0.0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39 L -0.10195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20625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7 L 0.15586 -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69 L 0.04088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15685</TotalTime>
  <Words>180</Words>
  <Application>Microsoft Macintosh PowerPoint</Application>
  <PresentationFormat>On-screen Show (16:9)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NASAjpl-WhiteTheme-16x9-vA6</vt:lpstr>
      <vt:lpstr>NASAjpl-BlackTheme-16x9-vA6</vt:lpstr>
      <vt:lpstr>Comparison of Exoplanets’ Locations – with Solar System Planets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214</cp:revision>
  <dcterms:created xsi:type="dcterms:W3CDTF">2016-09-08T21:41:17Z</dcterms:created>
  <dcterms:modified xsi:type="dcterms:W3CDTF">2021-11-24T18:57:54Z</dcterms:modified>
</cp:coreProperties>
</file>