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9144000" cy="5143500" type="screen16x9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88B5FF"/>
    <a:srgbClr val="9DC3E6"/>
    <a:srgbClr val="B7D2FF"/>
    <a:srgbClr val="3E526D"/>
    <a:srgbClr val="0060A5"/>
    <a:srgbClr val="00233D"/>
    <a:srgbClr val="2F394E"/>
    <a:srgbClr val="5F739C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0"/>
    <p:restoredTop sz="83637" autoAdjust="0"/>
  </p:normalViewPr>
  <p:slideViewPr>
    <p:cSldViewPr snapToGrid="0" snapToObjects="1">
      <p:cViewPr varScale="1">
        <p:scale>
          <a:sx n="153" d="100"/>
          <a:sy n="153" d="100"/>
        </p:scale>
        <p:origin x="134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11/24/21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11/24/21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Top: exoplanets around M dwarfs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exoplanetary systems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temperature of 340K is 0.05 au,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temperature of 290K is 0.07 au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temperature of 210K is 0.13 au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temperature of 170K is 0.2 au</a:t>
            </a:r>
          </a:p>
          <a:p>
            <a:pPr rtl="0"/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solar system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Mercury: 340K (0.39 au)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Earth: 290K (1 au)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Mars: 210 K (1.5 au)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Jupiter: 170K (5 au) 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6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FA2B4-D95F-B942-B724-18EC7176596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896B0-0775-FD44-BE63-025F707C56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Exoplanet Communications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07AEE2-8745-374B-9CEE-608948C5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Comparison of Host stars </a:t>
            </a:r>
            <a:r>
              <a:rPr lang="en-US" sz="1600">
                <a:solidFill>
                  <a:schemeClr val="accent1">
                    <a:lumMod val="40000"/>
                    <a:lumOff val="60000"/>
                  </a:schemeClr>
                </a:solidFill>
              </a:rPr>
              <a:t>– with Solar System Planets</a:t>
            </a:r>
            <a:b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b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59C60543-CDF2-1C42-94E2-0D5905645DFC}"/>
              </a:ext>
            </a:extLst>
          </p:cNvPr>
          <p:cNvGrpSpPr/>
          <p:nvPr/>
        </p:nvGrpSpPr>
        <p:grpSpPr>
          <a:xfrm>
            <a:off x="340409" y="488654"/>
            <a:ext cx="8965120" cy="4511123"/>
            <a:chOff x="453879" y="651539"/>
            <a:chExt cx="11953492" cy="6014831"/>
          </a:xfrm>
        </p:grpSpPr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7F346CA7-6F72-874E-863B-C0B7E61CD382}"/>
                </a:ext>
              </a:extLst>
            </p:cNvPr>
            <p:cNvGrpSpPr/>
            <p:nvPr/>
          </p:nvGrpSpPr>
          <p:grpSpPr>
            <a:xfrm>
              <a:off x="9320427" y="651539"/>
              <a:ext cx="1577782" cy="4159936"/>
              <a:chOff x="9320427" y="651539"/>
              <a:chExt cx="1577782" cy="4159936"/>
            </a:xfrm>
          </p:grpSpPr>
          <p:sp>
            <p:nvSpPr>
              <p:cNvPr id="594" name="TextBox 593">
                <a:extLst>
                  <a:ext uri="{FF2B5EF4-FFF2-40B4-BE49-F238E27FC236}">
                    <a16:creationId xmlns:a16="http://schemas.microsoft.com/office/drawing/2014/main" id="{1CBFCB94-7BF1-8644-B05B-EF4FB0427E66}"/>
                  </a:ext>
                </a:extLst>
              </p:cNvPr>
              <p:cNvSpPr txBox="1"/>
              <p:nvPr/>
            </p:nvSpPr>
            <p:spPr>
              <a:xfrm>
                <a:off x="9320427" y="651539"/>
                <a:ext cx="1577782" cy="134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375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</a:p>
              <a:p>
                <a:pPr algn="ctr">
                  <a:spcAft>
                    <a:spcPts val="375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</a:t>
                </a:r>
                <a:b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5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(from star)</a:t>
                </a:r>
              </a:p>
            </p:txBody>
          </p:sp>
          <p:sp>
            <p:nvSpPr>
              <p:cNvPr id="595" name="TextBox 594">
                <a:extLst>
                  <a:ext uri="{FF2B5EF4-FFF2-40B4-BE49-F238E27FC236}">
                    <a16:creationId xmlns:a16="http://schemas.microsoft.com/office/drawing/2014/main" id="{F127D7C0-3553-9C4B-9108-AA3F8687FEA4}"/>
                  </a:ext>
                </a:extLst>
              </p:cNvPr>
              <p:cNvSpPr txBox="1"/>
              <p:nvPr/>
            </p:nvSpPr>
            <p:spPr>
              <a:xfrm>
                <a:off x="9320427" y="3470938"/>
                <a:ext cx="1577781" cy="1340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375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</a:p>
              <a:p>
                <a:pPr algn="ctr">
                  <a:spcAft>
                    <a:spcPts val="375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</a:t>
                </a:r>
                <a:b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5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(from Sun)</a:t>
                </a:r>
              </a:p>
            </p:txBody>
          </p:sp>
        </p:grpSp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93BB4F2F-3818-9948-A1CB-A54F45767324}"/>
                </a:ext>
              </a:extLst>
            </p:cNvPr>
            <p:cNvGrpSpPr/>
            <p:nvPr/>
          </p:nvGrpSpPr>
          <p:grpSpPr>
            <a:xfrm>
              <a:off x="453879" y="2771254"/>
              <a:ext cx="11953492" cy="3620107"/>
              <a:chOff x="453879" y="2771254"/>
              <a:chExt cx="11953492" cy="3620107"/>
            </a:xfrm>
          </p:grpSpPr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BD63C2B6-D398-6D49-B598-A8F86681741B}"/>
                  </a:ext>
                </a:extLst>
              </p:cNvPr>
              <p:cNvGrpSpPr/>
              <p:nvPr/>
            </p:nvGrpSpPr>
            <p:grpSpPr>
              <a:xfrm>
                <a:off x="453879" y="5607951"/>
                <a:ext cx="11953492" cy="783410"/>
                <a:chOff x="453879" y="5895454"/>
                <a:chExt cx="11953492" cy="783410"/>
              </a:xfrm>
            </p:grpSpPr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8C09ABC7-82EF-5640-9C3B-BA2DCA40DE5B}"/>
                    </a:ext>
                  </a:extLst>
                </p:cNvPr>
                <p:cNvSpPr txBox="1"/>
                <p:nvPr/>
              </p:nvSpPr>
              <p:spPr>
                <a:xfrm>
                  <a:off x="914826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0.1</a:t>
                  </a:r>
                </a:p>
              </p:txBody>
            </p:sp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70B3F9D7-E240-8643-8864-4A176D1689D5}"/>
                    </a:ext>
                  </a:extLst>
                </p:cNvPr>
                <p:cNvSpPr txBox="1"/>
                <p:nvPr/>
              </p:nvSpPr>
              <p:spPr>
                <a:xfrm>
                  <a:off x="1645099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0.2</a:t>
                  </a:r>
                </a:p>
              </p:txBody>
            </p:sp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33F17DCA-CBFA-B349-A5EB-6D144143BBD9}"/>
                    </a:ext>
                  </a:extLst>
                </p:cNvPr>
                <p:cNvSpPr txBox="1"/>
                <p:nvPr/>
              </p:nvSpPr>
              <p:spPr>
                <a:xfrm>
                  <a:off x="2375373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0.3</a:t>
                  </a:r>
                </a:p>
              </p:txBody>
            </p:sp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EF6868E5-9778-1C40-BEC0-AF44F7567243}"/>
                    </a:ext>
                  </a:extLst>
                </p:cNvPr>
                <p:cNvSpPr txBox="1"/>
                <p:nvPr/>
              </p:nvSpPr>
              <p:spPr>
                <a:xfrm>
                  <a:off x="7586324" y="6247977"/>
                  <a:ext cx="36377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9CE68EBE-C6E5-1048-A116-BB41EA228E03}"/>
                    </a:ext>
                  </a:extLst>
                </p:cNvPr>
                <p:cNvSpPr txBox="1"/>
                <p:nvPr/>
              </p:nvSpPr>
              <p:spPr>
                <a:xfrm>
                  <a:off x="3105647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0.4</a:t>
                  </a:r>
                </a:p>
              </p:txBody>
            </p:sp>
            <p:sp>
              <p:nvSpPr>
                <p:cNvPr id="355" name="TextBox 354">
                  <a:extLst>
                    <a:ext uri="{FF2B5EF4-FFF2-40B4-BE49-F238E27FC236}">
                      <a16:creationId xmlns:a16="http://schemas.microsoft.com/office/drawing/2014/main" id="{124C2858-5BF5-9D4C-808B-C7A17913276F}"/>
                    </a:ext>
                  </a:extLst>
                </p:cNvPr>
                <p:cNvSpPr txBox="1"/>
                <p:nvPr/>
              </p:nvSpPr>
              <p:spPr>
                <a:xfrm>
                  <a:off x="3835921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0.5</a:t>
                  </a:r>
                </a:p>
              </p:txBody>
            </p:sp>
            <p:sp>
              <p:nvSpPr>
                <p:cNvPr id="356" name="TextBox 355">
                  <a:extLst>
                    <a:ext uri="{FF2B5EF4-FFF2-40B4-BE49-F238E27FC236}">
                      <a16:creationId xmlns:a16="http://schemas.microsoft.com/office/drawing/2014/main" id="{6B8BDB82-BF45-8741-90A2-6EB03521C257}"/>
                    </a:ext>
                  </a:extLst>
                </p:cNvPr>
                <p:cNvSpPr txBox="1"/>
                <p:nvPr/>
              </p:nvSpPr>
              <p:spPr>
                <a:xfrm>
                  <a:off x="4566197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0.6</a:t>
                  </a:r>
                </a:p>
              </p:txBody>
            </p:sp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5DBA76E2-FF74-144E-983C-34089FA33207}"/>
                    </a:ext>
                  </a:extLst>
                </p:cNvPr>
                <p:cNvSpPr txBox="1"/>
                <p:nvPr/>
              </p:nvSpPr>
              <p:spPr>
                <a:xfrm>
                  <a:off x="5296469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0.7</a:t>
                  </a:r>
                </a:p>
              </p:txBody>
            </p:sp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D500FC90-9E56-6B4F-B8CD-24FE953D7E62}"/>
                    </a:ext>
                  </a:extLst>
                </p:cNvPr>
                <p:cNvSpPr txBox="1"/>
                <p:nvPr/>
              </p:nvSpPr>
              <p:spPr>
                <a:xfrm>
                  <a:off x="6026745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0.8</a:t>
                  </a:r>
                </a:p>
              </p:txBody>
            </p:sp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4F90F1A9-40F8-094D-8B17-49C885B98A87}"/>
                    </a:ext>
                  </a:extLst>
                </p:cNvPr>
                <p:cNvSpPr txBox="1"/>
                <p:nvPr/>
              </p:nvSpPr>
              <p:spPr>
                <a:xfrm>
                  <a:off x="6757017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0.9</a:t>
                  </a:r>
                </a:p>
              </p:txBody>
            </p:sp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5C2F1A77-1355-4C46-9B4B-51502428E464}"/>
                    </a:ext>
                  </a:extLst>
                </p:cNvPr>
                <p:cNvSpPr txBox="1"/>
                <p:nvPr/>
              </p:nvSpPr>
              <p:spPr>
                <a:xfrm>
                  <a:off x="8216966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1.1</a:t>
                  </a:r>
                </a:p>
              </p:txBody>
            </p:sp>
            <p:sp>
              <p:nvSpPr>
                <p:cNvPr id="361" name="TextBox 360">
                  <a:extLst>
                    <a:ext uri="{FF2B5EF4-FFF2-40B4-BE49-F238E27FC236}">
                      <a16:creationId xmlns:a16="http://schemas.microsoft.com/office/drawing/2014/main" id="{9038495E-4170-CD47-A0BA-9C7D430B8BC5}"/>
                    </a:ext>
                  </a:extLst>
                </p:cNvPr>
                <p:cNvSpPr txBox="1"/>
                <p:nvPr/>
              </p:nvSpPr>
              <p:spPr>
                <a:xfrm>
                  <a:off x="8947238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1.2</a:t>
                  </a:r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85497288-6E00-3C48-94C4-C0EC832A3632}"/>
                    </a:ext>
                  </a:extLst>
                </p:cNvPr>
                <p:cNvSpPr txBox="1"/>
                <p:nvPr/>
              </p:nvSpPr>
              <p:spPr>
                <a:xfrm>
                  <a:off x="9677513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1.3</a:t>
                  </a:r>
                </a:p>
              </p:txBody>
            </p:sp>
            <p:sp>
              <p:nvSpPr>
                <p:cNvPr id="363" name="TextBox 362">
                  <a:extLst>
                    <a:ext uri="{FF2B5EF4-FFF2-40B4-BE49-F238E27FC236}">
                      <a16:creationId xmlns:a16="http://schemas.microsoft.com/office/drawing/2014/main" id="{A5244BE3-FC01-E94D-9A28-F8AC3F2E5B49}"/>
                    </a:ext>
                  </a:extLst>
                </p:cNvPr>
                <p:cNvSpPr txBox="1"/>
                <p:nvPr/>
              </p:nvSpPr>
              <p:spPr>
                <a:xfrm>
                  <a:off x="10407786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1.4</a:t>
                  </a:r>
                </a:p>
              </p:txBody>
            </p:sp>
            <p:sp>
              <p:nvSpPr>
                <p:cNvPr id="364" name="TextBox 363">
                  <a:extLst>
                    <a:ext uri="{FF2B5EF4-FFF2-40B4-BE49-F238E27FC236}">
                      <a16:creationId xmlns:a16="http://schemas.microsoft.com/office/drawing/2014/main" id="{3C5448C9-0110-AF43-9D7B-B8FC02409D31}"/>
                    </a:ext>
                  </a:extLst>
                </p:cNvPr>
                <p:cNvSpPr txBox="1"/>
                <p:nvPr/>
              </p:nvSpPr>
              <p:spPr>
                <a:xfrm>
                  <a:off x="11138062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1.5</a:t>
                  </a:r>
                </a:p>
              </p:txBody>
            </p:sp>
            <p:sp>
              <p:nvSpPr>
                <p:cNvPr id="365" name="TextBox 364">
                  <a:extLst>
                    <a:ext uri="{FF2B5EF4-FFF2-40B4-BE49-F238E27FC236}">
                      <a16:creationId xmlns:a16="http://schemas.microsoft.com/office/drawing/2014/main" id="{D7EEF683-CEEF-3E48-8C60-9C1EAA4C6A7A}"/>
                    </a:ext>
                  </a:extLst>
                </p:cNvPr>
                <p:cNvSpPr txBox="1"/>
                <p:nvPr/>
              </p:nvSpPr>
              <p:spPr>
                <a:xfrm>
                  <a:off x="11868334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1.6</a:t>
                  </a:r>
                </a:p>
              </p:txBody>
            </p: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EF77180A-278C-154C-9436-EF5425565CD6}"/>
                    </a:ext>
                  </a:extLst>
                </p:cNvPr>
                <p:cNvGrpSpPr/>
                <p:nvPr/>
              </p:nvGrpSpPr>
              <p:grpSpPr>
                <a:xfrm>
                  <a:off x="457009" y="6033094"/>
                  <a:ext cx="11537814" cy="251458"/>
                  <a:chOff x="457009" y="5934304"/>
                  <a:chExt cx="11537814" cy="350248"/>
                </a:xfrm>
              </p:grpSpPr>
              <p:grpSp>
                <p:nvGrpSpPr>
                  <p:cNvPr id="388" name="Group 387">
                    <a:extLst>
                      <a:ext uri="{FF2B5EF4-FFF2-40B4-BE49-F238E27FC236}">
                        <a16:creationId xmlns:a16="http://schemas.microsoft.com/office/drawing/2014/main" id="{E6100F76-BDF1-9E48-B0B2-0F6E3277E621}"/>
                      </a:ext>
                    </a:extLst>
                  </p:cNvPr>
                  <p:cNvGrpSpPr/>
                  <p:nvPr/>
                </p:nvGrpSpPr>
                <p:grpSpPr>
                  <a:xfrm>
                    <a:off x="457009" y="5934304"/>
                    <a:ext cx="584368" cy="350248"/>
                    <a:chOff x="0" y="0"/>
                    <a:chExt cx="9760280" cy="6858000"/>
                  </a:xfrm>
                </p:grpSpPr>
                <p:cxnSp>
                  <p:nvCxnSpPr>
                    <p:cNvPr id="464" name="Straight Connector 463">
                      <a:extLst>
                        <a:ext uri="{FF2B5EF4-FFF2-40B4-BE49-F238E27FC236}">
                          <a16:creationId xmlns:a16="http://schemas.microsoft.com/office/drawing/2014/main" id="{5522EC4E-7155-DD4F-BA8D-2A4584814C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Straight Connector 464">
                      <a:extLst>
                        <a:ext uri="{FF2B5EF4-FFF2-40B4-BE49-F238E27FC236}">
                          <a16:creationId xmlns:a16="http://schemas.microsoft.com/office/drawing/2014/main" id="{163748A3-2CBB-5D4E-ABC6-F98AE8D41A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465">
                      <a:extLst>
                        <a:ext uri="{FF2B5EF4-FFF2-40B4-BE49-F238E27FC236}">
                          <a16:creationId xmlns:a16="http://schemas.microsoft.com/office/drawing/2014/main" id="{2E36E1E0-6FE4-C247-97AC-B063A37F89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7" name="Straight Connector 466">
                      <a:extLst>
                        <a:ext uri="{FF2B5EF4-FFF2-40B4-BE49-F238E27FC236}">
                          <a16:creationId xmlns:a16="http://schemas.microsoft.com/office/drawing/2014/main" id="{F70A9C12-31DD-214B-A6FE-95F6C47DA1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8" name="Straight Connector 467">
                      <a:extLst>
                        <a:ext uri="{FF2B5EF4-FFF2-40B4-BE49-F238E27FC236}">
                          <a16:creationId xmlns:a16="http://schemas.microsoft.com/office/drawing/2014/main" id="{B2CE1BCA-994B-1F4F-AF1E-7E17BD0A92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9" name="Group 388">
                    <a:extLst>
                      <a:ext uri="{FF2B5EF4-FFF2-40B4-BE49-F238E27FC236}">
                        <a16:creationId xmlns:a16="http://schemas.microsoft.com/office/drawing/2014/main" id="{01F8D73E-8D78-164F-B46C-86150718AA72}"/>
                      </a:ext>
                    </a:extLst>
                  </p:cNvPr>
                  <p:cNvGrpSpPr/>
                  <p:nvPr/>
                </p:nvGrpSpPr>
                <p:grpSpPr>
                  <a:xfrm>
                    <a:off x="133365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60" name="Straight Connector 459">
                      <a:extLst>
                        <a:ext uri="{FF2B5EF4-FFF2-40B4-BE49-F238E27FC236}">
                          <a16:creationId xmlns:a16="http://schemas.microsoft.com/office/drawing/2014/main" id="{1A5D0301-CF60-0748-9CD9-B5E8B87197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1" name="Straight Connector 460">
                      <a:extLst>
                        <a:ext uri="{FF2B5EF4-FFF2-40B4-BE49-F238E27FC236}">
                          <a16:creationId xmlns:a16="http://schemas.microsoft.com/office/drawing/2014/main" id="{AC86D442-5849-924C-A4D3-1F088439DE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461">
                      <a:extLst>
                        <a:ext uri="{FF2B5EF4-FFF2-40B4-BE49-F238E27FC236}">
                          <a16:creationId xmlns:a16="http://schemas.microsoft.com/office/drawing/2014/main" id="{37DA4318-6A7E-344C-8873-D33C9AFECD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3" name="Straight Connector 462">
                      <a:extLst>
                        <a:ext uri="{FF2B5EF4-FFF2-40B4-BE49-F238E27FC236}">
                          <a16:creationId xmlns:a16="http://schemas.microsoft.com/office/drawing/2014/main" id="{4B4030FC-3868-BB4C-92B7-432EADBF5F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F497890E-2675-A34C-B5B8-7EEDC16AF4DD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0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56" name="Straight Connector 455">
                      <a:extLst>
                        <a:ext uri="{FF2B5EF4-FFF2-40B4-BE49-F238E27FC236}">
                          <a16:creationId xmlns:a16="http://schemas.microsoft.com/office/drawing/2014/main" id="{7D3A08B8-9185-3747-A9FE-2952468EC6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7" name="Straight Connector 456">
                      <a:extLst>
                        <a:ext uri="{FF2B5EF4-FFF2-40B4-BE49-F238E27FC236}">
                          <a16:creationId xmlns:a16="http://schemas.microsoft.com/office/drawing/2014/main" id="{9A9FCC9F-BFD9-D640-B933-68B74904D6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8" name="Straight Connector 457">
                      <a:extLst>
                        <a:ext uri="{FF2B5EF4-FFF2-40B4-BE49-F238E27FC236}">
                          <a16:creationId xmlns:a16="http://schemas.microsoft.com/office/drawing/2014/main" id="{509CCF99-050C-EB49-80C6-D5494F5018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9" name="Straight Connector 458">
                      <a:extLst>
                        <a:ext uri="{FF2B5EF4-FFF2-40B4-BE49-F238E27FC236}">
                          <a16:creationId xmlns:a16="http://schemas.microsoft.com/office/drawing/2014/main" id="{22C26420-40C3-7C4D-A6DC-FA423884E7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51558940-CE8F-C249-844C-6761B306E809}"/>
                      </a:ext>
                    </a:extLst>
                  </p:cNvPr>
                  <p:cNvGrpSpPr/>
                  <p:nvPr/>
                </p:nvGrpSpPr>
                <p:grpSpPr>
                  <a:xfrm>
                    <a:off x="279475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52" name="Straight Connector 451">
                      <a:extLst>
                        <a:ext uri="{FF2B5EF4-FFF2-40B4-BE49-F238E27FC236}">
                          <a16:creationId xmlns:a16="http://schemas.microsoft.com/office/drawing/2014/main" id="{792F38DA-9B1D-FA4A-B2EC-E27FA598BB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Straight Connector 452">
                      <a:extLst>
                        <a:ext uri="{FF2B5EF4-FFF2-40B4-BE49-F238E27FC236}">
                          <a16:creationId xmlns:a16="http://schemas.microsoft.com/office/drawing/2014/main" id="{2E37AF15-9150-4B45-A60D-05E6EB13A1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4" name="Straight Connector 453">
                      <a:extLst>
                        <a:ext uri="{FF2B5EF4-FFF2-40B4-BE49-F238E27FC236}">
                          <a16:creationId xmlns:a16="http://schemas.microsoft.com/office/drawing/2014/main" id="{31C317AA-2663-5349-8DD9-1F085B863C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5" name="Straight Connector 454">
                      <a:extLst>
                        <a:ext uri="{FF2B5EF4-FFF2-40B4-BE49-F238E27FC236}">
                          <a16:creationId xmlns:a16="http://schemas.microsoft.com/office/drawing/2014/main" id="{AA74F062-B753-FC40-A81A-49ED04C921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2" name="Group 391">
                    <a:extLst>
                      <a:ext uri="{FF2B5EF4-FFF2-40B4-BE49-F238E27FC236}">
                        <a16:creationId xmlns:a16="http://schemas.microsoft.com/office/drawing/2014/main" id="{7D05A662-23B7-0A4E-A9A7-A88F46CB58C0}"/>
                      </a:ext>
                    </a:extLst>
                  </p:cNvPr>
                  <p:cNvGrpSpPr/>
                  <p:nvPr/>
                </p:nvGrpSpPr>
                <p:grpSpPr>
                  <a:xfrm>
                    <a:off x="3525309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48" name="Straight Connector 447">
                      <a:extLst>
                        <a:ext uri="{FF2B5EF4-FFF2-40B4-BE49-F238E27FC236}">
                          <a16:creationId xmlns:a16="http://schemas.microsoft.com/office/drawing/2014/main" id="{82638014-904B-2840-A0DA-FA44548AAB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9" name="Straight Connector 448">
                      <a:extLst>
                        <a:ext uri="{FF2B5EF4-FFF2-40B4-BE49-F238E27FC236}">
                          <a16:creationId xmlns:a16="http://schemas.microsoft.com/office/drawing/2014/main" id="{F6BB2B39-A56B-8747-AFF8-C231723E34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0" name="Straight Connector 449">
                      <a:extLst>
                        <a:ext uri="{FF2B5EF4-FFF2-40B4-BE49-F238E27FC236}">
                          <a16:creationId xmlns:a16="http://schemas.microsoft.com/office/drawing/2014/main" id="{5C15090E-3CE5-014E-AD6C-77C85AEFA2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1" name="Straight Connector 450">
                      <a:extLst>
                        <a:ext uri="{FF2B5EF4-FFF2-40B4-BE49-F238E27FC236}">
                          <a16:creationId xmlns:a16="http://schemas.microsoft.com/office/drawing/2014/main" id="{3A609647-CABA-E24C-8F4B-1BCD46130D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3" name="Group 392">
                    <a:extLst>
                      <a:ext uri="{FF2B5EF4-FFF2-40B4-BE49-F238E27FC236}">
                        <a16:creationId xmlns:a16="http://schemas.microsoft.com/office/drawing/2014/main" id="{F75F4EC8-E8D6-BE41-8AD6-C120F8B4B259}"/>
                      </a:ext>
                    </a:extLst>
                  </p:cNvPr>
                  <p:cNvGrpSpPr/>
                  <p:nvPr/>
                </p:nvGrpSpPr>
                <p:grpSpPr>
                  <a:xfrm>
                    <a:off x="4255861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44" name="Straight Connector 443">
                      <a:extLst>
                        <a:ext uri="{FF2B5EF4-FFF2-40B4-BE49-F238E27FC236}">
                          <a16:creationId xmlns:a16="http://schemas.microsoft.com/office/drawing/2014/main" id="{7E855B67-9668-3546-9F05-F2851A1ADB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5" name="Straight Connector 444">
                      <a:extLst>
                        <a:ext uri="{FF2B5EF4-FFF2-40B4-BE49-F238E27FC236}">
                          <a16:creationId xmlns:a16="http://schemas.microsoft.com/office/drawing/2014/main" id="{E77F3905-1320-304E-8F27-8AE3E66C8E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6" name="Straight Connector 445">
                      <a:extLst>
                        <a:ext uri="{FF2B5EF4-FFF2-40B4-BE49-F238E27FC236}">
                          <a16:creationId xmlns:a16="http://schemas.microsoft.com/office/drawing/2014/main" id="{19BD41DC-44F9-5640-9BFF-3E7E438FBD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7" name="Straight Connector 446">
                      <a:extLst>
                        <a:ext uri="{FF2B5EF4-FFF2-40B4-BE49-F238E27FC236}">
                          <a16:creationId xmlns:a16="http://schemas.microsoft.com/office/drawing/2014/main" id="{55ACC092-97C9-1545-8D83-DAE51D63EE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4" name="Group 393">
                    <a:extLst>
                      <a:ext uri="{FF2B5EF4-FFF2-40B4-BE49-F238E27FC236}">
                        <a16:creationId xmlns:a16="http://schemas.microsoft.com/office/drawing/2014/main" id="{97E5BB2F-0957-9C46-BBC2-87EA92C0EC41}"/>
                      </a:ext>
                    </a:extLst>
                  </p:cNvPr>
                  <p:cNvGrpSpPr/>
                  <p:nvPr/>
                </p:nvGrpSpPr>
                <p:grpSpPr>
                  <a:xfrm>
                    <a:off x="498641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40" name="Straight Connector 439">
                      <a:extLst>
                        <a:ext uri="{FF2B5EF4-FFF2-40B4-BE49-F238E27FC236}">
                          <a16:creationId xmlns:a16="http://schemas.microsoft.com/office/drawing/2014/main" id="{1DC99088-4EF3-7646-92DC-840181A9A2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1" name="Straight Connector 440">
                      <a:extLst>
                        <a:ext uri="{FF2B5EF4-FFF2-40B4-BE49-F238E27FC236}">
                          <a16:creationId xmlns:a16="http://schemas.microsoft.com/office/drawing/2014/main" id="{0226386D-4FB6-4741-BB02-3DFFC109B0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2" name="Straight Connector 441">
                      <a:extLst>
                        <a:ext uri="{FF2B5EF4-FFF2-40B4-BE49-F238E27FC236}">
                          <a16:creationId xmlns:a16="http://schemas.microsoft.com/office/drawing/2014/main" id="{5AAB629B-B0AB-9A41-A041-D2F3049619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3" name="Straight Connector 442">
                      <a:extLst>
                        <a:ext uri="{FF2B5EF4-FFF2-40B4-BE49-F238E27FC236}">
                          <a16:creationId xmlns:a16="http://schemas.microsoft.com/office/drawing/2014/main" id="{47C19952-AC12-F047-A868-6A7C714368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5" name="Group 394">
                    <a:extLst>
                      <a:ext uri="{FF2B5EF4-FFF2-40B4-BE49-F238E27FC236}">
                        <a16:creationId xmlns:a16="http://schemas.microsoft.com/office/drawing/2014/main" id="{F7B72646-0F34-C245-9883-477556A16A7E}"/>
                      </a:ext>
                    </a:extLst>
                  </p:cNvPr>
                  <p:cNvGrpSpPr/>
                  <p:nvPr/>
                </p:nvGrpSpPr>
                <p:grpSpPr>
                  <a:xfrm>
                    <a:off x="571696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36" name="Straight Connector 435">
                      <a:extLst>
                        <a:ext uri="{FF2B5EF4-FFF2-40B4-BE49-F238E27FC236}">
                          <a16:creationId xmlns:a16="http://schemas.microsoft.com/office/drawing/2014/main" id="{52CFA55E-3D58-5748-99B1-E94A878B45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Straight Connector 436">
                      <a:extLst>
                        <a:ext uri="{FF2B5EF4-FFF2-40B4-BE49-F238E27FC236}">
                          <a16:creationId xmlns:a16="http://schemas.microsoft.com/office/drawing/2014/main" id="{63B7B80B-2B8D-DA4E-A60F-0C2BE6939C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Straight Connector 437">
                      <a:extLst>
                        <a:ext uri="{FF2B5EF4-FFF2-40B4-BE49-F238E27FC236}">
                          <a16:creationId xmlns:a16="http://schemas.microsoft.com/office/drawing/2014/main" id="{8D515199-4790-8245-ACC0-3F79EBA741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9" name="Straight Connector 438">
                      <a:extLst>
                        <a:ext uri="{FF2B5EF4-FFF2-40B4-BE49-F238E27FC236}">
                          <a16:creationId xmlns:a16="http://schemas.microsoft.com/office/drawing/2014/main" id="{66F1F809-CEC2-E84D-B72E-E687A2B40E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28B22391-3B7D-6C4C-B74D-946770802819}"/>
                      </a:ext>
                    </a:extLst>
                  </p:cNvPr>
                  <p:cNvGrpSpPr/>
                  <p:nvPr/>
                </p:nvGrpSpPr>
                <p:grpSpPr>
                  <a:xfrm>
                    <a:off x="644751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32" name="Straight Connector 431">
                      <a:extLst>
                        <a:ext uri="{FF2B5EF4-FFF2-40B4-BE49-F238E27FC236}">
                          <a16:creationId xmlns:a16="http://schemas.microsoft.com/office/drawing/2014/main" id="{3441F5E4-27E1-7247-976D-A1E54C58C2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3" name="Straight Connector 432">
                      <a:extLst>
                        <a:ext uri="{FF2B5EF4-FFF2-40B4-BE49-F238E27FC236}">
                          <a16:creationId xmlns:a16="http://schemas.microsoft.com/office/drawing/2014/main" id="{DF3B86DB-F6CB-494E-907D-3B9B93AA87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4" name="Straight Connector 433">
                      <a:extLst>
                        <a:ext uri="{FF2B5EF4-FFF2-40B4-BE49-F238E27FC236}">
                          <a16:creationId xmlns:a16="http://schemas.microsoft.com/office/drawing/2014/main" id="{A6AC562A-DD05-514E-8FB2-A186698253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5" name="Straight Connector 434">
                      <a:extLst>
                        <a:ext uri="{FF2B5EF4-FFF2-40B4-BE49-F238E27FC236}">
                          <a16:creationId xmlns:a16="http://schemas.microsoft.com/office/drawing/2014/main" id="{D331A8BC-D9E7-9E44-96BB-AA6924F2FA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CE97B052-9B39-9342-ADFD-3933EAF154BC}"/>
                      </a:ext>
                    </a:extLst>
                  </p:cNvPr>
                  <p:cNvGrpSpPr/>
                  <p:nvPr/>
                </p:nvGrpSpPr>
                <p:grpSpPr>
                  <a:xfrm>
                    <a:off x="717807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28" name="Straight Connector 427">
                      <a:extLst>
                        <a:ext uri="{FF2B5EF4-FFF2-40B4-BE49-F238E27FC236}">
                          <a16:creationId xmlns:a16="http://schemas.microsoft.com/office/drawing/2014/main" id="{F09FCE48-BC25-3F44-996C-E696C6F93E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9" name="Straight Connector 428">
                      <a:extLst>
                        <a:ext uri="{FF2B5EF4-FFF2-40B4-BE49-F238E27FC236}">
                          <a16:creationId xmlns:a16="http://schemas.microsoft.com/office/drawing/2014/main" id="{2DA6F12C-7BF2-CC46-A68A-D647AAC950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0" name="Straight Connector 429">
                      <a:extLst>
                        <a:ext uri="{FF2B5EF4-FFF2-40B4-BE49-F238E27FC236}">
                          <a16:creationId xmlns:a16="http://schemas.microsoft.com/office/drawing/2014/main" id="{FE2B1C34-726E-7F48-89CA-3C769C573F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1" name="Straight Connector 430">
                      <a:extLst>
                        <a:ext uri="{FF2B5EF4-FFF2-40B4-BE49-F238E27FC236}">
                          <a16:creationId xmlns:a16="http://schemas.microsoft.com/office/drawing/2014/main" id="{59E37A11-EB0A-0544-874F-F4FF8BA1FF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376B7828-784A-8146-9A33-9A601CCA5B5A}"/>
                      </a:ext>
                    </a:extLst>
                  </p:cNvPr>
                  <p:cNvGrpSpPr/>
                  <p:nvPr/>
                </p:nvGrpSpPr>
                <p:grpSpPr>
                  <a:xfrm>
                    <a:off x="790378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24" name="Straight Connector 423">
                      <a:extLst>
                        <a:ext uri="{FF2B5EF4-FFF2-40B4-BE49-F238E27FC236}">
                          <a16:creationId xmlns:a16="http://schemas.microsoft.com/office/drawing/2014/main" id="{7640831A-0E88-8C46-9CB9-DE4831EAA3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5" name="Straight Connector 424">
                      <a:extLst>
                        <a:ext uri="{FF2B5EF4-FFF2-40B4-BE49-F238E27FC236}">
                          <a16:creationId xmlns:a16="http://schemas.microsoft.com/office/drawing/2014/main" id="{99697DA0-E382-BD4E-8C8C-F97E8E61B3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6" name="Straight Connector 425">
                      <a:extLst>
                        <a:ext uri="{FF2B5EF4-FFF2-40B4-BE49-F238E27FC236}">
                          <a16:creationId xmlns:a16="http://schemas.microsoft.com/office/drawing/2014/main" id="{0B9E8F77-3642-4347-ACCC-74C625ACCA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7" name="Straight Connector 426">
                      <a:extLst>
                        <a:ext uri="{FF2B5EF4-FFF2-40B4-BE49-F238E27FC236}">
                          <a16:creationId xmlns:a16="http://schemas.microsoft.com/office/drawing/2014/main" id="{69ADC2BD-974C-6641-A4EE-A49BA05693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5240EAEF-15DE-AA46-9CF3-6FFF360638FA}"/>
                      </a:ext>
                    </a:extLst>
                  </p:cNvPr>
                  <p:cNvGrpSpPr/>
                  <p:nvPr/>
                </p:nvGrpSpPr>
                <p:grpSpPr>
                  <a:xfrm>
                    <a:off x="8634339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20" name="Straight Connector 419">
                      <a:extLst>
                        <a:ext uri="{FF2B5EF4-FFF2-40B4-BE49-F238E27FC236}">
                          <a16:creationId xmlns:a16="http://schemas.microsoft.com/office/drawing/2014/main" id="{7B3BF6FE-702A-574D-AE4A-4EA28B4EAE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>
                      <a:extLst>
                        <a:ext uri="{FF2B5EF4-FFF2-40B4-BE49-F238E27FC236}">
                          <a16:creationId xmlns:a16="http://schemas.microsoft.com/office/drawing/2014/main" id="{02F6E12D-4C77-A84B-96D4-6DBADC786D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Straight Connector 421">
                      <a:extLst>
                        <a:ext uri="{FF2B5EF4-FFF2-40B4-BE49-F238E27FC236}">
                          <a16:creationId xmlns:a16="http://schemas.microsoft.com/office/drawing/2014/main" id="{DAECFD5A-A633-9242-978D-AC692C68F2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3" name="Straight Connector 422">
                      <a:extLst>
                        <a:ext uri="{FF2B5EF4-FFF2-40B4-BE49-F238E27FC236}">
                          <a16:creationId xmlns:a16="http://schemas.microsoft.com/office/drawing/2014/main" id="{34E5CF5A-75EE-BF47-89E1-133EBAD3AB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0" name="Group 399">
                    <a:extLst>
                      <a:ext uri="{FF2B5EF4-FFF2-40B4-BE49-F238E27FC236}">
                        <a16:creationId xmlns:a16="http://schemas.microsoft.com/office/drawing/2014/main" id="{F65C6B36-003F-D441-8195-7779EC98B71A}"/>
                      </a:ext>
                    </a:extLst>
                  </p:cNvPr>
                  <p:cNvGrpSpPr/>
                  <p:nvPr/>
                </p:nvGrpSpPr>
                <p:grpSpPr>
                  <a:xfrm>
                    <a:off x="9364891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16" name="Straight Connector 415">
                      <a:extLst>
                        <a:ext uri="{FF2B5EF4-FFF2-40B4-BE49-F238E27FC236}">
                          <a16:creationId xmlns:a16="http://schemas.microsoft.com/office/drawing/2014/main" id="{584F7342-B129-EE47-AAA0-DB2E84DDD7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7" name="Straight Connector 416">
                      <a:extLst>
                        <a:ext uri="{FF2B5EF4-FFF2-40B4-BE49-F238E27FC236}">
                          <a16:creationId xmlns:a16="http://schemas.microsoft.com/office/drawing/2014/main" id="{D7608CB4-FE06-A547-9439-2F52F597B3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417">
                      <a:extLst>
                        <a:ext uri="{FF2B5EF4-FFF2-40B4-BE49-F238E27FC236}">
                          <a16:creationId xmlns:a16="http://schemas.microsoft.com/office/drawing/2014/main" id="{EEE5E21B-8F7D-5240-9C85-0E966B8BF4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9" name="Straight Connector 418">
                      <a:extLst>
                        <a:ext uri="{FF2B5EF4-FFF2-40B4-BE49-F238E27FC236}">
                          <a16:creationId xmlns:a16="http://schemas.microsoft.com/office/drawing/2014/main" id="{21BD06AC-DB41-9F46-94E2-80D760D001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1" name="Group 400">
                    <a:extLst>
                      <a:ext uri="{FF2B5EF4-FFF2-40B4-BE49-F238E27FC236}">
                        <a16:creationId xmlns:a16="http://schemas.microsoft.com/office/drawing/2014/main" id="{EFCCB967-7878-BE41-A5CA-FA366C1E111E}"/>
                      </a:ext>
                    </a:extLst>
                  </p:cNvPr>
                  <p:cNvGrpSpPr/>
                  <p:nvPr/>
                </p:nvGrpSpPr>
                <p:grpSpPr>
                  <a:xfrm>
                    <a:off x="1009544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12" name="Straight Connector 411">
                      <a:extLst>
                        <a:ext uri="{FF2B5EF4-FFF2-40B4-BE49-F238E27FC236}">
                          <a16:creationId xmlns:a16="http://schemas.microsoft.com/office/drawing/2014/main" id="{D7741229-CAFD-3949-8A1B-D3DF8F9EED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3" name="Straight Connector 412">
                      <a:extLst>
                        <a:ext uri="{FF2B5EF4-FFF2-40B4-BE49-F238E27FC236}">
                          <a16:creationId xmlns:a16="http://schemas.microsoft.com/office/drawing/2014/main" id="{73F3B4B1-6752-214A-A2B8-33F6926A86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413">
                      <a:extLst>
                        <a:ext uri="{FF2B5EF4-FFF2-40B4-BE49-F238E27FC236}">
                          <a16:creationId xmlns:a16="http://schemas.microsoft.com/office/drawing/2014/main" id="{368E8609-C840-CB47-8C43-F897E39086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5" name="Straight Connector 414">
                      <a:extLst>
                        <a:ext uri="{FF2B5EF4-FFF2-40B4-BE49-F238E27FC236}">
                          <a16:creationId xmlns:a16="http://schemas.microsoft.com/office/drawing/2014/main" id="{A4983825-68D9-C44C-81A1-9206AACC91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2" name="Group 401">
                    <a:extLst>
                      <a:ext uri="{FF2B5EF4-FFF2-40B4-BE49-F238E27FC236}">
                        <a16:creationId xmlns:a16="http://schemas.microsoft.com/office/drawing/2014/main" id="{97BEA13A-4A81-7346-BEBE-007B807F24BE}"/>
                      </a:ext>
                    </a:extLst>
                  </p:cNvPr>
                  <p:cNvGrpSpPr/>
                  <p:nvPr/>
                </p:nvGrpSpPr>
                <p:grpSpPr>
                  <a:xfrm>
                    <a:off x="1082599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08" name="Straight Connector 407">
                      <a:extLst>
                        <a:ext uri="{FF2B5EF4-FFF2-40B4-BE49-F238E27FC236}">
                          <a16:creationId xmlns:a16="http://schemas.microsoft.com/office/drawing/2014/main" id="{B3C71E97-E3C3-F544-9320-AB8D8BB38A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" name="Straight Connector 408">
                      <a:extLst>
                        <a:ext uri="{FF2B5EF4-FFF2-40B4-BE49-F238E27FC236}">
                          <a16:creationId xmlns:a16="http://schemas.microsoft.com/office/drawing/2014/main" id="{CEA6A1DF-63E5-AA44-B008-7909839912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409">
                      <a:extLst>
                        <a:ext uri="{FF2B5EF4-FFF2-40B4-BE49-F238E27FC236}">
                          <a16:creationId xmlns:a16="http://schemas.microsoft.com/office/drawing/2014/main" id="{7CFB1BCB-B5C2-CF4B-9FD4-FD27D2D6F7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1" name="Straight Connector 410">
                      <a:extLst>
                        <a:ext uri="{FF2B5EF4-FFF2-40B4-BE49-F238E27FC236}">
                          <a16:creationId xmlns:a16="http://schemas.microsoft.com/office/drawing/2014/main" id="{22819052-106A-254E-B7E7-4159B8450A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3" name="Group 402">
                    <a:extLst>
                      <a:ext uri="{FF2B5EF4-FFF2-40B4-BE49-F238E27FC236}">
                        <a16:creationId xmlns:a16="http://schemas.microsoft.com/office/drawing/2014/main" id="{9660B422-CD7A-5F45-87BC-1236734823BC}"/>
                      </a:ext>
                    </a:extLst>
                  </p:cNvPr>
                  <p:cNvGrpSpPr/>
                  <p:nvPr/>
                </p:nvGrpSpPr>
                <p:grpSpPr>
                  <a:xfrm>
                    <a:off x="1155654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04" name="Straight Connector 403">
                      <a:extLst>
                        <a:ext uri="{FF2B5EF4-FFF2-40B4-BE49-F238E27FC236}">
                          <a16:creationId xmlns:a16="http://schemas.microsoft.com/office/drawing/2014/main" id="{473620FE-7DE4-8F49-8C47-E29CE8CFDB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Straight Connector 404">
                      <a:extLst>
                        <a:ext uri="{FF2B5EF4-FFF2-40B4-BE49-F238E27FC236}">
                          <a16:creationId xmlns:a16="http://schemas.microsoft.com/office/drawing/2014/main" id="{5B0383B2-F6A0-194A-9B69-DE39FCFBE1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405">
                      <a:extLst>
                        <a:ext uri="{FF2B5EF4-FFF2-40B4-BE49-F238E27FC236}">
                          <a16:creationId xmlns:a16="http://schemas.microsoft.com/office/drawing/2014/main" id="{A5FDC949-C59D-A74E-B4E0-C7A1A4596F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>
                      <a:extLst>
                        <a:ext uri="{FF2B5EF4-FFF2-40B4-BE49-F238E27FC236}">
                          <a16:creationId xmlns:a16="http://schemas.microsoft.com/office/drawing/2014/main" id="{2BA582AE-BB33-D346-B945-C9E05A96C7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67" name="Group 366">
                  <a:extLst>
                    <a:ext uri="{FF2B5EF4-FFF2-40B4-BE49-F238E27FC236}">
                      <a16:creationId xmlns:a16="http://schemas.microsoft.com/office/drawing/2014/main" id="{2FB8F305-5F97-D641-9F7F-4A96734BCA37}"/>
                    </a:ext>
                  </a:extLst>
                </p:cNvPr>
                <p:cNvGrpSpPr/>
                <p:nvPr/>
              </p:nvGrpSpPr>
              <p:grpSpPr>
                <a:xfrm>
                  <a:off x="453879" y="6282208"/>
                  <a:ext cx="11738121" cy="328341"/>
                  <a:chOff x="453879" y="6286699"/>
                  <a:chExt cx="14606766" cy="0"/>
                </a:xfrm>
              </p:grpSpPr>
              <p:cxnSp>
                <p:nvCxnSpPr>
                  <p:cNvPr id="386" name="Straight Connector 385">
                    <a:extLst>
                      <a:ext uri="{FF2B5EF4-FFF2-40B4-BE49-F238E27FC236}">
                        <a16:creationId xmlns:a16="http://schemas.microsoft.com/office/drawing/2014/main" id="{AC322689-4C7B-3C4D-8A1A-5842CCD04E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879" y="6286699"/>
                    <a:ext cx="7304628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Straight Connector 386">
                    <a:extLst>
                      <a:ext uri="{FF2B5EF4-FFF2-40B4-BE49-F238E27FC236}">
                        <a16:creationId xmlns:a16="http://schemas.microsoft.com/office/drawing/2014/main" id="{C8760DDD-B291-3E49-A910-1759D56096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56017" y="6286699"/>
                    <a:ext cx="7304628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3FF6D3EF-0D03-A044-B210-84D3CAAF4E7D}"/>
                    </a:ext>
                  </a:extLst>
                </p:cNvPr>
                <p:cNvGrpSpPr/>
                <p:nvPr/>
              </p:nvGrpSpPr>
              <p:grpSpPr>
                <a:xfrm>
                  <a:off x="453883" y="5895454"/>
                  <a:ext cx="11684916" cy="391246"/>
                  <a:chOff x="453883" y="5488514"/>
                  <a:chExt cx="11684916" cy="798185"/>
                </a:xfrm>
              </p:grpSpPr>
              <p:cxnSp>
                <p:nvCxnSpPr>
                  <p:cNvPr id="369" name="Straight Connector 368">
                    <a:extLst>
                      <a:ext uri="{FF2B5EF4-FFF2-40B4-BE49-F238E27FC236}">
                        <a16:creationId xmlns:a16="http://schemas.microsoft.com/office/drawing/2014/main" id="{A41D8165-F3E2-5B43-9B03-7BA8D1CA40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88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369">
                    <a:extLst>
                      <a:ext uri="{FF2B5EF4-FFF2-40B4-BE49-F238E27FC236}">
                        <a16:creationId xmlns:a16="http://schemas.microsoft.com/office/drawing/2014/main" id="{2B888336-6F87-0947-89B1-52A6B1963B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4346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370">
                    <a:extLst>
                      <a:ext uri="{FF2B5EF4-FFF2-40B4-BE49-F238E27FC236}">
                        <a16:creationId xmlns:a16="http://schemas.microsoft.com/office/drawing/2014/main" id="{61E9D890-60BC-1948-BE7D-E284EAD480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480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371">
                    <a:extLst>
                      <a:ext uri="{FF2B5EF4-FFF2-40B4-BE49-F238E27FC236}">
                        <a16:creationId xmlns:a16="http://schemas.microsoft.com/office/drawing/2014/main" id="{746DBEBD-AF52-1740-A8C9-55CA661986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45272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372">
                    <a:extLst>
                      <a:ext uri="{FF2B5EF4-FFF2-40B4-BE49-F238E27FC236}">
                        <a16:creationId xmlns:a16="http://schemas.microsoft.com/office/drawing/2014/main" id="{92A96CF0-C2F9-544C-AB38-12ACCFAF25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75735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373">
                    <a:extLst>
                      <a:ext uri="{FF2B5EF4-FFF2-40B4-BE49-F238E27FC236}">
                        <a16:creationId xmlns:a16="http://schemas.microsoft.com/office/drawing/2014/main" id="{DBAD9595-2238-8E48-9BBE-3976699523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06198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374">
                    <a:extLst>
                      <a:ext uri="{FF2B5EF4-FFF2-40B4-BE49-F238E27FC236}">
                        <a16:creationId xmlns:a16="http://schemas.microsoft.com/office/drawing/2014/main" id="{C951F0A5-6918-5E40-B7B7-5D7A94F563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36661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375">
                    <a:extLst>
                      <a:ext uri="{FF2B5EF4-FFF2-40B4-BE49-F238E27FC236}">
                        <a16:creationId xmlns:a16="http://schemas.microsoft.com/office/drawing/2014/main" id="{A1FFCE91-7B5A-B64E-9A7C-8E7C7E2008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124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>
                    <a:extLst>
                      <a:ext uri="{FF2B5EF4-FFF2-40B4-BE49-F238E27FC236}">
                        <a16:creationId xmlns:a16="http://schemas.microsoft.com/office/drawing/2014/main" id="{6A9373AB-9DA8-5947-98B8-B290537B90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97587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377">
                    <a:extLst>
                      <a:ext uri="{FF2B5EF4-FFF2-40B4-BE49-F238E27FC236}">
                        <a16:creationId xmlns:a16="http://schemas.microsoft.com/office/drawing/2014/main" id="{84770797-E52A-2647-8FEE-AF4E2DFDB4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2804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>
                    <a:extLst>
                      <a:ext uri="{FF2B5EF4-FFF2-40B4-BE49-F238E27FC236}">
                        <a16:creationId xmlns:a16="http://schemas.microsoft.com/office/drawing/2014/main" id="{6A58C5AB-E81F-9B4C-9E30-4BC7171EA5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5851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379">
                    <a:extLst>
                      <a:ext uri="{FF2B5EF4-FFF2-40B4-BE49-F238E27FC236}">
                        <a16:creationId xmlns:a16="http://schemas.microsoft.com/office/drawing/2014/main" id="{D1462C8A-106A-8F42-941B-E462B4042B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86484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380">
                    <a:extLst>
                      <a:ext uri="{FF2B5EF4-FFF2-40B4-BE49-F238E27FC236}">
                        <a16:creationId xmlns:a16="http://schemas.microsoft.com/office/drawing/2014/main" id="{36C9A620-5074-6642-BDDD-DB527B6C01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16947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Straight Connector 381">
                    <a:extLst>
                      <a:ext uri="{FF2B5EF4-FFF2-40B4-BE49-F238E27FC236}">
                        <a16:creationId xmlns:a16="http://schemas.microsoft.com/office/drawing/2014/main" id="{08135217-B4E6-9B40-AB3F-4B14094A22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947410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3" name="Straight Connector 382">
                    <a:extLst>
                      <a:ext uri="{FF2B5EF4-FFF2-40B4-BE49-F238E27FC236}">
                        <a16:creationId xmlns:a16="http://schemas.microsoft.com/office/drawing/2014/main" id="{86FC2A82-6E52-1749-B0B1-34EBD90A89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7787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Straight Connector 383">
                    <a:extLst>
                      <a:ext uri="{FF2B5EF4-FFF2-40B4-BE49-F238E27FC236}">
                        <a16:creationId xmlns:a16="http://schemas.microsoft.com/office/drawing/2014/main" id="{2900034F-8B10-F34C-A471-AFE20D9CDE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08336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Straight Connector 384">
                    <a:extLst>
                      <a:ext uri="{FF2B5EF4-FFF2-40B4-BE49-F238E27FC236}">
                        <a16:creationId xmlns:a16="http://schemas.microsoft.com/office/drawing/2014/main" id="{CF731892-F169-C346-8604-FB518AD925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13879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C0BA2398-0581-9947-8FD8-BAB7052C15C6}"/>
                  </a:ext>
                </a:extLst>
              </p:cNvPr>
              <p:cNvGrpSpPr/>
              <p:nvPr/>
            </p:nvGrpSpPr>
            <p:grpSpPr>
              <a:xfrm>
                <a:off x="453879" y="2771254"/>
                <a:ext cx="11953492" cy="783410"/>
                <a:chOff x="453879" y="5895454"/>
                <a:chExt cx="11953492" cy="783410"/>
              </a:xfrm>
            </p:grpSpPr>
            <p:sp>
              <p:nvSpPr>
                <p:cNvPr id="470" name="TextBox 469">
                  <a:extLst>
                    <a:ext uri="{FF2B5EF4-FFF2-40B4-BE49-F238E27FC236}">
                      <a16:creationId xmlns:a16="http://schemas.microsoft.com/office/drawing/2014/main" id="{0CE925BC-21BC-BE40-95BC-D5714D26F7F6}"/>
                    </a:ext>
                  </a:extLst>
                </p:cNvPr>
                <p:cNvSpPr txBox="1"/>
                <p:nvPr/>
              </p:nvSpPr>
              <p:spPr>
                <a:xfrm>
                  <a:off x="914826" y="6247977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0.1</a:t>
                  </a:r>
                </a:p>
              </p:txBody>
            </p:sp>
            <p:sp>
              <p:nvSpPr>
                <p:cNvPr id="471" name="TextBox 470">
                  <a:extLst>
                    <a:ext uri="{FF2B5EF4-FFF2-40B4-BE49-F238E27FC236}">
                      <a16:creationId xmlns:a16="http://schemas.microsoft.com/office/drawing/2014/main" id="{C2F75B21-80D9-F846-9B0F-43974E2BFD70}"/>
                    </a:ext>
                  </a:extLst>
                </p:cNvPr>
                <p:cNvSpPr txBox="1"/>
                <p:nvPr/>
              </p:nvSpPr>
              <p:spPr>
                <a:xfrm>
                  <a:off x="1645099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0.2</a:t>
                  </a:r>
                </a:p>
              </p:txBody>
            </p:sp>
            <p:sp>
              <p:nvSpPr>
                <p:cNvPr id="472" name="TextBox 471">
                  <a:extLst>
                    <a:ext uri="{FF2B5EF4-FFF2-40B4-BE49-F238E27FC236}">
                      <a16:creationId xmlns:a16="http://schemas.microsoft.com/office/drawing/2014/main" id="{861FFB64-688E-6C40-9EC8-231425897BAC}"/>
                    </a:ext>
                  </a:extLst>
                </p:cNvPr>
                <p:cNvSpPr txBox="1"/>
                <p:nvPr/>
              </p:nvSpPr>
              <p:spPr>
                <a:xfrm>
                  <a:off x="2375373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0.3</a:t>
                  </a:r>
                </a:p>
              </p:txBody>
            </p:sp>
            <p:sp>
              <p:nvSpPr>
                <p:cNvPr id="473" name="TextBox 472">
                  <a:extLst>
                    <a:ext uri="{FF2B5EF4-FFF2-40B4-BE49-F238E27FC236}">
                      <a16:creationId xmlns:a16="http://schemas.microsoft.com/office/drawing/2014/main" id="{FEEB4F1A-2B25-D24F-9B3E-182572D5BB7C}"/>
                    </a:ext>
                  </a:extLst>
                </p:cNvPr>
                <p:cNvSpPr txBox="1"/>
                <p:nvPr/>
              </p:nvSpPr>
              <p:spPr>
                <a:xfrm>
                  <a:off x="7586324" y="6247976"/>
                  <a:ext cx="36377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474" name="TextBox 473">
                  <a:extLst>
                    <a:ext uri="{FF2B5EF4-FFF2-40B4-BE49-F238E27FC236}">
                      <a16:creationId xmlns:a16="http://schemas.microsoft.com/office/drawing/2014/main" id="{5DB327EE-E9EC-6444-A304-65B1F64A2747}"/>
                    </a:ext>
                  </a:extLst>
                </p:cNvPr>
                <p:cNvSpPr txBox="1"/>
                <p:nvPr/>
              </p:nvSpPr>
              <p:spPr>
                <a:xfrm>
                  <a:off x="3105647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0.4</a:t>
                  </a:r>
                </a:p>
              </p:txBody>
            </p:sp>
            <p:sp>
              <p:nvSpPr>
                <p:cNvPr id="475" name="TextBox 474">
                  <a:extLst>
                    <a:ext uri="{FF2B5EF4-FFF2-40B4-BE49-F238E27FC236}">
                      <a16:creationId xmlns:a16="http://schemas.microsoft.com/office/drawing/2014/main" id="{24DE9112-48A5-4045-90F2-09B2CE60B012}"/>
                    </a:ext>
                  </a:extLst>
                </p:cNvPr>
                <p:cNvSpPr txBox="1"/>
                <p:nvPr/>
              </p:nvSpPr>
              <p:spPr>
                <a:xfrm>
                  <a:off x="3835921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0.5</a:t>
                  </a:r>
                </a:p>
              </p:txBody>
            </p:sp>
            <p:sp>
              <p:nvSpPr>
                <p:cNvPr id="476" name="TextBox 475">
                  <a:extLst>
                    <a:ext uri="{FF2B5EF4-FFF2-40B4-BE49-F238E27FC236}">
                      <a16:creationId xmlns:a16="http://schemas.microsoft.com/office/drawing/2014/main" id="{6507EBA3-4F09-D746-8EAF-F78B94CA8216}"/>
                    </a:ext>
                  </a:extLst>
                </p:cNvPr>
                <p:cNvSpPr txBox="1"/>
                <p:nvPr/>
              </p:nvSpPr>
              <p:spPr>
                <a:xfrm>
                  <a:off x="4566196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0.6</a:t>
                  </a:r>
                </a:p>
              </p:txBody>
            </p:sp>
            <p:sp>
              <p:nvSpPr>
                <p:cNvPr id="477" name="TextBox 476">
                  <a:extLst>
                    <a:ext uri="{FF2B5EF4-FFF2-40B4-BE49-F238E27FC236}">
                      <a16:creationId xmlns:a16="http://schemas.microsoft.com/office/drawing/2014/main" id="{07969110-A0E5-CE45-A05A-CC143EC3BB05}"/>
                    </a:ext>
                  </a:extLst>
                </p:cNvPr>
                <p:cNvSpPr txBox="1"/>
                <p:nvPr/>
              </p:nvSpPr>
              <p:spPr>
                <a:xfrm>
                  <a:off x="5296469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0.7</a:t>
                  </a:r>
                </a:p>
              </p:txBody>
            </p:sp>
            <p:sp>
              <p:nvSpPr>
                <p:cNvPr id="478" name="TextBox 477">
                  <a:extLst>
                    <a:ext uri="{FF2B5EF4-FFF2-40B4-BE49-F238E27FC236}">
                      <a16:creationId xmlns:a16="http://schemas.microsoft.com/office/drawing/2014/main" id="{DD574DC5-47D0-3C48-BEF0-6C932EBF62BC}"/>
                    </a:ext>
                  </a:extLst>
                </p:cNvPr>
                <p:cNvSpPr txBox="1"/>
                <p:nvPr/>
              </p:nvSpPr>
              <p:spPr>
                <a:xfrm>
                  <a:off x="6026744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0.8</a:t>
                  </a:r>
                </a:p>
              </p:txBody>
            </p:sp>
            <p:sp>
              <p:nvSpPr>
                <p:cNvPr id="479" name="TextBox 478">
                  <a:extLst>
                    <a:ext uri="{FF2B5EF4-FFF2-40B4-BE49-F238E27FC236}">
                      <a16:creationId xmlns:a16="http://schemas.microsoft.com/office/drawing/2014/main" id="{4288379B-44EC-8947-AE78-43DC1DED95D7}"/>
                    </a:ext>
                  </a:extLst>
                </p:cNvPr>
                <p:cNvSpPr txBox="1"/>
                <p:nvPr/>
              </p:nvSpPr>
              <p:spPr>
                <a:xfrm>
                  <a:off x="6757017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0.9</a:t>
                  </a:r>
                </a:p>
              </p:txBody>
            </p:sp>
            <p:sp>
              <p:nvSpPr>
                <p:cNvPr id="480" name="TextBox 479">
                  <a:extLst>
                    <a:ext uri="{FF2B5EF4-FFF2-40B4-BE49-F238E27FC236}">
                      <a16:creationId xmlns:a16="http://schemas.microsoft.com/office/drawing/2014/main" id="{7FDEBA8A-4040-794E-A0A6-C04EAEC868BB}"/>
                    </a:ext>
                  </a:extLst>
                </p:cNvPr>
                <p:cNvSpPr txBox="1"/>
                <p:nvPr/>
              </p:nvSpPr>
              <p:spPr>
                <a:xfrm>
                  <a:off x="8216965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1.1</a:t>
                  </a:r>
                </a:p>
              </p:txBody>
            </p:sp>
            <p:sp>
              <p:nvSpPr>
                <p:cNvPr id="481" name="TextBox 480">
                  <a:extLst>
                    <a:ext uri="{FF2B5EF4-FFF2-40B4-BE49-F238E27FC236}">
                      <a16:creationId xmlns:a16="http://schemas.microsoft.com/office/drawing/2014/main" id="{FF60BC9A-15AD-C740-94B7-065C98F89D99}"/>
                    </a:ext>
                  </a:extLst>
                </p:cNvPr>
                <p:cNvSpPr txBox="1"/>
                <p:nvPr/>
              </p:nvSpPr>
              <p:spPr>
                <a:xfrm>
                  <a:off x="8947237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1.2</a:t>
                  </a:r>
                </a:p>
              </p:txBody>
            </p:sp>
            <p:sp>
              <p:nvSpPr>
                <p:cNvPr id="482" name="TextBox 481">
                  <a:extLst>
                    <a:ext uri="{FF2B5EF4-FFF2-40B4-BE49-F238E27FC236}">
                      <a16:creationId xmlns:a16="http://schemas.microsoft.com/office/drawing/2014/main" id="{085CC849-C98E-D14E-BF3A-8B9F5FDE8505}"/>
                    </a:ext>
                  </a:extLst>
                </p:cNvPr>
                <p:cNvSpPr txBox="1"/>
                <p:nvPr/>
              </p:nvSpPr>
              <p:spPr>
                <a:xfrm>
                  <a:off x="9677513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1.3</a:t>
                  </a:r>
                </a:p>
              </p:txBody>
            </p:sp>
            <p:sp>
              <p:nvSpPr>
                <p:cNvPr id="483" name="TextBox 482">
                  <a:extLst>
                    <a:ext uri="{FF2B5EF4-FFF2-40B4-BE49-F238E27FC236}">
                      <a16:creationId xmlns:a16="http://schemas.microsoft.com/office/drawing/2014/main" id="{B8335B42-68AB-A545-8730-4D9063414ED4}"/>
                    </a:ext>
                  </a:extLst>
                </p:cNvPr>
                <p:cNvSpPr txBox="1"/>
                <p:nvPr/>
              </p:nvSpPr>
              <p:spPr>
                <a:xfrm>
                  <a:off x="10407785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1.4</a:t>
                  </a:r>
                </a:p>
              </p:txBody>
            </p:sp>
            <p:sp>
              <p:nvSpPr>
                <p:cNvPr id="484" name="TextBox 483">
                  <a:extLst>
                    <a:ext uri="{FF2B5EF4-FFF2-40B4-BE49-F238E27FC236}">
                      <a16:creationId xmlns:a16="http://schemas.microsoft.com/office/drawing/2014/main" id="{243C8FB4-82DF-6742-81A6-BCC6AF3BD59B}"/>
                    </a:ext>
                  </a:extLst>
                </p:cNvPr>
                <p:cNvSpPr txBox="1"/>
                <p:nvPr/>
              </p:nvSpPr>
              <p:spPr>
                <a:xfrm>
                  <a:off x="11138060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1.5</a:t>
                  </a:r>
                </a:p>
              </p:txBody>
            </p:sp>
            <p:sp>
              <p:nvSpPr>
                <p:cNvPr id="485" name="TextBox 484">
                  <a:extLst>
                    <a:ext uri="{FF2B5EF4-FFF2-40B4-BE49-F238E27FC236}">
                      <a16:creationId xmlns:a16="http://schemas.microsoft.com/office/drawing/2014/main" id="{027F3063-F6FD-0543-9576-B9104B616603}"/>
                    </a:ext>
                  </a:extLst>
                </p:cNvPr>
                <p:cNvSpPr txBox="1"/>
                <p:nvPr/>
              </p:nvSpPr>
              <p:spPr>
                <a:xfrm>
                  <a:off x="11868334" y="6247976"/>
                  <a:ext cx="5390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1.6</a:t>
                  </a:r>
                </a:p>
              </p:txBody>
            </p:sp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6273C65E-D97B-7E4E-9080-14AADCA5260F}"/>
                    </a:ext>
                  </a:extLst>
                </p:cNvPr>
                <p:cNvGrpSpPr/>
                <p:nvPr/>
              </p:nvGrpSpPr>
              <p:grpSpPr>
                <a:xfrm>
                  <a:off x="457009" y="6033094"/>
                  <a:ext cx="11537814" cy="251458"/>
                  <a:chOff x="457009" y="5934304"/>
                  <a:chExt cx="11537814" cy="350248"/>
                </a:xfrm>
              </p:grpSpPr>
              <p:grpSp>
                <p:nvGrpSpPr>
                  <p:cNvPr id="508" name="Group 507">
                    <a:extLst>
                      <a:ext uri="{FF2B5EF4-FFF2-40B4-BE49-F238E27FC236}">
                        <a16:creationId xmlns:a16="http://schemas.microsoft.com/office/drawing/2014/main" id="{B4E539A3-4C32-0943-9B53-88D292796EFA}"/>
                      </a:ext>
                    </a:extLst>
                  </p:cNvPr>
                  <p:cNvGrpSpPr/>
                  <p:nvPr/>
                </p:nvGrpSpPr>
                <p:grpSpPr>
                  <a:xfrm>
                    <a:off x="457009" y="5934304"/>
                    <a:ext cx="584368" cy="350248"/>
                    <a:chOff x="0" y="0"/>
                    <a:chExt cx="9760280" cy="6858000"/>
                  </a:xfrm>
                </p:grpSpPr>
                <p:cxnSp>
                  <p:nvCxnSpPr>
                    <p:cNvPr id="584" name="Straight Connector 583">
                      <a:extLst>
                        <a:ext uri="{FF2B5EF4-FFF2-40B4-BE49-F238E27FC236}">
                          <a16:creationId xmlns:a16="http://schemas.microsoft.com/office/drawing/2014/main" id="{D07F073E-8E9E-0648-B54E-FE3292E429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5" name="Straight Connector 584">
                      <a:extLst>
                        <a:ext uri="{FF2B5EF4-FFF2-40B4-BE49-F238E27FC236}">
                          <a16:creationId xmlns:a16="http://schemas.microsoft.com/office/drawing/2014/main" id="{43B582DF-A70B-0F46-A6F3-61EFAC75AB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6" name="Straight Connector 585">
                      <a:extLst>
                        <a:ext uri="{FF2B5EF4-FFF2-40B4-BE49-F238E27FC236}">
                          <a16:creationId xmlns:a16="http://schemas.microsoft.com/office/drawing/2014/main" id="{CA504B82-CD62-7E44-BA55-B36D408CBE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7" name="Straight Connector 586">
                      <a:extLst>
                        <a:ext uri="{FF2B5EF4-FFF2-40B4-BE49-F238E27FC236}">
                          <a16:creationId xmlns:a16="http://schemas.microsoft.com/office/drawing/2014/main" id="{D42749C0-2165-B146-97F9-9CEED0FEFF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8" name="Straight Connector 587">
                      <a:extLst>
                        <a:ext uri="{FF2B5EF4-FFF2-40B4-BE49-F238E27FC236}">
                          <a16:creationId xmlns:a16="http://schemas.microsoft.com/office/drawing/2014/main" id="{C125D0C4-96E6-0A4F-9403-3D23BEE526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65AA81DC-DCB3-914D-94F6-48006DE81F0F}"/>
                      </a:ext>
                    </a:extLst>
                  </p:cNvPr>
                  <p:cNvGrpSpPr/>
                  <p:nvPr/>
                </p:nvGrpSpPr>
                <p:grpSpPr>
                  <a:xfrm>
                    <a:off x="133365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80" name="Straight Connector 579">
                      <a:extLst>
                        <a:ext uri="{FF2B5EF4-FFF2-40B4-BE49-F238E27FC236}">
                          <a16:creationId xmlns:a16="http://schemas.microsoft.com/office/drawing/2014/main" id="{E764D933-0E6E-A14D-96FD-CDE950BFEC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1" name="Straight Connector 580">
                      <a:extLst>
                        <a:ext uri="{FF2B5EF4-FFF2-40B4-BE49-F238E27FC236}">
                          <a16:creationId xmlns:a16="http://schemas.microsoft.com/office/drawing/2014/main" id="{63A4E1D3-E12A-A04D-9DC1-C3B285F22C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2" name="Straight Connector 581">
                      <a:extLst>
                        <a:ext uri="{FF2B5EF4-FFF2-40B4-BE49-F238E27FC236}">
                          <a16:creationId xmlns:a16="http://schemas.microsoft.com/office/drawing/2014/main" id="{40A5AB2E-F43C-8741-AD99-EFA1222C1E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3" name="Straight Connector 582">
                      <a:extLst>
                        <a:ext uri="{FF2B5EF4-FFF2-40B4-BE49-F238E27FC236}">
                          <a16:creationId xmlns:a16="http://schemas.microsoft.com/office/drawing/2014/main" id="{135D4C60-79B0-634D-BC45-1B325D8144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38DC102D-4169-F240-B090-BB32D5935E0D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0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76" name="Straight Connector 575">
                      <a:extLst>
                        <a:ext uri="{FF2B5EF4-FFF2-40B4-BE49-F238E27FC236}">
                          <a16:creationId xmlns:a16="http://schemas.microsoft.com/office/drawing/2014/main" id="{5BD55DF1-7583-6244-BBA8-82C19939B6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>
                      <a:extLst>
                        <a:ext uri="{FF2B5EF4-FFF2-40B4-BE49-F238E27FC236}">
                          <a16:creationId xmlns:a16="http://schemas.microsoft.com/office/drawing/2014/main" id="{3DD5DF35-C560-F34F-9676-602D95F34C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8" name="Straight Connector 577">
                      <a:extLst>
                        <a:ext uri="{FF2B5EF4-FFF2-40B4-BE49-F238E27FC236}">
                          <a16:creationId xmlns:a16="http://schemas.microsoft.com/office/drawing/2014/main" id="{2E48D670-5A5C-974D-8821-BA27D7F0A3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>
                      <a:extLst>
                        <a:ext uri="{FF2B5EF4-FFF2-40B4-BE49-F238E27FC236}">
                          <a16:creationId xmlns:a16="http://schemas.microsoft.com/office/drawing/2014/main" id="{3A5A97E5-39BC-AD45-AD96-0D96A1EA35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1" name="Group 510">
                    <a:extLst>
                      <a:ext uri="{FF2B5EF4-FFF2-40B4-BE49-F238E27FC236}">
                        <a16:creationId xmlns:a16="http://schemas.microsoft.com/office/drawing/2014/main" id="{25B02577-FBBE-0F43-A080-BD40C0E29650}"/>
                      </a:ext>
                    </a:extLst>
                  </p:cNvPr>
                  <p:cNvGrpSpPr/>
                  <p:nvPr/>
                </p:nvGrpSpPr>
                <p:grpSpPr>
                  <a:xfrm>
                    <a:off x="279475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72" name="Straight Connector 571">
                      <a:extLst>
                        <a:ext uri="{FF2B5EF4-FFF2-40B4-BE49-F238E27FC236}">
                          <a16:creationId xmlns:a16="http://schemas.microsoft.com/office/drawing/2014/main" id="{A2A38CA4-003B-D945-B723-21B547589E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>
                      <a:extLst>
                        <a:ext uri="{FF2B5EF4-FFF2-40B4-BE49-F238E27FC236}">
                          <a16:creationId xmlns:a16="http://schemas.microsoft.com/office/drawing/2014/main" id="{2E965949-9567-7641-9CB3-3B01A79C66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4" name="Straight Connector 573">
                      <a:extLst>
                        <a:ext uri="{FF2B5EF4-FFF2-40B4-BE49-F238E27FC236}">
                          <a16:creationId xmlns:a16="http://schemas.microsoft.com/office/drawing/2014/main" id="{749EB6AB-FAF4-7D41-8C04-7CE308AB27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>
                      <a:extLst>
                        <a:ext uri="{FF2B5EF4-FFF2-40B4-BE49-F238E27FC236}">
                          <a16:creationId xmlns:a16="http://schemas.microsoft.com/office/drawing/2014/main" id="{6AC33210-1AAF-684F-A18E-870BB9EF63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2" name="Group 511">
                    <a:extLst>
                      <a:ext uri="{FF2B5EF4-FFF2-40B4-BE49-F238E27FC236}">
                        <a16:creationId xmlns:a16="http://schemas.microsoft.com/office/drawing/2014/main" id="{86E19223-3E4C-F04B-98C6-A4936AEFA079}"/>
                      </a:ext>
                    </a:extLst>
                  </p:cNvPr>
                  <p:cNvGrpSpPr/>
                  <p:nvPr/>
                </p:nvGrpSpPr>
                <p:grpSpPr>
                  <a:xfrm>
                    <a:off x="3525309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68" name="Straight Connector 567">
                      <a:extLst>
                        <a:ext uri="{FF2B5EF4-FFF2-40B4-BE49-F238E27FC236}">
                          <a16:creationId xmlns:a16="http://schemas.microsoft.com/office/drawing/2014/main" id="{589F5BB8-5542-264C-B948-EC7DB1DE75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>
                      <a:extLst>
                        <a:ext uri="{FF2B5EF4-FFF2-40B4-BE49-F238E27FC236}">
                          <a16:creationId xmlns:a16="http://schemas.microsoft.com/office/drawing/2014/main" id="{292FE1D3-03B9-7343-8428-FC1D15717E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0" name="Straight Connector 569">
                      <a:extLst>
                        <a:ext uri="{FF2B5EF4-FFF2-40B4-BE49-F238E27FC236}">
                          <a16:creationId xmlns:a16="http://schemas.microsoft.com/office/drawing/2014/main" id="{BC67B367-F617-7A41-9331-81EFFCF0BD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>
                      <a:extLst>
                        <a:ext uri="{FF2B5EF4-FFF2-40B4-BE49-F238E27FC236}">
                          <a16:creationId xmlns:a16="http://schemas.microsoft.com/office/drawing/2014/main" id="{375E9963-E6F9-3A4A-9D82-238A1C7EE5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3" name="Group 512">
                    <a:extLst>
                      <a:ext uri="{FF2B5EF4-FFF2-40B4-BE49-F238E27FC236}">
                        <a16:creationId xmlns:a16="http://schemas.microsoft.com/office/drawing/2014/main" id="{1F837EA1-A03E-734E-90DA-AAD47EE1ABCA}"/>
                      </a:ext>
                    </a:extLst>
                  </p:cNvPr>
                  <p:cNvGrpSpPr/>
                  <p:nvPr/>
                </p:nvGrpSpPr>
                <p:grpSpPr>
                  <a:xfrm>
                    <a:off x="4255861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64" name="Straight Connector 563">
                      <a:extLst>
                        <a:ext uri="{FF2B5EF4-FFF2-40B4-BE49-F238E27FC236}">
                          <a16:creationId xmlns:a16="http://schemas.microsoft.com/office/drawing/2014/main" id="{270DEA32-36DD-4D4B-983F-8B9BA3D7DA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>
                      <a:extLst>
                        <a:ext uri="{FF2B5EF4-FFF2-40B4-BE49-F238E27FC236}">
                          <a16:creationId xmlns:a16="http://schemas.microsoft.com/office/drawing/2014/main" id="{A54A1D32-E921-AF46-9307-438212F659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6" name="Straight Connector 565">
                      <a:extLst>
                        <a:ext uri="{FF2B5EF4-FFF2-40B4-BE49-F238E27FC236}">
                          <a16:creationId xmlns:a16="http://schemas.microsoft.com/office/drawing/2014/main" id="{7BF3C59F-4458-354F-856D-D332342E8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>
                      <a:extLst>
                        <a:ext uri="{FF2B5EF4-FFF2-40B4-BE49-F238E27FC236}">
                          <a16:creationId xmlns:a16="http://schemas.microsoft.com/office/drawing/2014/main" id="{F9D2C54C-9FD0-224A-A58C-5398519256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4" name="Group 513">
                    <a:extLst>
                      <a:ext uri="{FF2B5EF4-FFF2-40B4-BE49-F238E27FC236}">
                        <a16:creationId xmlns:a16="http://schemas.microsoft.com/office/drawing/2014/main" id="{C0219A3E-2121-3B40-AA64-EA31FCBD0845}"/>
                      </a:ext>
                    </a:extLst>
                  </p:cNvPr>
                  <p:cNvGrpSpPr/>
                  <p:nvPr/>
                </p:nvGrpSpPr>
                <p:grpSpPr>
                  <a:xfrm>
                    <a:off x="498641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60" name="Straight Connector 559">
                      <a:extLst>
                        <a:ext uri="{FF2B5EF4-FFF2-40B4-BE49-F238E27FC236}">
                          <a16:creationId xmlns:a16="http://schemas.microsoft.com/office/drawing/2014/main" id="{C2B826C9-EA59-0A4C-A813-4E8E9CA01E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>
                      <a:extLst>
                        <a:ext uri="{FF2B5EF4-FFF2-40B4-BE49-F238E27FC236}">
                          <a16:creationId xmlns:a16="http://schemas.microsoft.com/office/drawing/2014/main" id="{D6208A4E-7941-6B45-A37D-D30B912A13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2" name="Straight Connector 561">
                      <a:extLst>
                        <a:ext uri="{FF2B5EF4-FFF2-40B4-BE49-F238E27FC236}">
                          <a16:creationId xmlns:a16="http://schemas.microsoft.com/office/drawing/2014/main" id="{29349CF8-91B6-204C-9A3D-77CDD34EA2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>
                      <a:extLst>
                        <a:ext uri="{FF2B5EF4-FFF2-40B4-BE49-F238E27FC236}">
                          <a16:creationId xmlns:a16="http://schemas.microsoft.com/office/drawing/2014/main" id="{F304A56B-A234-2D4E-8EE5-F29442EFF7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EE6B674E-9E44-404F-949B-0644BED91B50}"/>
                      </a:ext>
                    </a:extLst>
                  </p:cNvPr>
                  <p:cNvGrpSpPr/>
                  <p:nvPr/>
                </p:nvGrpSpPr>
                <p:grpSpPr>
                  <a:xfrm>
                    <a:off x="571696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56" name="Straight Connector 555">
                      <a:extLst>
                        <a:ext uri="{FF2B5EF4-FFF2-40B4-BE49-F238E27FC236}">
                          <a16:creationId xmlns:a16="http://schemas.microsoft.com/office/drawing/2014/main" id="{ED32E613-6580-FA43-9DDE-AD490D1B5D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7" name="Straight Connector 556">
                      <a:extLst>
                        <a:ext uri="{FF2B5EF4-FFF2-40B4-BE49-F238E27FC236}">
                          <a16:creationId xmlns:a16="http://schemas.microsoft.com/office/drawing/2014/main" id="{2FE8AE33-52EE-184A-9D1F-C7A1955016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8" name="Straight Connector 557">
                      <a:extLst>
                        <a:ext uri="{FF2B5EF4-FFF2-40B4-BE49-F238E27FC236}">
                          <a16:creationId xmlns:a16="http://schemas.microsoft.com/office/drawing/2014/main" id="{A0C4554B-D796-524E-BB8A-A9CFEE21E5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9" name="Straight Connector 558">
                      <a:extLst>
                        <a:ext uri="{FF2B5EF4-FFF2-40B4-BE49-F238E27FC236}">
                          <a16:creationId xmlns:a16="http://schemas.microsoft.com/office/drawing/2014/main" id="{803B376D-DB05-BA41-A6BA-D8C4B3C5B5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2BAD96B6-FAB9-0C4E-A672-D473F4CC8748}"/>
                      </a:ext>
                    </a:extLst>
                  </p:cNvPr>
                  <p:cNvGrpSpPr/>
                  <p:nvPr/>
                </p:nvGrpSpPr>
                <p:grpSpPr>
                  <a:xfrm>
                    <a:off x="644751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52" name="Straight Connector 551">
                      <a:extLst>
                        <a:ext uri="{FF2B5EF4-FFF2-40B4-BE49-F238E27FC236}">
                          <a16:creationId xmlns:a16="http://schemas.microsoft.com/office/drawing/2014/main" id="{13578AB9-80B6-4D43-98D3-448CF0ACCF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3" name="Straight Connector 552">
                      <a:extLst>
                        <a:ext uri="{FF2B5EF4-FFF2-40B4-BE49-F238E27FC236}">
                          <a16:creationId xmlns:a16="http://schemas.microsoft.com/office/drawing/2014/main" id="{6897862B-1458-6342-806C-BA2092F7AB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4" name="Straight Connector 553">
                      <a:extLst>
                        <a:ext uri="{FF2B5EF4-FFF2-40B4-BE49-F238E27FC236}">
                          <a16:creationId xmlns:a16="http://schemas.microsoft.com/office/drawing/2014/main" id="{7A36BBAE-E4C3-4445-BFE3-FF49166436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5" name="Straight Connector 554">
                      <a:extLst>
                        <a:ext uri="{FF2B5EF4-FFF2-40B4-BE49-F238E27FC236}">
                          <a16:creationId xmlns:a16="http://schemas.microsoft.com/office/drawing/2014/main" id="{A2327284-3AD8-2E40-92D8-A47991459C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7" name="Group 516">
                    <a:extLst>
                      <a:ext uri="{FF2B5EF4-FFF2-40B4-BE49-F238E27FC236}">
                        <a16:creationId xmlns:a16="http://schemas.microsoft.com/office/drawing/2014/main" id="{5981DC74-7C09-E840-9EC9-E39CA26C8CB4}"/>
                      </a:ext>
                    </a:extLst>
                  </p:cNvPr>
                  <p:cNvGrpSpPr/>
                  <p:nvPr/>
                </p:nvGrpSpPr>
                <p:grpSpPr>
                  <a:xfrm>
                    <a:off x="717807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48" name="Straight Connector 547">
                      <a:extLst>
                        <a:ext uri="{FF2B5EF4-FFF2-40B4-BE49-F238E27FC236}">
                          <a16:creationId xmlns:a16="http://schemas.microsoft.com/office/drawing/2014/main" id="{45AA6026-9971-E34D-A0AB-32E973CBE2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9" name="Straight Connector 548">
                      <a:extLst>
                        <a:ext uri="{FF2B5EF4-FFF2-40B4-BE49-F238E27FC236}">
                          <a16:creationId xmlns:a16="http://schemas.microsoft.com/office/drawing/2014/main" id="{AC0A3BF1-DDBE-8E4B-B8B7-28DC47D3E0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0" name="Straight Connector 549">
                      <a:extLst>
                        <a:ext uri="{FF2B5EF4-FFF2-40B4-BE49-F238E27FC236}">
                          <a16:creationId xmlns:a16="http://schemas.microsoft.com/office/drawing/2014/main" id="{74677773-AD31-6C45-AAF5-3545DC8C15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1" name="Straight Connector 550">
                      <a:extLst>
                        <a:ext uri="{FF2B5EF4-FFF2-40B4-BE49-F238E27FC236}">
                          <a16:creationId xmlns:a16="http://schemas.microsoft.com/office/drawing/2014/main" id="{EED531F0-1D33-3C48-AECB-77637F5BE6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8" name="Group 517">
                    <a:extLst>
                      <a:ext uri="{FF2B5EF4-FFF2-40B4-BE49-F238E27FC236}">
                        <a16:creationId xmlns:a16="http://schemas.microsoft.com/office/drawing/2014/main" id="{6A884F62-0354-D546-9BDD-F2ADF5494AEE}"/>
                      </a:ext>
                    </a:extLst>
                  </p:cNvPr>
                  <p:cNvGrpSpPr/>
                  <p:nvPr/>
                </p:nvGrpSpPr>
                <p:grpSpPr>
                  <a:xfrm>
                    <a:off x="790378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44" name="Straight Connector 543">
                      <a:extLst>
                        <a:ext uri="{FF2B5EF4-FFF2-40B4-BE49-F238E27FC236}">
                          <a16:creationId xmlns:a16="http://schemas.microsoft.com/office/drawing/2014/main" id="{95A90407-9AAB-6541-80FD-E0A8195356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5" name="Straight Connector 544">
                      <a:extLst>
                        <a:ext uri="{FF2B5EF4-FFF2-40B4-BE49-F238E27FC236}">
                          <a16:creationId xmlns:a16="http://schemas.microsoft.com/office/drawing/2014/main" id="{F72C6A55-324F-D843-88AC-9592C9BB53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6" name="Straight Connector 545">
                      <a:extLst>
                        <a:ext uri="{FF2B5EF4-FFF2-40B4-BE49-F238E27FC236}">
                          <a16:creationId xmlns:a16="http://schemas.microsoft.com/office/drawing/2014/main" id="{B057C2F1-7B13-EE4D-B055-C9C2AA9A1A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7" name="Straight Connector 546">
                      <a:extLst>
                        <a:ext uri="{FF2B5EF4-FFF2-40B4-BE49-F238E27FC236}">
                          <a16:creationId xmlns:a16="http://schemas.microsoft.com/office/drawing/2014/main" id="{A0D978DD-BF0B-5C40-A690-1151BB5537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9" name="Group 518">
                    <a:extLst>
                      <a:ext uri="{FF2B5EF4-FFF2-40B4-BE49-F238E27FC236}">
                        <a16:creationId xmlns:a16="http://schemas.microsoft.com/office/drawing/2014/main" id="{61D2E366-DF29-A645-B7C6-239A3940F53C}"/>
                      </a:ext>
                    </a:extLst>
                  </p:cNvPr>
                  <p:cNvGrpSpPr/>
                  <p:nvPr/>
                </p:nvGrpSpPr>
                <p:grpSpPr>
                  <a:xfrm>
                    <a:off x="8634339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40" name="Straight Connector 539">
                      <a:extLst>
                        <a:ext uri="{FF2B5EF4-FFF2-40B4-BE49-F238E27FC236}">
                          <a16:creationId xmlns:a16="http://schemas.microsoft.com/office/drawing/2014/main" id="{23CF443E-8F35-264F-AF0F-7EB8F17B8B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1" name="Straight Connector 540">
                      <a:extLst>
                        <a:ext uri="{FF2B5EF4-FFF2-40B4-BE49-F238E27FC236}">
                          <a16:creationId xmlns:a16="http://schemas.microsoft.com/office/drawing/2014/main" id="{7DAC1479-69FF-6745-839D-86E69ACFF4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2" name="Straight Connector 541">
                      <a:extLst>
                        <a:ext uri="{FF2B5EF4-FFF2-40B4-BE49-F238E27FC236}">
                          <a16:creationId xmlns:a16="http://schemas.microsoft.com/office/drawing/2014/main" id="{98C9A4F8-7D83-394C-ABA8-9BB4B163FC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3" name="Straight Connector 542">
                      <a:extLst>
                        <a:ext uri="{FF2B5EF4-FFF2-40B4-BE49-F238E27FC236}">
                          <a16:creationId xmlns:a16="http://schemas.microsoft.com/office/drawing/2014/main" id="{11CC3B97-A71B-0244-92D0-CCBF7EFFB9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0" name="Group 519">
                    <a:extLst>
                      <a:ext uri="{FF2B5EF4-FFF2-40B4-BE49-F238E27FC236}">
                        <a16:creationId xmlns:a16="http://schemas.microsoft.com/office/drawing/2014/main" id="{ECD934A0-EF9C-2447-B700-474BA4B19624}"/>
                      </a:ext>
                    </a:extLst>
                  </p:cNvPr>
                  <p:cNvGrpSpPr/>
                  <p:nvPr/>
                </p:nvGrpSpPr>
                <p:grpSpPr>
                  <a:xfrm>
                    <a:off x="9364891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36" name="Straight Connector 535">
                      <a:extLst>
                        <a:ext uri="{FF2B5EF4-FFF2-40B4-BE49-F238E27FC236}">
                          <a16:creationId xmlns:a16="http://schemas.microsoft.com/office/drawing/2014/main" id="{2D5B8815-5180-734C-B1BF-6616954AB3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7" name="Straight Connector 536">
                      <a:extLst>
                        <a:ext uri="{FF2B5EF4-FFF2-40B4-BE49-F238E27FC236}">
                          <a16:creationId xmlns:a16="http://schemas.microsoft.com/office/drawing/2014/main" id="{3899931B-FE9A-AB4C-8911-504A701B91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537">
                      <a:extLst>
                        <a:ext uri="{FF2B5EF4-FFF2-40B4-BE49-F238E27FC236}">
                          <a16:creationId xmlns:a16="http://schemas.microsoft.com/office/drawing/2014/main" id="{5C93F1C8-62B7-0542-92FB-C2D24EFF9B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9" name="Straight Connector 538">
                      <a:extLst>
                        <a:ext uri="{FF2B5EF4-FFF2-40B4-BE49-F238E27FC236}">
                          <a16:creationId xmlns:a16="http://schemas.microsoft.com/office/drawing/2014/main" id="{70219D7C-CBA0-8543-A4D0-DE44768252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1" name="Group 520">
                    <a:extLst>
                      <a:ext uri="{FF2B5EF4-FFF2-40B4-BE49-F238E27FC236}">
                        <a16:creationId xmlns:a16="http://schemas.microsoft.com/office/drawing/2014/main" id="{8B9082BC-9F89-3A40-AA78-EAA3D33C472E}"/>
                      </a:ext>
                    </a:extLst>
                  </p:cNvPr>
                  <p:cNvGrpSpPr/>
                  <p:nvPr/>
                </p:nvGrpSpPr>
                <p:grpSpPr>
                  <a:xfrm>
                    <a:off x="1009544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32" name="Straight Connector 531">
                      <a:extLst>
                        <a:ext uri="{FF2B5EF4-FFF2-40B4-BE49-F238E27FC236}">
                          <a16:creationId xmlns:a16="http://schemas.microsoft.com/office/drawing/2014/main" id="{A603630B-A575-E040-A700-0C57E77051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3" name="Straight Connector 532">
                      <a:extLst>
                        <a:ext uri="{FF2B5EF4-FFF2-40B4-BE49-F238E27FC236}">
                          <a16:creationId xmlns:a16="http://schemas.microsoft.com/office/drawing/2014/main" id="{DE050755-1461-0346-ADEB-0E9362F49F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533">
                      <a:extLst>
                        <a:ext uri="{FF2B5EF4-FFF2-40B4-BE49-F238E27FC236}">
                          <a16:creationId xmlns:a16="http://schemas.microsoft.com/office/drawing/2014/main" id="{0CAB79D6-E61E-F444-9D8E-548121A9F0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5" name="Straight Connector 534">
                      <a:extLst>
                        <a:ext uri="{FF2B5EF4-FFF2-40B4-BE49-F238E27FC236}">
                          <a16:creationId xmlns:a16="http://schemas.microsoft.com/office/drawing/2014/main" id="{8343E344-9E27-8B45-B7C1-50C8BF7B23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2" name="Group 521">
                    <a:extLst>
                      <a:ext uri="{FF2B5EF4-FFF2-40B4-BE49-F238E27FC236}">
                        <a16:creationId xmlns:a16="http://schemas.microsoft.com/office/drawing/2014/main" id="{FF909BEE-2D23-384A-8A04-8C117A18A226}"/>
                      </a:ext>
                    </a:extLst>
                  </p:cNvPr>
                  <p:cNvGrpSpPr/>
                  <p:nvPr/>
                </p:nvGrpSpPr>
                <p:grpSpPr>
                  <a:xfrm>
                    <a:off x="1082599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28" name="Straight Connector 527">
                      <a:extLst>
                        <a:ext uri="{FF2B5EF4-FFF2-40B4-BE49-F238E27FC236}">
                          <a16:creationId xmlns:a16="http://schemas.microsoft.com/office/drawing/2014/main" id="{09FBF3F1-C34D-994F-8C19-7A77D29F0F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Straight Connector 528">
                      <a:extLst>
                        <a:ext uri="{FF2B5EF4-FFF2-40B4-BE49-F238E27FC236}">
                          <a16:creationId xmlns:a16="http://schemas.microsoft.com/office/drawing/2014/main" id="{C93EBBED-D73E-8F4B-8B96-D058D94DA9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529">
                      <a:extLst>
                        <a:ext uri="{FF2B5EF4-FFF2-40B4-BE49-F238E27FC236}">
                          <a16:creationId xmlns:a16="http://schemas.microsoft.com/office/drawing/2014/main" id="{630FE6E0-C2D1-494B-B72C-83D00F9677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1" name="Straight Connector 530">
                      <a:extLst>
                        <a:ext uri="{FF2B5EF4-FFF2-40B4-BE49-F238E27FC236}">
                          <a16:creationId xmlns:a16="http://schemas.microsoft.com/office/drawing/2014/main" id="{6AB9FED4-E9D2-2646-841F-3E9FC79894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3" name="Group 522">
                    <a:extLst>
                      <a:ext uri="{FF2B5EF4-FFF2-40B4-BE49-F238E27FC236}">
                        <a16:creationId xmlns:a16="http://schemas.microsoft.com/office/drawing/2014/main" id="{EBF8DE34-6D99-D145-ADBE-3812576E11C1}"/>
                      </a:ext>
                    </a:extLst>
                  </p:cNvPr>
                  <p:cNvGrpSpPr/>
                  <p:nvPr/>
                </p:nvGrpSpPr>
                <p:grpSpPr>
                  <a:xfrm>
                    <a:off x="1155654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24" name="Straight Connector 523">
                      <a:extLst>
                        <a:ext uri="{FF2B5EF4-FFF2-40B4-BE49-F238E27FC236}">
                          <a16:creationId xmlns:a16="http://schemas.microsoft.com/office/drawing/2014/main" id="{7ECA6DAC-061A-FD43-807F-6B535C4BE4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5" name="Straight Connector 524">
                      <a:extLst>
                        <a:ext uri="{FF2B5EF4-FFF2-40B4-BE49-F238E27FC236}">
                          <a16:creationId xmlns:a16="http://schemas.microsoft.com/office/drawing/2014/main" id="{7015CFCA-1457-3D40-9330-6084C7067D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525">
                      <a:extLst>
                        <a:ext uri="{FF2B5EF4-FFF2-40B4-BE49-F238E27FC236}">
                          <a16:creationId xmlns:a16="http://schemas.microsoft.com/office/drawing/2014/main" id="{74972333-75EA-BD41-ABA1-ED429C8095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Straight Connector 526">
                      <a:extLst>
                        <a:ext uri="{FF2B5EF4-FFF2-40B4-BE49-F238E27FC236}">
                          <a16:creationId xmlns:a16="http://schemas.microsoft.com/office/drawing/2014/main" id="{8DD9660B-3C5B-F946-AB97-1B514190DC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184C85F3-1696-944F-9254-29C9A60930EB}"/>
                    </a:ext>
                  </a:extLst>
                </p:cNvPr>
                <p:cNvGrpSpPr/>
                <p:nvPr/>
              </p:nvGrpSpPr>
              <p:grpSpPr>
                <a:xfrm>
                  <a:off x="453879" y="6282208"/>
                  <a:ext cx="11738121" cy="328341"/>
                  <a:chOff x="453879" y="6286699"/>
                  <a:chExt cx="14606766" cy="0"/>
                </a:xfrm>
              </p:grpSpPr>
              <p:cxnSp>
                <p:nvCxnSpPr>
                  <p:cNvPr id="506" name="Straight Connector 505">
                    <a:extLst>
                      <a:ext uri="{FF2B5EF4-FFF2-40B4-BE49-F238E27FC236}">
                        <a16:creationId xmlns:a16="http://schemas.microsoft.com/office/drawing/2014/main" id="{6E9A1BD8-7689-E44A-9164-6C8128F2C5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879" y="6286699"/>
                    <a:ext cx="7304628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7" name="Straight Connector 506">
                    <a:extLst>
                      <a:ext uri="{FF2B5EF4-FFF2-40B4-BE49-F238E27FC236}">
                        <a16:creationId xmlns:a16="http://schemas.microsoft.com/office/drawing/2014/main" id="{3B9F5712-FC5C-894F-9B30-ECD944F748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56017" y="6286699"/>
                    <a:ext cx="7304628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C391B16A-557F-2241-B463-844D06A6933B}"/>
                    </a:ext>
                  </a:extLst>
                </p:cNvPr>
                <p:cNvGrpSpPr/>
                <p:nvPr/>
              </p:nvGrpSpPr>
              <p:grpSpPr>
                <a:xfrm>
                  <a:off x="453883" y="5895454"/>
                  <a:ext cx="11684916" cy="391246"/>
                  <a:chOff x="453883" y="5488514"/>
                  <a:chExt cx="11684916" cy="798185"/>
                </a:xfrm>
              </p:grpSpPr>
              <p:cxnSp>
                <p:nvCxnSpPr>
                  <p:cNvPr id="489" name="Straight Connector 488">
                    <a:extLst>
                      <a:ext uri="{FF2B5EF4-FFF2-40B4-BE49-F238E27FC236}">
                        <a16:creationId xmlns:a16="http://schemas.microsoft.com/office/drawing/2014/main" id="{76EF9907-D141-FE42-9A38-678A9A889E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88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>
                    <a:extLst>
                      <a:ext uri="{FF2B5EF4-FFF2-40B4-BE49-F238E27FC236}">
                        <a16:creationId xmlns:a16="http://schemas.microsoft.com/office/drawing/2014/main" id="{FC8AA650-BB89-004F-ABD2-4416C5C0ED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4346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>
                    <a:extLst>
                      <a:ext uri="{FF2B5EF4-FFF2-40B4-BE49-F238E27FC236}">
                        <a16:creationId xmlns:a16="http://schemas.microsoft.com/office/drawing/2014/main" id="{D3659F1F-9D95-F04F-BE9E-141135F173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480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491">
                    <a:extLst>
                      <a:ext uri="{FF2B5EF4-FFF2-40B4-BE49-F238E27FC236}">
                        <a16:creationId xmlns:a16="http://schemas.microsoft.com/office/drawing/2014/main" id="{82D469CB-0E2C-CB42-AA0E-1C97324AAC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45272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492">
                    <a:extLst>
                      <a:ext uri="{FF2B5EF4-FFF2-40B4-BE49-F238E27FC236}">
                        <a16:creationId xmlns:a16="http://schemas.microsoft.com/office/drawing/2014/main" id="{9B1C3ED8-D71A-2148-B6C7-E9DD81F9C0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75735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>
                    <a:extLst>
                      <a:ext uri="{FF2B5EF4-FFF2-40B4-BE49-F238E27FC236}">
                        <a16:creationId xmlns:a16="http://schemas.microsoft.com/office/drawing/2014/main" id="{6EA6A60A-DE56-A246-B619-4C89A71917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06198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494">
                    <a:extLst>
                      <a:ext uri="{FF2B5EF4-FFF2-40B4-BE49-F238E27FC236}">
                        <a16:creationId xmlns:a16="http://schemas.microsoft.com/office/drawing/2014/main" id="{CC3E4B6D-1A20-944F-8199-0BE40D3977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36661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495">
                    <a:extLst>
                      <a:ext uri="{FF2B5EF4-FFF2-40B4-BE49-F238E27FC236}">
                        <a16:creationId xmlns:a16="http://schemas.microsoft.com/office/drawing/2014/main" id="{B7DC698A-6825-BC46-A118-FA44D2A2A6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124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9940C05E-8A5D-D447-A286-4C52ADF3BD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97587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Straight Connector 497">
                    <a:extLst>
                      <a:ext uri="{FF2B5EF4-FFF2-40B4-BE49-F238E27FC236}">
                        <a16:creationId xmlns:a16="http://schemas.microsoft.com/office/drawing/2014/main" id="{79338CBD-4A7A-A940-9A97-B4494762BB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2804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Straight Connector 498">
                    <a:extLst>
                      <a:ext uri="{FF2B5EF4-FFF2-40B4-BE49-F238E27FC236}">
                        <a16:creationId xmlns:a16="http://schemas.microsoft.com/office/drawing/2014/main" id="{A3EC2F64-5FD5-DC4F-A9BE-F438650166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5851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Straight Connector 499">
                    <a:extLst>
                      <a:ext uri="{FF2B5EF4-FFF2-40B4-BE49-F238E27FC236}">
                        <a16:creationId xmlns:a16="http://schemas.microsoft.com/office/drawing/2014/main" id="{6ACA4621-5034-614E-A70C-60741638C6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86484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1" name="Straight Connector 500">
                    <a:extLst>
                      <a:ext uri="{FF2B5EF4-FFF2-40B4-BE49-F238E27FC236}">
                        <a16:creationId xmlns:a16="http://schemas.microsoft.com/office/drawing/2014/main" id="{08C2AED5-37ED-894F-968D-8E2AFB94E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16947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Straight Connector 501">
                    <a:extLst>
                      <a:ext uri="{FF2B5EF4-FFF2-40B4-BE49-F238E27FC236}">
                        <a16:creationId xmlns:a16="http://schemas.microsoft.com/office/drawing/2014/main" id="{39BC01AA-0DF8-5E4E-BB4E-00C9C96393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947410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Straight Connector 502">
                    <a:extLst>
                      <a:ext uri="{FF2B5EF4-FFF2-40B4-BE49-F238E27FC236}">
                        <a16:creationId xmlns:a16="http://schemas.microsoft.com/office/drawing/2014/main" id="{91DD1CB9-1B24-2849-8774-B0B8D26F7A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7787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Straight Connector 503">
                    <a:extLst>
                      <a:ext uri="{FF2B5EF4-FFF2-40B4-BE49-F238E27FC236}">
                        <a16:creationId xmlns:a16="http://schemas.microsoft.com/office/drawing/2014/main" id="{86AC4F76-DBE7-3E4D-B001-628F9F870C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08336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5" name="Straight Connector 504">
                    <a:extLst>
                      <a:ext uri="{FF2B5EF4-FFF2-40B4-BE49-F238E27FC236}">
                        <a16:creationId xmlns:a16="http://schemas.microsoft.com/office/drawing/2014/main" id="{53701A1A-E03E-C64D-AA95-19D0520A0E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13879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94154BD4-B68A-C043-88C1-8C4F26E57132}"/>
                </a:ext>
              </a:extLst>
            </p:cNvPr>
            <p:cNvGrpSpPr/>
            <p:nvPr/>
          </p:nvGrpSpPr>
          <p:grpSpPr>
            <a:xfrm>
              <a:off x="4873228" y="3416083"/>
              <a:ext cx="2445544" cy="3250287"/>
              <a:chOff x="9557474" y="1090451"/>
              <a:chExt cx="2445544" cy="3250287"/>
            </a:xfrm>
          </p:grpSpPr>
          <p:sp>
            <p:nvSpPr>
              <p:cNvPr id="597" name="TextBox 596">
                <a:extLst>
                  <a:ext uri="{FF2B5EF4-FFF2-40B4-BE49-F238E27FC236}">
                    <a16:creationId xmlns:a16="http://schemas.microsoft.com/office/drawing/2014/main" id="{AA797032-0A7D-E64A-9265-A951058A1FD4}"/>
                  </a:ext>
                </a:extLst>
              </p:cNvPr>
              <p:cNvSpPr txBox="1"/>
              <p:nvPr/>
            </p:nvSpPr>
            <p:spPr>
              <a:xfrm>
                <a:off x="9557478" y="1090451"/>
                <a:ext cx="244554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375"/>
                  </a:spcAft>
                </a:pPr>
                <a:r>
                  <a:rPr lang="en-US" sz="15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US" sz="1500" dirty="0">
                    <a:solidFill>
                      <a:srgbClr val="0082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Astronomical Units</a:t>
                </a:r>
              </a:p>
            </p:txBody>
          </p:sp>
          <p:sp>
            <p:nvSpPr>
              <p:cNvPr id="598" name="TextBox 597">
                <a:extLst>
                  <a:ext uri="{FF2B5EF4-FFF2-40B4-BE49-F238E27FC236}">
                    <a16:creationId xmlns:a16="http://schemas.microsoft.com/office/drawing/2014/main" id="{E58EF2CC-0A46-C244-987C-E7D4922DA711}"/>
                  </a:ext>
                </a:extLst>
              </p:cNvPr>
              <p:cNvSpPr txBox="1"/>
              <p:nvPr/>
            </p:nvSpPr>
            <p:spPr>
              <a:xfrm>
                <a:off x="9557474" y="3909851"/>
                <a:ext cx="244554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375"/>
                  </a:spcAft>
                </a:pPr>
                <a:r>
                  <a:rPr lang="en-US" sz="15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US" sz="1500" dirty="0">
                    <a:solidFill>
                      <a:srgbClr val="0082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Astronomical Units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5FF952-9479-9E4C-85D2-AB4DE02E2AD7}"/>
              </a:ext>
            </a:extLst>
          </p:cNvPr>
          <p:cNvGrpSpPr/>
          <p:nvPr/>
        </p:nvGrpSpPr>
        <p:grpSpPr>
          <a:xfrm>
            <a:off x="7831137" y="4668915"/>
            <a:ext cx="1261868" cy="307777"/>
            <a:chOff x="9718242" y="6413323"/>
            <a:chExt cx="1682490" cy="410370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89AE486-77B1-3644-9964-A823AD050799}"/>
                </a:ext>
              </a:extLst>
            </p:cNvPr>
            <p:cNvSpPr txBox="1"/>
            <p:nvPr/>
          </p:nvSpPr>
          <p:spPr>
            <a:xfrm>
              <a:off x="9718242" y="6413323"/>
              <a:ext cx="1028486" cy="41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375"/>
                </a:spcAft>
              </a:pPr>
              <a:r>
                <a:rPr lang="en-US" sz="1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Jupiter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6F0E053-BF58-1144-9F54-14669FD5DFB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6728" y="6626937"/>
              <a:ext cx="654004" cy="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EC0EA153-9945-824C-8D1B-89AD80480F65}"/>
              </a:ext>
            </a:extLst>
          </p:cNvPr>
          <p:cNvGrpSpPr/>
          <p:nvPr/>
        </p:nvGrpSpPr>
        <p:grpSpPr>
          <a:xfrm>
            <a:off x="-350520" y="815340"/>
            <a:ext cx="9144000" cy="4018878"/>
            <a:chOff x="-467360" y="1087120"/>
            <a:chExt cx="12192000" cy="53585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E8AC41-7DA6-BC4F-BB5B-CB266FA2B734}"/>
                </a:ext>
              </a:extLst>
            </p:cNvPr>
            <p:cNvSpPr/>
            <p:nvPr/>
          </p:nvSpPr>
          <p:spPr>
            <a:xfrm>
              <a:off x="-467360" y="3885304"/>
              <a:ext cx="12192000" cy="2560320"/>
            </a:xfrm>
            <a:prstGeom prst="rect">
              <a:avLst/>
            </a:prstGeom>
            <a:gradFill flip="none" rotWithShape="1">
              <a:gsLst>
                <a:gs pos="0">
                  <a:srgbClr val="FF2E00"/>
                </a:gs>
                <a:gs pos="16000">
                  <a:srgbClr val="C00000"/>
                </a:gs>
                <a:gs pos="89000">
                  <a:srgbClr val="0044B2"/>
                </a:gs>
                <a:gs pos="63000">
                  <a:srgbClr val="0070C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B16FF7-FD73-E347-A2E0-8E1421631412}"/>
                </a:ext>
              </a:extLst>
            </p:cNvPr>
            <p:cNvSpPr/>
            <p:nvPr/>
          </p:nvSpPr>
          <p:spPr>
            <a:xfrm>
              <a:off x="-467360" y="1087120"/>
              <a:ext cx="12192000" cy="2560320"/>
            </a:xfrm>
            <a:prstGeom prst="rect">
              <a:avLst/>
            </a:prstGeom>
            <a:gradFill flip="none" rotWithShape="1">
              <a:gsLst>
                <a:gs pos="0">
                  <a:srgbClr val="FF2E00"/>
                </a:gs>
                <a:gs pos="16000">
                  <a:srgbClr val="C00000"/>
                </a:gs>
                <a:gs pos="89000">
                  <a:srgbClr val="0044B2"/>
                </a:gs>
                <a:gs pos="63000">
                  <a:srgbClr val="0070C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3E5AEBA-A1D3-BB41-8239-881444386F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016986">
            <a:off x="-3846485" y="1551802"/>
            <a:ext cx="4732020" cy="47320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110FDE-EE14-DD40-8DC7-6027BC2C3E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9974877">
            <a:off x="-955206" y="873812"/>
            <a:ext cx="1474470" cy="1474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E3B2C-CE0E-7540-A112-3EA2A3EDB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257" y="1171194"/>
            <a:ext cx="850392" cy="850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73588-0CEF-0B41-A1EB-44F978BEDB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17782" y="1143762"/>
            <a:ext cx="905256" cy="9052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7295B4-FE4F-CF46-AD9C-F212509254D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81307" y="1143762"/>
            <a:ext cx="905256" cy="9052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EB163A-A28F-2A43-9A45-4B1DE9C6689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559007" y="3162571"/>
            <a:ext cx="1088693" cy="10720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041388-908B-2340-B6F7-FC38AA3ABEB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713610" y="3156556"/>
            <a:ext cx="1058990" cy="10427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9DE2A4-F9EA-C248-A4CA-582EB0E03C9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151160" y="3156556"/>
            <a:ext cx="1058990" cy="10427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24B6BD-4FCB-A54B-BF9A-9E1D39DDCF97}"/>
              </a:ext>
            </a:extLst>
          </p:cNvPr>
          <p:cNvGrpSpPr/>
          <p:nvPr/>
        </p:nvGrpSpPr>
        <p:grpSpPr>
          <a:xfrm>
            <a:off x="1291282" y="488654"/>
            <a:ext cx="7469994" cy="4241176"/>
            <a:chOff x="1721709" y="858803"/>
            <a:chExt cx="9959991" cy="565489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942943-ADDA-0242-ABDF-BB37F03F2266}"/>
                </a:ext>
              </a:extLst>
            </p:cNvPr>
            <p:cNvSpPr txBox="1"/>
            <p:nvPr/>
          </p:nvSpPr>
          <p:spPr>
            <a:xfrm>
              <a:off x="1721709" y="5503339"/>
              <a:ext cx="2171962" cy="101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800°/-290°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(427°/-180° C)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EB6EFB-E9AA-B747-A96E-B45BEA1BF44C}"/>
                </a:ext>
              </a:extLst>
            </p:cNvPr>
            <p:cNvSpPr txBox="1"/>
            <p:nvPr/>
          </p:nvSpPr>
          <p:spPr>
            <a:xfrm>
              <a:off x="4374059" y="5503339"/>
              <a:ext cx="1066959" cy="101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(17° C)</a:t>
              </a:r>
              <a:endPara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909B32-964E-EA41-A137-FF2E3D3C107B}"/>
                </a:ext>
              </a:extLst>
            </p:cNvPr>
            <p:cNvSpPr txBox="1"/>
            <p:nvPr/>
          </p:nvSpPr>
          <p:spPr>
            <a:xfrm>
              <a:off x="8360947" y="5503339"/>
              <a:ext cx="1404659" cy="101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spc="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154°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spc="2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</a:t>
              </a:r>
              <a:r>
                <a:rPr lang="en-US" sz="15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103° C)</a:t>
              </a:r>
              <a:endPara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B351492-B738-134D-B6F9-1A12755C4F64}"/>
                </a:ext>
              </a:extLst>
            </p:cNvPr>
            <p:cNvSpPr txBox="1"/>
            <p:nvPr/>
          </p:nvSpPr>
          <p:spPr>
            <a:xfrm>
              <a:off x="1721709" y="2683938"/>
              <a:ext cx="2171962" cy="101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800°/-290°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(427°/-180° C)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1CD13E-32BC-1E44-8E04-61A75355D28B}"/>
                </a:ext>
              </a:extLst>
            </p:cNvPr>
            <p:cNvSpPr txBox="1"/>
            <p:nvPr/>
          </p:nvSpPr>
          <p:spPr>
            <a:xfrm>
              <a:off x="4360402" y="2683938"/>
              <a:ext cx="1066959" cy="101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(17° C)</a:t>
              </a:r>
              <a:endPara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8124C1-6379-9446-AD98-00ABF2450500}"/>
                </a:ext>
              </a:extLst>
            </p:cNvPr>
            <p:cNvSpPr txBox="1"/>
            <p:nvPr/>
          </p:nvSpPr>
          <p:spPr>
            <a:xfrm>
              <a:off x="8360948" y="2683938"/>
              <a:ext cx="1404659" cy="101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spc="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154°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spc="2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</a:t>
              </a:r>
              <a:r>
                <a:rPr lang="en-US" sz="15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103° C)</a:t>
              </a:r>
              <a:endPara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BE65CA5-94DF-2047-AC4B-80AD138EFA49}"/>
                </a:ext>
              </a:extLst>
            </p:cNvPr>
            <p:cNvSpPr txBox="1"/>
            <p:nvPr/>
          </p:nvSpPr>
          <p:spPr>
            <a:xfrm>
              <a:off x="9458443" y="858803"/>
              <a:ext cx="2223257" cy="1340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</a:p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Temperature</a:t>
              </a:r>
              <a:b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500" dirty="0">
                  <a:solidFill>
                    <a:srgbClr val="FFE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Around M Dwarf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4B239AB-7A40-6743-81C5-02438802CDAA}"/>
                </a:ext>
              </a:extLst>
            </p:cNvPr>
            <p:cNvSpPr txBox="1"/>
            <p:nvPr/>
          </p:nvSpPr>
          <p:spPr>
            <a:xfrm>
              <a:off x="9488067" y="3678203"/>
              <a:ext cx="2164011" cy="1320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</a:p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Temperature</a:t>
              </a:r>
              <a:b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500" dirty="0">
                  <a:solidFill>
                    <a:srgbClr val="FFE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Around Sun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657355C2-91A3-E74B-807A-CC5026823560}"/>
                </a:ext>
              </a:extLst>
            </p:cNvPr>
            <p:cNvSpPr txBox="1"/>
            <p:nvPr/>
          </p:nvSpPr>
          <p:spPr>
            <a:xfrm>
              <a:off x="6370299" y="2683938"/>
              <a:ext cx="1216572" cy="1048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spc="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spc="2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</a:t>
              </a:r>
              <a:r>
                <a:rPr lang="en-US" sz="15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63° C)</a:t>
              </a:r>
              <a:endPara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F2ADDEA5-6F59-A749-9C29-F6CA568A5D9D}"/>
                </a:ext>
              </a:extLst>
            </p:cNvPr>
            <p:cNvSpPr txBox="1"/>
            <p:nvPr/>
          </p:nvSpPr>
          <p:spPr>
            <a:xfrm>
              <a:off x="6382523" y="5503339"/>
              <a:ext cx="1216572" cy="1010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2000"/>
                </a:lnSpc>
              </a:pPr>
              <a:r>
                <a:rPr lang="en-US" sz="2000" spc="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82° F</a:t>
              </a:r>
            </a:p>
            <a:p>
              <a:pPr algn="ctr">
                <a:lnSpc>
                  <a:spcPct val="92000"/>
                </a:lnSpc>
              </a:pPr>
              <a:r>
                <a:rPr lang="en-US" sz="1500" spc="2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</a:t>
              </a:r>
              <a:r>
                <a:rPr lang="en-US" sz="1500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63° C)</a:t>
              </a:r>
              <a:endPara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4F90879-0469-A647-89D3-D65AFD0BC394}"/>
              </a:ext>
            </a:extLst>
          </p:cNvPr>
          <p:cNvGrpSpPr/>
          <p:nvPr/>
        </p:nvGrpSpPr>
        <p:grpSpPr>
          <a:xfrm>
            <a:off x="1914758" y="5296526"/>
            <a:ext cx="377190" cy="377190"/>
            <a:chOff x="6674633" y="-2444496"/>
            <a:chExt cx="1005840" cy="100584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8050990-8761-F64E-9B4E-C1DB8C594A3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77553" y="-2444496"/>
              <a:ext cx="0" cy="100584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62992BB-FBA7-1A4C-9914-F1F2CAB4110D}"/>
                </a:ext>
              </a:extLst>
            </p:cNvPr>
            <p:cNvCxnSpPr>
              <a:cxnSpLocks/>
            </p:cNvCxnSpPr>
            <p:nvPr/>
          </p:nvCxnSpPr>
          <p:spPr>
            <a:xfrm>
              <a:off x="7177553" y="-2444496"/>
              <a:ext cx="0" cy="100584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C5545C-56BE-1D44-980A-EC6432ED08C8}"/>
              </a:ext>
            </a:extLst>
          </p:cNvPr>
          <p:cNvGrpSpPr/>
          <p:nvPr/>
        </p:nvGrpSpPr>
        <p:grpSpPr>
          <a:xfrm>
            <a:off x="5626876" y="5469736"/>
            <a:ext cx="377190" cy="771563"/>
            <a:chOff x="11254480" y="7357145"/>
            <a:chExt cx="502920" cy="1028750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54CC9DCC-316C-394D-86AC-BCC00FB74F85}"/>
                </a:ext>
              </a:extLst>
            </p:cNvPr>
            <p:cNvGrpSpPr/>
            <p:nvPr/>
          </p:nvGrpSpPr>
          <p:grpSpPr>
            <a:xfrm>
              <a:off x="11254480" y="7357145"/>
              <a:ext cx="502920" cy="502920"/>
              <a:chOff x="6674633" y="-2444496"/>
              <a:chExt cx="1005840" cy="1005840"/>
            </a:xfrm>
          </p:grpSpPr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4FA869A5-9112-B24C-A50D-0CA6E315FDE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177553" y="-2444496"/>
                <a:ext cx="0" cy="100584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A4B8153E-B9FA-1A45-8D2C-2F46FC433B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7553" y="-2444496"/>
                <a:ext cx="0" cy="100584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A4FA23E5-4259-964D-A73E-4343678BF122}"/>
                </a:ext>
              </a:extLst>
            </p:cNvPr>
            <p:cNvGrpSpPr/>
            <p:nvPr/>
          </p:nvGrpSpPr>
          <p:grpSpPr>
            <a:xfrm>
              <a:off x="11254480" y="7882975"/>
              <a:ext cx="502920" cy="502920"/>
              <a:chOff x="6674633" y="-2444496"/>
              <a:chExt cx="1005840" cy="1005840"/>
            </a:xfrm>
          </p:grpSpPr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25590473-521B-E34A-B3FA-4BA0C1C310E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177553" y="-2444496"/>
                <a:ext cx="0" cy="100584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9309E6F7-70C3-4D4B-8E6A-E878DDE81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7553" y="-2444496"/>
                <a:ext cx="0" cy="100584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5" name="Picture 284">
            <a:extLst>
              <a:ext uri="{FF2B5EF4-FFF2-40B4-BE49-F238E27FC236}">
                <a16:creationId xmlns:a16="http://schemas.microsoft.com/office/drawing/2014/main" id="{C960C364-D4A2-5740-9923-E03BD8F69CD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344831" y="1143762"/>
            <a:ext cx="905256" cy="905256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BDAE743B-EAA2-0640-9E53-E6B82418E31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280559" y="3156556"/>
            <a:ext cx="1042797" cy="1042797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FD00108D-7B24-7D4F-BAF8-840300DAF82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380E0AC-AFDE-7C4B-81C1-C62E91FCEEE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D9C7C1F-9BFE-DF41-82F0-2972EDE9063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F1F6A6F-B854-E446-9DBF-69B5415DBF5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81481E-6 L -0.14271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1 L -0.30417 -0.00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55 L -0.45313 -0.001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155 L -0.57986 -0.001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69 L 0.04088 -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7 L 0.23347 -0.0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7037E-6 L 0.36237 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7037E-6 L 0.53242 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15669</TotalTime>
  <Words>252</Words>
  <Application>Microsoft Macintosh PowerPoint</Application>
  <PresentationFormat>On-screen Show (16:9)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NASAjpl-WhiteTheme-16x9-vA6</vt:lpstr>
      <vt:lpstr>NASAjpl-BlackTheme-16x9-vA6</vt:lpstr>
      <vt:lpstr>Comparison of Host stars – with Solar System Planets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Piazza, Enrico G (US 1864)</cp:lastModifiedBy>
  <cp:revision>214</cp:revision>
  <dcterms:created xsi:type="dcterms:W3CDTF">2016-09-08T21:41:17Z</dcterms:created>
  <dcterms:modified xsi:type="dcterms:W3CDTF">2021-11-24T18:56:24Z</dcterms:modified>
</cp:coreProperties>
</file>