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73" r:id="rId2"/>
  </p:sldMasterIdLst>
  <p:notesMasterIdLst>
    <p:notesMasterId r:id="rId4"/>
  </p:notesMasterIdLst>
  <p:handoutMasterIdLst>
    <p:handoutMasterId r:id="rId5"/>
  </p:handoutMasterIdLst>
  <p:sldIdLst>
    <p:sldId id="259" r:id="rId3"/>
  </p:sldIdLst>
  <p:sldSz cx="9144000" cy="5143500" type="screen16x9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88B5FF"/>
    <a:srgbClr val="9DC3E6"/>
    <a:srgbClr val="B7D2FF"/>
    <a:srgbClr val="3E526D"/>
    <a:srgbClr val="0060A5"/>
    <a:srgbClr val="00233D"/>
    <a:srgbClr val="2F394E"/>
    <a:srgbClr val="5F739C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70"/>
    <p:restoredTop sz="83622" autoAdjust="0"/>
  </p:normalViewPr>
  <p:slideViewPr>
    <p:cSldViewPr snapToGrid="0" snapToObjects="1">
      <p:cViewPr varScale="1">
        <p:scale>
          <a:sx n="139" d="100"/>
          <a:sy n="139" d="100"/>
        </p:scale>
        <p:origin x="1752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67AB6-DDEA-CF4E-A74B-19A554508643}" type="datetimeFigureOut">
              <a:rPr lang="en-US" smtClean="0">
                <a:latin typeface="Arial"/>
              </a:rPr>
              <a:t>11/24/21</a:t>
            </a:fld>
            <a:endParaRPr lang="en-US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0F83-E232-AF4B-BEC0-F9D716239A3F}" type="slidenum">
              <a:rPr lang="en-US" smtClean="0">
                <a:latin typeface="Arial"/>
              </a:rPr>
              <a:t>‹#›</a:t>
            </a:fld>
            <a:endParaRPr 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52301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72DD8AEC-B96B-2C4C-86B3-8483D80B216B}" type="datetimeFigureOut">
              <a:rPr lang="en-US" smtClean="0"/>
              <a:pPr/>
              <a:t>11/24/21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4180AB40-CF9C-CB44-AF47-E5E5B00AC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1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Top: exoplanetary systems around the Sun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temperature of the inner one is &gt;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1500K (0.04 au)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middle one is 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800K (0.13 au)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outer one is 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300K (1 au)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bottom: solar system</a:t>
            </a: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Mercury: 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340K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Earth: 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290K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Jupiter: 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170K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E2C2CA-A0ED-D449-BD82-67EA63EA309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48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95" y="1184383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3" y="4802823"/>
            <a:ext cx="7493624" cy="274637"/>
          </a:xfrm>
        </p:spPr>
        <p:txBody>
          <a:bodyPr/>
          <a:lstStyle/>
          <a:p>
            <a:pPr algn="l"/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256555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F7BED6E-8BF2-AA4E-9E08-8FB1C9655BB1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607D4CB-C25A-8E42-B2D3-6E370A42B76F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79E4DC6E-9D85-3C4A-A781-2874828201CC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Blac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F5C3F1D-71E8-5A47-88ED-50E3495C21D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55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Light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501770B-5A38-6D41-BC4D-14D9D98FBA9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32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4CD46-810F-CB4A-9B49-52B2FB53930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93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54055E9-DD3C-1148-9E7E-CA03599676C5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1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Gray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08BBF0-6641-7043-AE06-788C07073F99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0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42B7A-134C-1747-A5B6-4AF14F3ABB4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24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4B188-FFF5-1248-9628-C443F92BF3B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339" y="3918225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5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356" y="2008238"/>
            <a:ext cx="4057288" cy="112702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FDAC3-0C26-8645-A80B-69C8D12FE8B8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67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925513" y="1956377"/>
            <a:ext cx="7483464" cy="294801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5352" y="2251179"/>
            <a:ext cx="7493625" cy="419202"/>
          </a:xfrm>
        </p:spPr>
        <p:txBody>
          <a:bodyPr>
            <a:noAutofit/>
          </a:bodyPr>
          <a:lstStyle>
            <a:lvl1pPr marL="0" indent="0">
              <a:buNone/>
              <a:defRPr sz="2400" b="1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925512" y="2668678"/>
            <a:ext cx="7483465" cy="826362"/>
          </a:xfrm>
        </p:spPr>
        <p:txBody>
          <a:bodyPr>
            <a:noAutofit/>
          </a:bodyPr>
          <a:lstStyle>
            <a:lvl1pPr marL="0" indent="0">
              <a:buNone/>
              <a:defRPr sz="2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a Presentation Subtitle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915352" y="4246880"/>
            <a:ext cx="7493625" cy="497840"/>
          </a:xfrm>
        </p:spPr>
        <p:txBody>
          <a:bodyPr anchor="b">
            <a:noAutofit/>
          </a:bodyPr>
          <a:lstStyle>
            <a:lvl1pPr marL="0" indent="0">
              <a:buNone/>
              <a:defRPr sz="1000" b="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9" y="1184382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>
          <a:xfrm>
            <a:off x="915351" y="4802823"/>
            <a:ext cx="7493625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6809551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q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5687785" y="508000"/>
            <a:ext cx="3347357" cy="826391"/>
          </a:xfrm>
        </p:spPr>
        <p:txBody>
          <a:bodyPr anchor="b">
            <a:no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5687785" y="1354711"/>
            <a:ext cx="3347357" cy="728089"/>
          </a:xfrm>
        </p:spPr>
        <p:txBody>
          <a:bodyPr anchor="t">
            <a:noAutofit/>
          </a:bodyPr>
          <a:lstStyle>
            <a:lvl1pPr marL="0" indent="0" algn="ctr">
              <a:buNone/>
              <a:defRPr sz="2200" b="1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546725" cy="51435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87785" y="2164080"/>
            <a:ext cx="3347357" cy="833120"/>
          </a:xfrm>
        </p:spPr>
        <p:txBody>
          <a:bodyPr anchor="t">
            <a:noAutofit/>
          </a:bodyPr>
          <a:lstStyle>
            <a:lvl1pPr marL="0" indent="0" algn="ctr">
              <a:buNone/>
              <a:defRPr sz="1000" baseline="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400">
                <a:solidFill>
                  <a:schemeClr val="accent1"/>
                </a:solidFill>
              </a:defRPr>
            </a:lvl3pPr>
            <a:lvl4pPr marL="1371600" indent="0" algn="ctr">
              <a:buNone/>
              <a:defRPr sz="1400">
                <a:solidFill>
                  <a:schemeClr val="accent1"/>
                </a:solidFill>
              </a:defRPr>
            </a:lvl4pPr>
            <a:lvl5pPr marL="1828800" indent="0" algn="ctr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pic>
        <p:nvPicPr>
          <p:cNvPr id="8" name="Picture 7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534" y="3921596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>
          <a:xfrm>
            <a:off x="5687784" y="4802823"/>
            <a:ext cx="3347357" cy="274637"/>
          </a:xfrm>
        </p:spPr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64270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7139042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9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6" y="3488175"/>
            <a:ext cx="7139043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6" y="4219781"/>
            <a:ext cx="2913350" cy="80926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8" y="4802823"/>
            <a:ext cx="5605049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112029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E203FD2F-0C17-2C45-9FAD-5C7FD1726BB2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C68ADBD-3616-4318-B5FF-7C1BB362CA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C8AF26-85AC-AC49-ADD6-D8A4EEFC108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91532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BB32E72-57E9-904F-BDF4-4D153324A4A0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75C533D-D968-4A70-91E2-44C7FEDAA0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EFA2B4-D95F-B942-B724-18EC7176596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416787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6988700B-4B93-6E45-BB0D-ED32E3874A97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9DDD08E-B43C-483A-B1DD-9BEB0BDDDD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E1F44-AAA6-AF40-A279-341106F7A5C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431658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949C04D-0BAE-D44F-B701-D686311A5E87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20F9084-C4B8-47CC-A340-731237DBDB5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51A59-8029-7544-98E9-3C34B04DD47D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3595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EB873CA-9406-6242-928F-D9BDDA5D96AE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D53CE28F-B0E6-4C63-A7B8-EB4157A070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299581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BD88FE-2F9C-AD40-A196-20D47F6A627C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D81F743-FBF4-4AAB-BF1E-09D0097B9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B27338-BBBB-F84C-AE4C-AF436D29F738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76019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Horz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3417503"/>
          </a:xfrm>
        </p:spPr>
        <p:txBody>
          <a:bodyPr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Tx/>
              <a:buFont typeface="Arial"/>
              <a:buNone/>
              <a:tabLst/>
              <a:defRPr sz="1400"/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369198" y="3773210"/>
            <a:ext cx="8530529" cy="430183"/>
          </a:xfrm>
        </p:spPr>
        <p:txBody>
          <a:bodyPr>
            <a:noAutofit/>
          </a:bodyPr>
          <a:lstStyle>
            <a:lvl1pPr marL="0" indent="0">
              <a:buNone/>
              <a:defRPr sz="2200" b="1">
                <a:latin typeface="+mj-lt"/>
              </a:defRPr>
            </a:lvl1pPr>
            <a:lvl2pPr marL="457200" indent="0">
              <a:buNone/>
              <a:defRPr sz="2200" b="1">
                <a:latin typeface="+mj-lt"/>
              </a:defRPr>
            </a:lvl2pPr>
            <a:lvl3pPr marL="914400" indent="0">
              <a:buNone/>
              <a:defRPr sz="2200" b="1">
                <a:latin typeface="+mj-lt"/>
              </a:defRPr>
            </a:lvl3pPr>
            <a:lvl4pPr marL="1371600" indent="0">
              <a:buNone/>
              <a:defRPr sz="2200" b="1">
                <a:latin typeface="+mj-lt"/>
              </a:defRPr>
            </a:lvl4pPr>
            <a:lvl5pPr marL="1828800" indent="0">
              <a:buNone/>
              <a:defRPr sz="2200" b="1">
                <a:latin typeface="+mj-lt"/>
              </a:defRPr>
            </a:lvl5pPr>
          </a:lstStyle>
          <a:p>
            <a:pPr lvl="0"/>
            <a:r>
              <a:rPr lang="en-US" dirty="0"/>
              <a:t>Click to Edit Presentation Title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69198" y="4479716"/>
            <a:ext cx="5605047" cy="355600"/>
          </a:xfrm>
        </p:spPr>
        <p:txBody>
          <a:bodyPr anchor="b">
            <a:noAutofit/>
          </a:bodyPr>
          <a:lstStyle>
            <a:lvl1pPr marL="0" indent="0">
              <a:buNone/>
              <a:defRPr sz="1000" baseline="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Presented by, Job Title, Date, etc.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369197" y="3488175"/>
            <a:ext cx="8530530" cy="285035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400">
                <a:solidFill>
                  <a:schemeClr val="accent1"/>
                </a:solidFill>
              </a:defRPr>
            </a:lvl2pPr>
            <a:lvl3pPr marL="914400" indent="0">
              <a:buNone/>
              <a:defRPr sz="1400">
                <a:solidFill>
                  <a:schemeClr val="accent1"/>
                </a:solidFill>
              </a:defRPr>
            </a:lvl3pPr>
            <a:lvl4pPr marL="1371600" indent="0">
              <a:buNone/>
              <a:defRPr sz="1400">
                <a:solidFill>
                  <a:schemeClr val="accent1"/>
                </a:solidFill>
              </a:defRPr>
            </a:lvl4pPr>
            <a:lvl5pPr marL="1828800" indent="0">
              <a:buNone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a Theme, Project or Mission Name (optional)</a:t>
            </a:r>
          </a:p>
        </p:txBody>
      </p:sp>
      <p:pic>
        <p:nvPicPr>
          <p:cNvPr id="9" name="Picture 8" descr="Tribrand_ColorBlack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4244" y="4219782"/>
            <a:ext cx="2925483" cy="8126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369199" y="4802823"/>
            <a:ext cx="5605046" cy="27463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</p:spTree>
    <p:extLst>
      <p:ext uri="{BB962C8B-B14F-4D97-AF65-F5344CB8AC3E}">
        <p14:creationId xmlns:p14="http://schemas.microsoft.com/office/powerpoint/2010/main" val="3207911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4216400" cy="23841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2137092"/>
            <a:ext cx="4216400" cy="23841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4000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5164" y="1497330"/>
            <a:ext cx="4216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3488F6E-D5B0-8F4D-AECE-EFF21D976E28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16356448-7EEE-4D0D-AE32-557A239281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F9A79-BD96-CE4C-B5B1-E62062691F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688214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254000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3" name="Content Placeholder 11"/>
          <p:cNvSpPr>
            <a:spLocks noGrp="1"/>
          </p:cNvSpPr>
          <p:nvPr>
            <p:ph sz="quarter" idx="20"/>
          </p:nvPr>
        </p:nvSpPr>
        <p:spPr>
          <a:xfrm>
            <a:off x="3638844" y="1497329"/>
            <a:ext cx="5129236" cy="302386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3713CE4C-465A-BA42-8EAE-49AAA36C480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0A79206F-C929-453C-B7BF-19A540401E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3B01F5-E2D5-BE4C-84A8-76FAAC75F573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5931241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/>
          </p:nvPr>
        </p:nvSpPr>
        <p:spPr>
          <a:xfrm>
            <a:off x="254000" y="1497330"/>
            <a:ext cx="5129236" cy="3023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quarter" idx="19"/>
          </p:nvPr>
        </p:nvSpPr>
        <p:spPr>
          <a:xfrm>
            <a:off x="5556567" y="2137092"/>
            <a:ext cx="3211513" cy="23841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5556567" y="1497330"/>
            <a:ext cx="3211513" cy="639762"/>
          </a:xfrm>
        </p:spPr>
        <p:txBody>
          <a:bodyPr anchor="b">
            <a:noAutofit/>
          </a:bodyPr>
          <a:lstStyle>
            <a:lvl1pPr marL="0" indent="0">
              <a:buFont typeface="Arial"/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2FE71C32-122E-ED4B-BAB2-7BE1310DDB75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7C3E947D-4126-44FB-8EC6-F80A3BAA18D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A9D93F-D571-3A49-AC59-764791EAA1D2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262112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White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FFF86D5-D9E4-E642-85CF-BB4EDA6D4655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45B3F8F-DC85-41EB-9D22-D06541A0AC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2190340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Dark Str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161143"/>
            <a:ext cx="9144000" cy="355849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FFFFFF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E066264-7DA7-DA4C-BF50-C494F2495631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7F015878-4578-4C49-BC72-FE830FC5A6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20805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B560E-FD7C-D74D-AAFF-7D62B21FEC9F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6A69-C78D-46AD-9B4E-1E66EF195C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9955F3-B473-7245-9FCE-DAD54EA01D06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1921278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/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360B8B-BA8D-E847-8BA8-7C40F61EB75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25018-5CD0-954D-9C36-5B32DE9AF52F}"/>
              </a:ext>
            </a:extLst>
          </p:cNvPr>
          <p:cNvSpPr txBox="1"/>
          <p:nvPr userDrawn="1"/>
        </p:nvSpPr>
        <p:spPr>
          <a:xfrm>
            <a:off x="7810218" y="4871803"/>
            <a:ext cx="1233549" cy="2716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3E556E"/>
                </a:solidFill>
              </a:rPr>
              <a:t>jpl.nasa.gov</a:t>
            </a:r>
          </a:p>
        </p:txBody>
      </p:sp>
    </p:spTree>
    <p:extLst>
      <p:ext uri="{BB962C8B-B14F-4D97-AF65-F5344CB8AC3E}">
        <p14:creationId xmlns:p14="http://schemas.microsoft.com/office/powerpoint/2010/main" val="3802582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Dark Gra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0" y="1839278"/>
            <a:ext cx="8229600" cy="1462722"/>
          </a:xfrm>
        </p:spPr>
        <p:txBody>
          <a:bodyPr anchor="ctr">
            <a:no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header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FF06D9B-51D2-AB4D-AC62-E1945DC995A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11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FBFC-720D-FE4A-A276-6AA8A4CE775C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4141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2538518" y="2571750"/>
            <a:ext cx="4057288" cy="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1" y="2790066"/>
            <a:ext cx="9144000" cy="40015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kern="0" spc="70">
                <a:solidFill>
                  <a:schemeClr val="accent1"/>
                </a:solidFill>
              </a:rPr>
              <a:t>jpl.nasa.gov</a:t>
            </a:r>
          </a:p>
        </p:txBody>
      </p:sp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138140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D9C8-EF51-1949-832F-F267BACE0BFD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7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4A111507-B672-374D-98F3-FA5D17E5A61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24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ribrand_ColorWhite_rgb_16x3_1606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8518" y="2008238"/>
            <a:ext cx="4057288" cy="112702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2D30-55AD-2640-9D6F-5E4AC53ED996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F01EBEF-DF64-4A44-98AB-714D2F4ED88E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154232B-FDB3-4540-AC0B-619D296AEA2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84CB780C-4595-F543-A264-C45E8D504E6A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6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1412240" y="1602106"/>
            <a:ext cx="6319520" cy="27193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F4A98C58-F1E4-5141-9A70-39686268F850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9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254000" y="132080"/>
            <a:ext cx="8514080" cy="20597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tabLst/>
              <a:defRPr sz="8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11480" indent="0">
              <a:buNone/>
              <a:defRPr sz="1000"/>
            </a:lvl2pPr>
            <a:lvl3pPr marL="777240" indent="0">
              <a:buNone/>
              <a:defRPr sz="1000"/>
            </a:lvl3pPr>
            <a:lvl4pPr marL="1051560" indent="0">
              <a:buNone/>
              <a:defRPr sz="1000"/>
            </a:lvl4pPr>
            <a:lvl5pPr marL="1325880" indent="0">
              <a:buNone/>
              <a:defRPr sz="1000"/>
            </a:lvl5pPr>
          </a:lstStyle>
          <a:p>
            <a:pPr lvl="0"/>
            <a:r>
              <a:rPr lang="en-US" dirty="0"/>
              <a:t>Theme, project or mission name (optional)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4000" y="757179"/>
            <a:ext cx="8514080" cy="350262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>
              <a:buFontTx/>
              <a:buNone/>
              <a:defRPr sz="2000" baseline="0">
                <a:solidFill>
                  <a:srgbClr val="000000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9"/>
          </p:nvPr>
        </p:nvSpPr>
        <p:spPr>
          <a:xfrm>
            <a:off x="254000" y="1598613"/>
            <a:ext cx="4216400" cy="27193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4675164" y="1598612"/>
            <a:ext cx="4216400" cy="27193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7810218" y="4719637"/>
            <a:ext cx="1233549" cy="4238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sz="1000" b="1" kern="0" spc="70">
                <a:solidFill>
                  <a:srgbClr val="6083AA"/>
                </a:solidFill>
              </a:rPr>
              <a:t>jpl.nasa.gov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D57312A6-FE98-614E-B908-923B05A81BB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5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999" y="4802823"/>
            <a:ext cx="1422401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3C5D6AD-A46D-9E4C-BD0C-C8261FDE7AB3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1" y="4802823"/>
            <a:ext cx="5791199" cy="274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accent4"/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67600" y="4802823"/>
            <a:ext cx="586130" cy="272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E0E1749-0B7E-403A-A9A7-95F2ED1F28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1" r:id="rId5"/>
    <p:sldLayoutId id="2147483662" r:id="rId6"/>
    <p:sldLayoutId id="2147483664" r:id="rId7"/>
    <p:sldLayoutId id="2147483663" r:id="rId8"/>
    <p:sldLayoutId id="2147483669" r:id="rId9"/>
    <p:sldLayoutId id="2147483670" r:id="rId10"/>
    <p:sldLayoutId id="2147483671" r:id="rId11"/>
    <p:sldLayoutId id="2147483672" r:id="rId12"/>
    <p:sldLayoutId id="2147483653" r:id="rId13"/>
    <p:sldLayoutId id="2147483654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93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4000" y="327899"/>
            <a:ext cx="8514080" cy="4341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000" y="1200150"/>
            <a:ext cx="8432800" cy="33940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4000" y="4954249"/>
            <a:ext cx="142240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11B2408-D871-8643-8F9E-85C3C1890EC4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954249"/>
            <a:ext cx="5775960" cy="123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60" y="4952849"/>
            <a:ext cx="601370" cy="1220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1C0F2E9-13F1-4B54-979A-5E00D7D572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4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33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tabLst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905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77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49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2062163" indent="-233363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C26523-612F-4E46-8F1B-6C06A09B41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Exoplanet Communications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2DC8D7-9566-B942-8FE7-0B8DA0E73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Comparison of Exoplanets’ Locations </a:t>
            </a:r>
            <a:r>
              <a:rPr lang="en-US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– with Solar System Planets</a:t>
            </a:r>
            <a:b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b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59C60543-CDF2-1C42-94E2-0D5905645DFC}"/>
              </a:ext>
            </a:extLst>
          </p:cNvPr>
          <p:cNvGrpSpPr/>
          <p:nvPr/>
        </p:nvGrpSpPr>
        <p:grpSpPr>
          <a:xfrm>
            <a:off x="340409" y="644102"/>
            <a:ext cx="8965121" cy="4371466"/>
            <a:chOff x="453879" y="858803"/>
            <a:chExt cx="11953493" cy="5828621"/>
          </a:xfrm>
        </p:grpSpPr>
        <p:grpSp>
          <p:nvGrpSpPr>
            <p:cNvPr id="593" name="Group 592">
              <a:extLst>
                <a:ext uri="{FF2B5EF4-FFF2-40B4-BE49-F238E27FC236}">
                  <a16:creationId xmlns:a16="http://schemas.microsoft.com/office/drawing/2014/main" id="{7F346CA7-6F72-874E-863B-C0B7E61CD382}"/>
                </a:ext>
              </a:extLst>
            </p:cNvPr>
            <p:cNvGrpSpPr/>
            <p:nvPr/>
          </p:nvGrpSpPr>
          <p:grpSpPr>
            <a:xfrm>
              <a:off x="9277774" y="858803"/>
              <a:ext cx="1443135" cy="4036827"/>
              <a:chOff x="9277774" y="858803"/>
              <a:chExt cx="1443135" cy="4036827"/>
            </a:xfrm>
          </p:grpSpPr>
          <p:sp>
            <p:nvSpPr>
              <p:cNvPr id="594" name="TextBox 593">
                <a:extLst>
                  <a:ext uri="{FF2B5EF4-FFF2-40B4-BE49-F238E27FC236}">
                    <a16:creationId xmlns:a16="http://schemas.microsoft.com/office/drawing/2014/main" id="{1CBFCB94-7BF1-8644-B05B-EF4FB0427E66}"/>
                  </a:ext>
                </a:extLst>
              </p:cNvPr>
              <p:cNvSpPr txBox="1"/>
              <p:nvPr/>
            </p:nvSpPr>
            <p:spPr>
              <a:xfrm>
                <a:off x="9277774" y="858803"/>
                <a:ext cx="1443131" cy="12174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spcAft>
                    <a:spcPts val="375"/>
                  </a:spcAft>
                </a:pPr>
                <a:r>
                  <a:rPr lang="en-US">
                    <a:solidFill>
                      <a:schemeClr val="bg1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 </a:t>
                </a:r>
              </a:p>
              <a:p>
                <a:pPr algn="ctr">
                  <a:spcAft>
                    <a:spcPts val="375"/>
                  </a:spcAft>
                </a:pPr>
                <a:r>
                  <a:rPr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Distance</a:t>
                </a:r>
                <a:br>
                  <a:rPr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40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(from star)</a:t>
                </a:r>
                <a:endParaRPr lang="en-US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5" name="TextBox 594">
                <a:extLst>
                  <a:ext uri="{FF2B5EF4-FFF2-40B4-BE49-F238E27FC236}">
                    <a16:creationId xmlns:a16="http://schemas.microsoft.com/office/drawing/2014/main" id="{F127D7C0-3553-9C4B-9108-AA3F8687FEA4}"/>
                  </a:ext>
                </a:extLst>
              </p:cNvPr>
              <p:cNvSpPr txBox="1"/>
              <p:nvPr/>
            </p:nvSpPr>
            <p:spPr>
              <a:xfrm>
                <a:off x="9277777" y="3678204"/>
                <a:ext cx="1443132" cy="12174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spcAft>
                    <a:spcPts val="375"/>
                  </a:spcAft>
                </a:pPr>
                <a:r>
                  <a:rPr lang="en-US">
                    <a:solidFill>
                      <a:schemeClr val="bg1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 </a:t>
                </a:r>
              </a:p>
              <a:p>
                <a:pPr algn="ctr">
                  <a:spcAft>
                    <a:spcPts val="375"/>
                  </a:spcAft>
                </a:pPr>
                <a:r>
                  <a:rPr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Distance</a:t>
                </a:r>
                <a:br>
                  <a:rPr lang="en-US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40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(from Sun)</a:t>
                </a:r>
              </a:p>
            </p:txBody>
          </p:sp>
        </p:grpSp>
        <p:grpSp>
          <p:nvGrpSpPr>
            <p:cNvPr id="591" name="Group 590">
              <a:extLst>
                <a:ext uri="{FF2B5EF4-FFF2-40B4-BE49-F238E27FC236}">
                  <a16:creationId xmlns:a16="http://schemas.microsoft.com/office/drawing/2014/main" id="{93BB4F2F-3818-9948-A1CB-A54F45767324}"/>
                </a:ext>
              </a:extLst>
            </p:cNvPr>
            <p:cNvGrpSpPr/>
            <p:nvPr/>
          </p:nvGrpSpPr>
          <p:grpSpPr>
            <a:xfrm>
              <a:off x="453879" y="2771254"/>
              <a:ext cx="11953493" cy="3620106"/>
              <a:chOff x="453879" y="2771254"/>
              <a:chExt cx="11953493" cy="3620106"/>
            </a:xfrm>
          </p:grpSpPr>
          <p:grpSp>
            <p:nvGrpSpPr>
              <p:cNvPr id="349" name="Group 348">
                <a:extLst>
                  <a:ext uri="{FF2B5EF4-FFF2-40B4-BE49-F238E27FC236}">
                    <a16:creationId xmlns:a16="http://schemas.microsoft.com/office/drawing/2014/main" id="{BD63C2B6-D398-6D49-B598-A8F86681741B}"/>
                  </a:ext>
                </a:extLst>
              </p:cNvPr>
              <p:cNvGrpSpPr/>
              <p:nvPr/>
            </p:nvGrpSpPr>
            <p:grpSpPr>
              <a:xfrm>
                <a:off x="453879" y="5607951"/>
                <a:ext cx="11953492" cy="783409"/>
                <a:chOff x="453879" y="5895454"/>
                <a:chExt cx="11953492" cy="783409"/>
              </a:xfrm>
            </p:grpSpPr>
            <p:sp>
              <p:nvSpPr>
                <p:cNvPr id="350" name="TextBox 349">
                  <a:extLst>
                    <a:ext uri="{FF2B5EF4-FFF2-40B4-BE49-F238E27FC236}">
                      <a16:creationId xmlns:a16="http://schemas.microsoft.com/office/drawing/2014/main" id="{8C09ABC7-82EF-5640-9C3B-BA2DCA40DE5B}"/>
                    </a:ext>
                  </a:extLst>
                </p:cNvPr>
                <p:cNvSpPr txBox="1"/>
                <p:nvPr/>
              </p:nvSpPr>
              <p:spPr>
                <a:xfrm>
                  <a:off x="914826" y="6247975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 dirty="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0.1</a:t>
                  </a:r>
                </a:p>
              </p:txBody>
            </p:sp>
            <p:sp>
              <p:nvSpPr>
                <p:cNvPr id="351" name="TextBox 350">
                  <a:extLst>
                    <a:ext uri="{FF2B5EF4-FFF2-40B4-BE49-F238E27FC236}">
                      <a16:creationId xmlns:a16="http://schemas.microsoft.com/office/drawing/2014/main" id="{70B3F9D7-E240-8643-8864-4A176D1689D5}"/>
                    </a:ext>
                  </a:extLst>
                </p:cNvPr>
                <p:cNvSpPr txBox="1"/>
                <p:nvPr/>
              </p:nvSpPr>
              <p:spPr>
                <a:xfrm>
                  <a:off x="1645099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0.2</a:t>
                  </a:r>
                </a:p>
              </p:txBody>
            </p:sp>
            <p:sp>
              <p:nvSpPr>
                <p:cNvPr id="352" name="TextBox 351">
                  <a:extLst>
                    <a:ext uri="{FF2B5EF4-FFF2-40B4-BE49-F238E27FC236}">
                      <a16:creationId xmlns:a16="http://schemas.microsoft.com/office/drawing/2014/main" id="{33F17DCA-CBFA-B349-A5EB-6D144143BBD9}"/>
                    </a:ext>
                  </a:extLst>
                </p:cNvPr>
                <p:cNvSpPr txBox="1"/>
                <p:nvPr/>
              </p:nvSpPr>
              <p:spPr>
                <a:xfrm>
                  <a:off x="2375373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0.3</a:t>
                  </a:r>
                </a:p>
              </p:txBody>
            </p:sp>
            <p:sp>
              <p:nvSpPr>
                <p:cNvPr id="353" name="TextBox 352">
                  <a:extLst>
                    <a:ext uri="{FF2B5EF4-FFF2-40B4-BE49-F238E27FC236}">
                      <a16:creationId xmlns:a16="http://schemas.microsoft.com/office/drawing/2014/main" id="{EF6868E5-9778-1C40-BEC0-AF44F7567243}"/>
                    </a:ext>
                  </a:extLst>
                </p:cNvPr>
                <p:cNvSpPr txBox="1"/>
                <p:nvPr/>
              </p:nvSpPr>
              <p:spPr>
                <a:xfrm>
                  <a:off x="7586324" y="6247977"/>
                  <a:ext cx="36377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</a:t>
                  </a:r>
                </a:p>
              </p:txBody>
            </p:sp>
            <p:sp>
              <p:nvSpPr>
                <p:cNvPr id="354" name="TextBox 353">
                  <a:extLst>
                    <a:ext uri="{FF2B5EF4-FFF2-40B4-BE49-F238E27FC236}">
                      <a16:creationId xmlns:a16="http://schemas.microsoft.com/office/drawing/2014/main" id="{9CE68EBE-C6E5-1048-A116-BB41EA228E03}"/>
                    </a:ext>
                  </a:extLst>
                </p:cNvPr>
                <p:cNvSpPr txBox="1"/>
                <p:nvPr/>
              </p:nvSpPr>
              <p:spPr>
                <a:xfrm>
                  <a:off x="3105647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0.4</a:t>
                  </a:r>
                </a:p>
              </p:txBody>
            </p:sp>
            <p:sp>
              <p:nvSpPr>
                <p:cNvPr id="355" name="TextBox 354">
                  <a:extLst>
                    <a:ext uri="{FF2B5EF4-FFF2-40B4-BE49-F238E27FC236}">
                      <a16:creationId xmlns:a16="http://schemas.microsoft.com/office/drawing/2014/main" id="{124C2858-5BF5-9D4C-808B-C7A17913276F}"/>
                    </a:ext>
                  </a:extLst>
                </p:cNvPr>
                <p:cNvSpPr txBox="1"/>
                <p:nvPr/>
              </p:nvSpPr>
              <p:spPr>
                <a:xfrm>
                  <a:off x="3835921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0.5</a:t>
                  </a:r>
                </a:p>
              </p:txBody>
            </p:sp>
            <p:sp>
              <p:nvSpPr>
                <p:cNvPr id="356" name="TextBox 355">
                  <a:extLst>
                    <a:ext uri="{FF2B5EF4-FFF2-40B4-BE49-F238E27FC236}">
                      <a16:creationId xmlns:a16="http://schemas.microsoft.com/office/drawing/2014/main" id="{6B8BDB82-BF45-8741-90A2-6EB03521C257}"/>
                    </a:ext>
                  </a:extLst>
                </p:cNvPr>
                <p:cNvSpPr txBox="1"/>
                <p:nvPr/>
              </p:nvSpPr>
              <p:spPr>
                <a:xfrm>
                  <a:off x="4566196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0.6</a:t>
                  </a:r>
                </a:p>
              </p:txBody>
            </p:sp>
            <p:sp>
              <p:nvSpPr>
                <p:cNvPr id="357" name="TextBox 356">
                  <a:extLst>
                    <a:ext uri="{FF2B5EF4-FFF2-40B4-BE49-F238E27FC236}">
                      <a16:creationId xmlns:a16="http://schemas.microsoft.com/office/drawing/2014/main" id="{5DBA76E2-FF74-144E-983C-34089FA33207}"/>
                    </a:ext>
                  </a:extLst>
                </p:cNvPr>
                <p:cNvSpPr txBox="1"/>
                <p:nvPr/>
              </p:nvSpPr>
              <p:spPr>
                <a:xfrm>
                  <a:off x="5296470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 dirty="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0.7</a:t>
                  </a:r>
                </a:p>
              </p:txBody>
            </p:sp>
            <p:sp>
              <p:nvSpPr>
                <p:cNvPr id="358" name="TextBox 357">
                  <a:extLst>
                    <a:ext uri="{FF2B5EF4-FFF2-40B4-BE49-F238E27FC236}">
                      <a16:creationId xmlns:a16="http://schemas.microsoft.com/office/drawing/2014/main" id="{D500FC90-9E56-6B4F-B8CD-24FE953D7E62}"/>
                    </a:ext>
                  </a:extLst>
                </p:cNvPr>
                <p:cNvSpPr txBox="1"/>
                <p:nvPr/>
              </p:nvSpPr>
              <p:spPr>
                <a:xfrm>
                  <a:off x="6026744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0.8</a:t>
                  </a:r>
                </a:p>
              </p:txBody>
            </p:sp>
            <p:sp>
              <p:nvSpPr>
                <p:cNvPr id="359" name="TextBox 358">
                  <a:extLst>
                    <a:ext uri="{FF2B5EF4-FFF2-40B4-BE49-F238E27FC236}">
                      <a16:creationId xmlns:a16="http://schemas.microsoft.com/office/drawing/2014/main" id="{4F90F1A9-40F8-094D-8B17-49C885B98A87}"/>
                    </a:ext>
                  </a:extLst>
                </p:cNvPr>
                <p:cNvSpPr txBox="1"/>
                <p:nvPr/>
              </p:nvSpPr>
              <p:spPr>
                <a:xfrm>
                  <a:off x="6757018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0.9</a:t>
                  </a:r>
                </a:p>
              </p:txBody>
            </p:sp>
            <p:sp>
              <p:nvSpPr>
                <p:cNvPr id="360" name="TextBox 359">
                  <a:extLst>
                    <a:ext uri="{FF2B5EF4-FFF2-40B4-BE49-F238E27FC236}">
                      <a16:creationId xmlns:a16="http://schemas.microsoft.com/office/drawing/2014/main" id="{5C2F1A77-1355-4C46-9B4B-51502428E464}"/>
                    </a:ext>
                  </a:extLst>
                </p:cNvPr>
                <p:cNvSpPr txBox="1"/>
                <p:nvPr/>
              </p:nvSpPr>
              <p:spPr>
                <a:xfrm>
                  <a:off x="8216966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1.1</a:t>
                  </a:r>
                </a:p>
              </p:txBody>
            </p:sp>
            <p:sp>
              <p:nvSpPr>
                <p:cNvPr id="361" name="TextBox 360">
                  <a:extLst>
                    <a:ext uri="{FF2B5EF4-FFF2-40B4-BE49-F238E27FC236}">
                      <a16:creationId xmlns:a16="http://schemas.microsoft.com/office/drawing/2014/main" id="{9038495E-4170-CD47-A0BA-9C7D430B8BC5}"/>
                    </a:ext>
                  </a:extLst>
                </p:cNvPr>
                <p:cNvSpPr txBox="1"/>
                <p:nvPr/>
              </p:nvSpPr>
              <p:spPr>
                <a:xfrm>
                  <a:off x="8947238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1.2</a:t>
                  </a:r>
                </a:p>
              </p:txBody>
            </p:sp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85497288-6E00-3C48-94C4-C0EC832A3632}"/>
                    </a:ext>
                  </a:extLst>
                </p:cNvPr>
                <p:cNvSpPr txBox="1"/>
                <p:nvPr/>
              </p:nvSpPr>
              <p:spPr>
                <a:xfrm>
                  <a:off x="9677513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1.3</a:t>
                  </a:r>
                </a:p>
              </p:txBody>
            </p:sp>
            <p:sp>
              <p:nvSpPr>
                <p:cNvPr id="363" name="TextBox 362">
                  <a:extLst>
                    <a:ext uri="{FF2B5EF4-FFF2-40B4-BE49-F238E27FC236}">
                      <a16:creationId xmlns:a16="http://schemas.microsoft.com/office/drawing/2014/main" id="{A5244BE3-FC01-E94D-9A28-F8AC3F2E5B49}"/>
                    </a:ext>
                  </a:extLst>
                </p:cNvPr>
                <p:cNvSpPr txBox="1"/>
                <p:nvPr/>
              </p:nvSpPr>
              <p:spPr>
                <a:xfrm>
                  <a:off x="10407785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1.4</a:t>
                  </a:r>
                </a:p>
              </p:txBody>
            </p:sp>
            <p:sp>
              <p:nvSpPr>
                <p:cNvPr id="364" name="TextBox 363">
                  <a:extLst>
                    <a:ext uri="{FF2B5EF4-FFF2-40B4-BE49-F238E27FC236}">
                      <a16:creationId xmlns:a16="http://schemas.microsoft.com/office/drawing/2014/main" id="{3C5448C9-0110-AF43-9D7B-B8FC02409D31}"/>
                    </a:ext>
                  </a:extLst>
                </p:cNvPr>
                <p:cNvSpPr txBox="1"/>
                <p:nvPr/>
              </p:nvSpPr>
              <p:spPr>
                <a:xfrm>
                  <a:off x="11138060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1.5</a:t>
                  </a:r>
                </a:p>
              </p:txBody>
            </p:sp>
            <p:sp>
              <p:nvSpPr>
                <p:cNvPr id="365" name="TextBox 364">
                  <a:extLst>
                    <a:ext uri="{FF2B5EF4-FFF2-40B4-BE49-F238E27FC236}">
                      <a16:creationId xmlns:a16="http://schemas.microsoft.com/office/drawing/2014/main" id="{D7EEF683-CEEF-3E48-8C60-9C1EAA4C6A7A}"/>
                    </a:ext>
                  </a:extLst>
                </p:cNvPr>
                <p:cNvSpPr txBox="1"/>
                <p:nvPr/>
              </p:nvSpPr>
              <p:spPr>
                <a:xfrm>
                  <a:off x="11868335" y="6247977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1.6</a:t>
                  </a:r>
                </a:p>
              </p:txBody>
            </p:sp>
            <p:grpSp>
              <p:nvGrpSpPr>
                <p:cNvPr id="366" name="Group 365">
                  <a:extLst>
                    <a:ext uri="{FF2B5EF4-FFF2-40B4-BE49-F238E27FC236}">
                      <a16:creationId xmlns:a16="http://schemas.microsoft.com/office/drawing/2014/main" id="{EF77180A-278C-154C-9436-EF5425565CD6}"/>
                    </a:ext>
                  </a:extLst>
                </p:cNvPr>
                <p:cNvGrpSpPr/>
                <p:nvPr/>
              </p:nvGrpSpPr>
              <p:grpSpPr>
                <a:xfrm>
                  <a:off x="457009" y="6033094"/>
                  <a:ext cx="11537814" cy="251458"/>
                  <a:chOff x="457009" y="5934304"/>
                  <a:chExt cx="11537814" cy="350248"/>
                </a:xfrm>
              </p:grpSpPr>
              <p:grpSp>
                <p:nvGrpSpPr>
                  <p:cNvPr id="388" name="Group 387">
                    <a:extLst>
                      <a:ext uri="{FF2B5EF4-FFF2-40B4-BE49-F238E27FC236}">
                        <a16:creationId xmlns:a16="http://schemas.microsoft.com/office/drawing/2014/main" id="{E6100F76-BDF1-9E48-B0B2-0F6E3277E621}"/>
                      </a:ext>
                    </a:extLst>
                  </p:cNvPr>
                  <p:cNvGrpSpPr/>
                  <p:nvPr/>
                </p:nvGrpSpPr>
                <p:grpSpPr>
                  <a:xfrm>
                    <a:off x="457009" y="5934304"/>
                    <a:ext cx="584368" cy="350248"/>
                    <a:chOff x="0" y="0"/>
                    <a:chExt cx="9760280" cy="6858000"/>
                  </a:xfrm>
                </p:grpSpPr>
                <p:cxnSp>
                  <p:nvCxnSpPr>
                    <p:cNvPr id="464" name="Straight Connector 463">
                      <a:extLst>
                        <a:ext uri="{FF2B5EF4-FFF2-40B4-BE49-F238E27FC236}">
                          <a16:creationId xmlns:a16="http://schemas.microsoft.com/office/drawing/2014/main" id="{5522EC4E-7155-DD4F-BA8D-2A4584814C2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5" name="Straight Connector 464">
                      <a:extLst>
                        <a:ext uri="{FF2B5EF4-FFF2-40B4-BE49-F238E27FC236}">
                          <a16:creationId xmlns:a16="http://schemas.microsoft.com/office/drawing/2014/main" id="{163748A3-2CBB-5D4E-ABC6-F98AE8D41A8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6" name="Straight Connector 465">
                      <a:extLst>
                        <a:ext uri="{FF2B5EF4-FFF2-40B4-BE49-F238E27FC236}">
                          <a16:creationId xmlns:a16="http://schemas.microsoft.com/office/drawing/2014/main" id="{2E36E1E0-6FE4-C247-97AC-B063A37F894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7" name="Straight Connector 466">
                      <a:extLst>
                        <a:ext uri="{FF2B5EF4-FFF2-40B4-BE49-F238E27FC236}">
                          <a16:creationId xmlns:a16="http://schemas.microsoft.com/office/drawing/2014/main" id="{F70A9C12-31DD-214B-A6FE-95F6C47DA10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8" name="Straight Connector 467">
                      <a:extLst>
                        <a:ext uri="{FF2B5EF4-FFF2-40B4-BE49-F238E27FC236}">
                          <a16:creationId xmlns:a16="http://schemas.microsoft.com/office/drawing/2014/main" id="{B2CE1BCA-994B-1F4F-AF1E-7E17BD0A92C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89" name="Group 388">
                    <a:extLst>
                      <a:ext uri="{FF2B5EF4-FFF2-40B4-BE49-F238E27FC236}">
                        <a16:creationId xmlns:a16="http://schemas.microsoft.com/office/drawing/2014/main" id="{01F8D73E-8D78-164F-B46C-86150718AA72}"/>
                      </a:ext>
                    </a:extLst>
                  </p:cNvPr>
                  <p:cNvGrpSpPr/>
                  <p:nvPr/>
                </p:nvGrpSpPr>
                <p:grpSpPr>
                  <a:xfrm>
                    <a:off x="133365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60" name="Straight Connector 459">
                      <a:extLst>
                        <a:ext uri="{FF2B5EF4-FFF2-40B4-BE49-F238E27FC236}">
                          <a16:creationId xmlns:a16="http://schemas.microsoft.com/office/drawing/2014/main" id="{1A5D0301-CF60-0748-9CD9-B5E8B871977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1" name="Straight Connector 460">
                      <a:extLst>
                        <a:ext uri="{FF2B5EF4-FFF2-40B4-BE49-F238E27FC236}">
                          <a16:creationId xmlns:a16="http://schemas.microsoft.com/office/drawing/2014/main" id="{AC86D442-5849-924C-A4D3-1F088439DEC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2" name="Straight Connector 461">
                      <a:extLst>
                        <a:ext uri="{FF2B5EF4-FFF2-40B4-BE49-F238E27FC236}">
                          <a16:creationId xmlns:a16="http://schemas.microsoft.com/office/drawing/2014/main" id="{37DA4318-6A7E-344C-8873-D33C9AFECD4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3" name="Straight Connector 462">
                      <a:extLst>
                        <a:ext uri="{FF2B5EF4-FFF2-40B4-BE49-F238E27FC236}">
                          <a16:creationId xmlns:a16="http://schemas.microsoft.com/office/drawing/2014/main" id="{4B4030FC-3868-BB4C-92B7-432EADBF5F9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0" name="Group 389">
                    <a:extLst>
                      <a:ext uri="{FF2B5EF4-FFF2-40B4-BE49-F238E27FC236}">
                        <a16:creationId xmlns:a16="http://schemas.microsoft.com/office/drawing/2014/main" id="{F497890E-2675-A34C-B5B8-7EEDC16AF4DD}"/>
                      </a:ext>
                    </a:extLst>
                  </p:cNvPr>
                  <p:cNvGrpSpPr/>
                  <p:nvPr/>
                </p:nvGrpSpPr>
                <p:grpSpPr>
                  <a:xfrm>
                    <a:off x="206420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56" name="Straight Connector 455">
                      <a:extLst>
                        <a:ext uri="{FF2B5EF4-FFF2-40B4-BE49-F238E27FC236}">
                          <a16:creationId xmlns:a16="http://schemas.microsoft.com/office/drawing/2014/main" id="{7D3A08B8-9185-3747-A9FE-2952468EC61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7" name="Straight Connector 456">
                      <a:extLst>
                        <a:ext uri="{FF2B5EF4-FFF2-40B4-BE49-F238E27FC236}">
                          <a16:creationId xmlns:a16="http://schemas.microsoft.com/office/drawing/2014/main" id="{9A9FCC9F-BFD9-D640-B933-68B74904D60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8" name="Straight Connector 457">
                      <a:extLst>
                        <a:ext uri="{FF2B5EF4-FFF2-40B4-BE49-F238E27FC236}">
                          <a16:creationId xmlns:a16="http://schemas.microsoft.com/office/drawing/2014/main" id="{509CCF99-050C-EB49-80C6-D5494F50186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9" name="Straight Connector 458">
                      <a:extLst>
                        <a:ext uri="{FF2B5EF4-FFF2-40B4-BE49-F238E27FC236}">
                          <a16:creationId xmlns:a16="http://schemas.microsoft.com/office/drawing/2014/main" id="{22C26420-40C3-7C4D-A6DC-FA423884E72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1" name="Group 390">
                    <a:extLst>
                      <a:ext uri="{FF2B5EF4-FFF2-40B4-BE49-F238E27FC236}">
                        <a16:creationId xmlns:a16="http://schemas.microsoft.com/office/drawing/2014/main" id="{51558940-CE8F-C249-844C-6761B306E809}"/>
                      </a:ext>
                    </a:extLst>
                  </p:cNvPr>
                  <p:cNvGrpSpPr/>
                  <p:nvPr/>
                </p:nvGrpSpPr>
                <p:grpSpPr>
                  <a:xfrm>
                    <a:off x="279475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52" name="Straight Connector 451">
                      <a:extLst>
                        <a:ext uri="{FF2B5EF4-FFF2-40B4-BE49-F238E27FC236}">
                          <a16:creationId xmlns:a16="http://schemas.microsoft.com/office/drawing/2014/main" id="{792F38DA-9B1D-FA4A-B2EC-E27FA598BB4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3" name="Straight Connector 452">
                      <a:extLst>
                        <a:ext uri="{FF2B5EF4-FFF2-40B4-BE49-F238E27FC236}">
                          <a16:creationId xmlns:a16="http://schemas.microsoft.com/office/drawing/2014/main" id="{2E37AF15-9150-4B45-A60D-05E6EB13A1B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4" name="Straight Connector 453">
                      <a:extLst>
                        <a:ext uri="{FF2B5EF4-FFF2-40B4-BE49-F238E27FC236}">
                          <a16:creationId xmlns:a16="http://schemas.microsoft.com/office/drawing/2014/main" id="{31C317AA-2663-5349-8DD9-1F085B863C1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5" name="Straight Connector 454">
                      <a:extLst>
                        <a:ext uri="{FF2B5EF4-FFF2-40B4-BE49-F238E27FC236}">
                          <a16:creationId xmlns:a16="http://schemas.microsoft.com/office/drawing/2014/main" id="{AA74F062-B753-FC40-A81A-49ED04C9210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2" name="Group 391">
                    <a:extLst>
                      <a:ext uri="{FF2B5EF4-FFF2-40B4-BE49-F238E27FC236}">
                        <a16:creationId xmlns:a16="http://schemas.microsoft.com/office/drawing/2014/main" id="{7D05A662-23B7-0A4E-A9A7-A88F46CB58C0}"/>
                      </a:ext>
                    </a:extLst>
                  </p:cNvPr>
                  <p:cNvGrpSpPr/>
                  <p:nvPr/>
                </p:nvGrpSpPr>
                <p:grpSpPr>
                  <a:xfrm>
                    <a:off x="3525309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48" name="Straight Connector 447">
                      <a:extLst>
                        <a:ext uri="{FF2B5EF4-FFF2-40B4-BE49-F238E27FC236}">
                          <a16:creationId xmlns:a16="http://schemas.microsoft.com/office/drawing/2014/main" id="{82638014-904B-2840-A0DA-FA44548AABE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9" name="Straight Connector 448">
                      <a:extLst>
                        <a:ext uri="{FF2B5EF4-FFF2-40B4-BE49-F238E27FC236}">
                          <a16:creationId xmlns:a16="http://schemas.microsoft.com/office/drawing/2014/main" id="{F6BB2B39-A56B-8747-AFF8-C231723E34B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0" name="Straight Connector 449">
                      <a:extLst>
                        <a:ext uri="{FF2B5EF4-FFF2-40B4-BE49-F238E27FC236}">
                          <a16:creationId xmlns:a16="http://schemas.microsoft.com/office/drawing/2014/main" id="{5C15090E-3CE5-014E-AD6C-77C85AEFA2B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1" name="Straight Connector 450">
                      <a:extLst>
                        <a:ext uri="{FF2B5EF4-FFF2-40B4-BE49-F238E27FC236}">
                          <a16:creationId xmlns:a16="http://schemas.microsoft.com/office/drawing/2014/main" id="{3A609647-CABA-E24C-8F4B-1BCD46130D9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3" name="Group 392">
                    <a:extLst>
                      <a:ext uri="{FF2B5EF4-FFF2-40B4-BE49-F238E27FC236}">
                        <a16:creationId xmlns:a16="http://schemas.microsoft.com/office/drawing/2014/main" id="{F75F4EC8-E8D6-BE41-8AD6-C120F8B4B259}"/>
                      </a:ext>
                    </a:extLst>
                  </p:cNvPr>
                  <p:cNvGrpSpPr/>
                  <p:nvPr/>
                </p:nvGrpSpPr>
                <p:grpSpPr>
                  <a:xfrm>
                    <a:off x="4255861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44" name="Straight Connector 443">
                      <a:extLst>
                        <a:ext uri="{FF2B5EF4-FFF2-40B4-BE49-F238E27FC236}">
                          <a16:creationId xmlns:a16="http://schemas.microsoft.com/office/drawing/2014/main" id="{7E855B67-9668-3546-9F05-F2851A1ADBF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5" name="Straight Connector 444">
                      <a:extLst>
                        <a:ext uri="{FF2B5EF4-FFF2-40B4-BE49-F238E27FC236}">
                          <a16:creationId xmlns:a16="http://schemas.microsoft.com/office/drawing/2014/main" id="{E77F3905-1320-304E-8F27-8AE3E66C8E6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6" name="Straight Connector 445">
                      <a:extLst>
                        <a:ext uri="{FF2B5EF4-FFF2-40B4-BE49-F238E27FC236}">
                          <a16:creationId xmlns:a16="http://schemas.microsoft.com/office/drawing/2014/main" id="{19BD41DC-44F9-5640-9BFF-3E7E438FBDD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7" name="Straight Connector 446">
                      <a:extLst>
                        <a:ext uri="{FF2B5EF4-FFF2-40B4-BE49-F238E27FC236}">
                          <a16:creationId xmlns:a16="http://schemas.microsoft.com/office/drawing/2014/main" id="{55ACC092-97C9-1545-8D83-DAE51D63EED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4" name="Group 393">
                    <a:extLst>
                      <a:ext uri="{FF2B5EF4-FFF2-40B4-BE49-F238E27FC236}">
                        <a16:creationId xmlns:a16="http://schemas.microsoft.com/office/drawing/2014/main" id="{97E5BB2F-0957-9C46-BBC2-87EA92C0EC41}"/>
                      </a:ext>
                    </a:extLst>
                  </p:cNvPr>
                  <p:cNvGrpSpPr/>
                  <p:nvPr/>
                </p:nvGrpSpPr>
                <p:grpSpPr>
                  <a:xfrm>
                    <a:off x="498641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40" name="Straight Connector 439">
                      <a:extLst>
                        <a:ext uri="{FF2B5EF4-FFF2-40B4-BE49-F238E27FC236}">
                          <a16:creationId xmlns:a16="http://schemas.microsoft.com/office/drawing/2014/main" id="{1DC99088-4EF3-7646-92DC-840181A9A24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1" name="Straight Connector 440">
                      <a:extLst>
                        <a:ext uri="{FF2B5EF4-FFF2-40B4-BE49-F238E27FC236}">
                          <a16:creationId xmlns:a16="http://schemas.microsoft.com/office/drawing/2014/main" id="{0226386D-4FB6-4741-BB02-3DFFC109B07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2" name="Straight Connector 441">
                      <a:extLst>
                        <a:ext uri="{FF2B5EF4-FFF2-40B4-BE49-F238E27FC236}">
                          <a16:creationId xmlns:a16="http://schemas.microsoft.com/office/drawing/2014/main" id="{5AAB629B-B0AB-9A41-A041-D2F30496198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3" name="Straight Connector 442">
                      <a:extLst>
                        <a:ext uri="{FF2B5EF4-FFF2-40B4-BE49-F238E27FC236}">
                          <a16:creationId xmlns:a16="http://schemas.microsoft.com/office/drawing/2014/main" id="{47C19952-AC12-F047-A868-6A7C7143689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5" name="Group 394">
                    <a:extLst>
                      <a:ext uri="{FF2B5EF4-FFF2-40B4-BE49-F238E27FC236}">
                        <a16:creationId xmlns:a16="http://schemas.microsoft.com/office/drawing/2014/main" id="{F7B72646-0F34-C245-9883-477556A16A7E}"/>
                      </a:ext>
                    </a:extLst>
                  </p:cNvPr>
                  <p:cNvGrpSpPr/>
                  <p:nvPr/>
                </p:nvGrpSpPr>
                <p:grpSpPr>
                  <a:xfrm>
                    <a:off x="571696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36" name="Straight Connector 435">
                      <a:extLst>
                        <a:ext uri="{FF2B5EF4-FFF2-40B4-BE49-F238E27FC236}">
                          <a16:creationId xmlns:a16="http://schemas.microsoft.com/office/drawing/2014/main" id="{52CFA55E-3D58-5748-99B1-E94A878B45D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7" name="Straight Connector 436">
                      <a:extLst>
                        <a:ext uri="{FF2B5EF4-FFF2-40B4-BE49-F238E27FC236}">
                          <a16:creationId xmlns:a16="http://schemas.microsoft.com/office/drawing/2014/main" id="{63B7B80B-2B8D-DA4E-A60F-0C2BE6939CF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8" name="Straight Connector 437">
                      <a:extLst>
                        <a:ext uri="{FF2B5EF4-FFF2-40B4-BE49-F238E27FC236}">
                          <a16:creationId xmlns:a16="http://schemas.microsoft.com/office/drawing/2014/main" id="{8D515199-4790-8245-ACC0-3F79EBA741E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9" name="Straight Connector 438">
                      <a:extLst>
                        <a:ext uri="{FF2B5EF4-FFF2-40B4-BE49-F238E27FC236}">
                          <a16:creationId xmlns:a16="http://schemas.microsoft.com/office/drawing/2014/main" id="{66F1F809-CEC2-E84D-B72E-E687A2B40E6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6" name="Group 395">
                    <a:extLst>
                      <a:ext uri="{FF2B5EF4-FFF2-40B4-BE49-F238E27FC236}">
                        <a16:creationId xmlns:a16="http://schemas.microsoft.com/office/drawing/2014/main" id="{28B22391-3B7D-6C4C-B74D-946770802819}"/>
                      </a:ext>
                    </a:extLst>
                  </p:cNvPr>
                  <p:cNvGrpSpPr/>
                  <p:nvPr/>
                </p:nvGrpSpPr>
                <p:grpSpPr>
                  <a:xfrm>
                    <a:off x="644751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32" name="Straight Connector 431">
                      <a:extLst>
                        <a:ext uri="{FF2B5EF4-FFF2-40B4-BE49-F238E27FC236}">
                          <a16:creationId xmlns:a16="http://schemas.microsoft.com/office/drawing/2014/main" id="{3441F5E4-27E1-7247-976D-A1E54C58C28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3" name="Straight Connector 432">
                      <a:extLst>
                        <a:ext uri="{FF2B5EF4-FFF2-40B4-BE49-F238E27FC236}">
                          <a16:creationId xmlns:a16="http://schemas.microsoft.com/office/drawing/2014/main" id="{DF3B86DB-F6CB-494E-907D-3B9B93AA873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4" name="Straight Connector 433">
                      <a:extLst>
                        <a:ext uri="{FF2B5EF4-FFF2-40B4-BE49-F238E27FC236}">
                          <a16:creationId xmlns:a16="http://schemas.microsoft.com/office/drawing/2014/main" id="{A6AC562A-DD05-514E-8FB2-A1866982536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5" name="Straight Connector 434">
                      <a:extLst>
                        <a:ext uri="{FF2B5EF4-FFF2-40B4-BE49-F238E27FC236}">
                          <a16:creationId xmlns:a16="http://schemas.microsoft.com/office/drawing/2014/main" id="{D331A8BC-D9E7-9E44-96BB-AA6924F2FA1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7" name="Group 396">
                    <a:extLst>
                      <a:ext uri="{FF2B5EF4-FFF2-40B4-BE49-F238E27FC236}">
                        <a16:creationId xmlns:a16="http://schemas.microsoft.com/office/drawing/2014/main" id="{CE97B052-9B39-9342-ADFD-3933EAF154BC}"/>
                      </a:ext>
                    </a:extLst>
                  </p:cNvPr>
                  <p:cNvGrpSpPr/>
                  <p:nvPr/>
                </p:nvGrpSpPr>
                <p:grpSpPr>
                  <a:xfrm>
                    <a:off x="717807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28" name="Straight Connector 427">
                      <a:extLst>
                        <a:ext uri="{FF2B5EF4-FFF2-40B4-BE49-F238E27FC236}">
                          <a16:creationId xmlns:a16="http://schemas.microsoft.com/office/drawing/2014/main" id="{F09FCE48-BC25-3F44-996C-E696C6F93E6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9" name="Straight Connector 428">
                      <a:extLst>
                        <a:ext uri="{FF2B5EF4-FFF2-40B4-BE49-F238E27FC236}">
                          <a16:creationId xmlns:a16="http://schemas.microsoft.com/office/drawing/2014/main" id="{2DA6F12C-7BF2-CC46-A68A-D647AAC9508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0" name="Straight Connector 429">
                      <a:extLst>
                        <a:ext uri="{FF2B5EF4-FFF2-40B4-BE49-F238E27FC236}">
                          <a16:creationId xmlns:a16="http://schemas.microsoft.com/office/drawing/2014/main" id="{FE2B1C34-726E-7F48-89CA-3C769C573FE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1" name="Straight Connector 430">
                      <a:extLst>
                        <a:ext uri="{FF2B5EF4-FFF2-40B4-BE49-F238E27FC236}">
                          <a16:creationId xmlns:a16="http://schemas.microsoft.com/office/drawing/2014/main" id="{59E37A11-EB0A-0544-874F-F4FF8BA1FF7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8" name="Group 397">
                    <a:extLst>
                      <a:ext uri="{FF2B5EF4-FFF2-40B4-BE49-F238E27FC236}">
                        <a16:creationId xmlns:a16="http://schemas.microsoft.com/office/drawing/2014/main" id="{376B7828-784A-8146-9A33-9A601CCA5B5A}"/>
                      </a:ext>
                    </a:extLst>
                  </p:cNvPr>
                  <p:cNvGrpSpPr/>
                  <p:nvPr/>
                </p:nvGrpSpPr>
                <p:grpSpPr>
                  <a:xfrm>
                    <a:off x="790378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24" name="Straight Connector 423">
                      <a:extLst>
                        <a:ext uri="{FF2B5EF4-FFF2-40B4-BE49-F238E27FC236}">
                          <a16:creationId xmlns:a16="http://schemas.microsoft.com/office/drawing/2014/main" id="{7640831A-0E88-8C46-9CB9-DE4831EAA3E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5" name="Straight Connector 424">
                      <a:extLst>
                        <a:ext uri="{FF2B5EF4-FFF2-40B4-BE49-F238E27FC236}">
                          <a16:creationId xmlns:a16="http://schemas.microsoft.com/office/drawing/2014/main" id="{99697DA0-E382-BD4E-8C8C-F97E8E61B36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6" name="Straight Connector 425">
                      <a:extLst>
                        <a:ext uri="{FF2B5EF4-FFF2-40B4-BE49-F238E27FC236}">
                          <a16:creationId xmlns:a16="http://schemas.microsoft.com/office/drawing/2014/main" id="{0B9E8F77-3642-4347-ACCC-74C625ACCA2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7" name="Straight Connector 426">
                      <a:extLst>
                        <a:ext uri="{FF2B5EF4-FFF2-40B4-BE49-F238E27FC236}">
                          <a16:creationId xmlns:a16="http://schemas.microsoft.com/office/drawing/2014/main" id="{69ADC2BD-974C-6641-A4EE-A49BA056933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399" name="Group 398">
                    <a:extLst>
                      <a:ext uri="{FF2B5EF4-FFF2-40B4-BE49-F238E27FC236}">
                        <a16:creationId xmlns:a16="http://schemas.microsoft.com/office/drawing/2014/main" id="{5240EAEF-15DE-AA46-9CF3-6FFF360638FA}"/>
                      </a:ext>
                    </a:extLst>
                  </p:cNvPr>
                  <p:cNvGrpSpPr/>
                  <p:nvPr/>
                </p:nvGrpSpPr>
                <p:grpSpPr>
                  <a:xfrm>
                    <a:off x="8634339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20" name="Straight Connector 419">
                      <a:extLst>
                        <a:ext uri="{FF2B5EF4-FFF2-40B4-BE49-F238E27FC236}">
                          <a16:creationId xmlns:a16="http://schemas.microsoft.com/office/drawing/2014/main" id="{7B3BF6FE-702A-574D-AE4A-4EA28B4EAE0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1" name="Straight Connector 420">
                      <a:extLst>
                        <a:ext uri="{FF2B5EF4-FFF2-40B4-BE49-F238E27FC236}">
                          <a16:creationId xmlns:a16="http://schemas.microsoft.com/office/drawing/2014/main" id="{02F6E12D-4C77-A84B-96D4-6DBADC786D2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2" name="Straight Connector 421">
                      <a:extLst>
                        <a:ext uri="{FF2B5EF4-FFF2-40B4-BE49-F238E27FC236}">
                          <a16:creationId xmlns:a16="http://schemas.microsoft.com/office/drawing/2014/main" id="{DAECFD5A-A633-9242-978D-AC692C68F2D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3" name="Straight Connector 422">
                      <a:extLst>
                        <a:ext uri="{FF2B5EF4-FFF2-40B4-BE49-F238E27FC236}">
                          <a16:creationId xmlns:a16="http://schemas.microsoft.com/office/drawing/2014/main" id="{34E5CF5A-75EE-BF47-89E1-133EBAD3AB5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0" name="Group 399">
                    <a:extLst>
                      <a:ext uri="{FF2B5EF4-FFF2-40B4-BE49-F238E27FC236}">
                        <a16:creationId xmlns:a16="http://schemas.microsoft.com/office/drawing/2014/main" id="{F65C6B36-003F-D441-8195-7779EC98B71A}"/>
                      </a:ext>
                    </a:extLst>
                  </p:cNvPr>
                  <p:cNvGrpSpPr/>
                  <p:nvPr/>
                </p:nvGrpSpPr>
                <p:grpSpPr>
                  <a:xfrm>
                    <a:off x="9364891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16" name="Straight Connector 415">
                      <a:extLst>
                        <a:ext uri="{FF2B5EF4-FFF2-40B4-BE49-F238E27FC236}">
                          <a16:creationId xmlns:a16="http://schemas.microsoft.com/office/drawing/2014/main" id="{584F7342-B129-EE47-AAA0-DB2E84DDD77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7" name="Straight Connector 416">
                      <a:extLst>
                        <a:ext uri="{FF2B5EF4-FFF2-40B4-BE49-F238E27FC236}">
                          <a16:creationId xmlns:a16="http://schemas.microsoft.com/office/drawing/2014/main" id="{D7608CB4-FE06-A547-9439-2F52F597B30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8" name="Straight Connector 417">
                      <a:extLst>
                        <a:ext uri="{FF2B5EF4-FFF2-40B4-BE49-F238E27FC236}">
                          <a16:creationId xmlns:a16="http://schemas.microsoft.com/office/drawing/2014/main" id="{EEE5E21B-8F7D-5240-9C85-0E966B8BF4C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9" name="Straight Connector 418">
                      <a:extLst>
                        <a:ext uri="{FF2B5EF4-FFF2-40B4-BE49-F238E27FC236}">
                          <a16:creationId xmlns:a16="http://schemas.microsoft.com/office/drawing/2014/main" id="{21BD06AC-DB41-9F46-94E2-80D760D0012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1" name="Group 400">
                    <a:extLst>
                      <a:ext uri="{FF2B5EF4-FFF2-40B4-BE49-F238E27FC236}">
                        <a16:creationId xmlns:a16="http://schemas.microsoft.com/office/drawing/2014/main" id="{EFCCB967-7878-BE41-A5CA-FA366C1E111E}"/>
                      </a:ext>
                    </a:extLst>
                  </p:cNvPr>
                  <p:cNvGrpSpPr/>
                  <p:nvPr/>
                </p:nvGrpSpPr>
                <p:grpSpPr>
                  <a:xfrm>
                    <a:off x="1009544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12" name="Straight Connector 411">
                      <a:extLst>
                        <a:ext uri="{FF2B5EF4-FFF2-40B4-BE49-F238E27FC236}">
                          <a16:creationId xmlns:a16="http://schemas.microsoft.com/office/drawing/2014/main" id="{D7741229-CAFD-3949-8A1B-D3DF8F9EED6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3" name="Straight Connector 412">
                      <a:extLst>
                        <a:ext uri="{FF2B5EF4-FFF2-40B4-BE49-F238E27FC236}">
                          <a16:creationId xmlns:a16="http://schemas.microsoft.com/office/drawing/2014/main" id="{73F3B4B1-6752-214A-A2B8-33F6926A86E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4" name="Straight Connector 413">
                      <a:extLst>
                        <a:ext uri="{FF2B5EF4-FFF2-40B4-BE49-F238E27FC236}">
                          <a16:creationId xmlns:a16="http://schemas.microsoft.com/office/drawing/2014/main" id="{368E8609-C840-CB47-8C43-F897E39086C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5" name="Straight Connector 414">
                      <a:extLst>
                        <a:ext uri="{FF2B5EF4-FFF2-40B4-BE49-F238E27FC236}">
                          <a16:creationId xmlns:a16="http://schemas.microsoft.com/office/drawing/2014/main" id="{A4983825-68D9-C44C-81A1-9206AACC910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2" name="Group 401">
                    <a:extLst>
                      <a:ext uri="{FF2B5EF4-FFF2-40B4-BE49-F238E27FC236}">
                        <a16:creationId xmlns:a16="http://schemas.microsoft.com/office/drawing/2014/main" id="{97BEA13A-4A81-7346-BEBE-007B807F24BE}"/>
                      </a:ext>
                    </a:extLst>
                  </p:cNvPr>
                  <p:cNvGrpSpPr/>
                  <p:nvPr/>
                </p:nvGrpSpPr>
                <p:grpSpPr>
                  <a:xfrm>
                    <a:off x="1082599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08" name="Straight Connector 407">
                      <a:extLst>
                        <a:ext uri="{FF2B5EF4-FFF2-40B4-BE49-F238E27FC236}">
                          <a16:creationId xmlns:a16="http://schemas.microsoft.com/office/drawing/2014/main" id="{B3C71E97-E3C3-F544-9320-AB8D8BB38A0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9" name="Straight Connector 408">
                      <a:extLst>
                        <a:ext uri="{FF2B5EF4-FFF2-40B4-BE49-F238E27FC236}">
                          <a16:creationId xmlns:a16="http://schemas.microsoft.com/office/drawing/2014/main" id="{CEA6A1DF-63E5-AA44-B008-7909839912D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0" name="Straight Connector 409">
                      <a:extLst>
                        <a:ext uri="{FF2B5EF4-FFF2-40B4-BE49-F238E27FC236}">
                          <a16:creationId xmlns:a16="http://schemas.microsoft.com/office/drawing/2014/main" id="{7CFB1BCB-B5C2-CF4B-9FD4-FD27D2D6F78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1" name="Straight Connector 410">
                      <a:extLst>
                        <a:ext uri="{FF2B5EF4-FFF2-40B4-BE49-F238E27FC236}">
                          <a16:creationId xmlns:a16="http://schemas.microsoft.com/office/drawing/2014/main" id="{22819052-106A-254E-B7E7-4159B8450AB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03" name="Group 402">
                    <a:extLst>
                      <a:ext uri="{FF2B5EF4-FFF2-40B4-BE49-F238E27FC236}">
                        <a16:creationId xmlns:a16="http://schemas.microsoft.com/office/drawing/2014/main" id="{9660B422-CD7A-5F45-87BC-1236734823BC}"/>
                      </a:ext>
                    </a:extLst>
                  </p:cNvPr>
                  <p:cNvGrpSpPr/>
                  <p:nvPr/>
                </p:nvGrpSpPr>
                <p:grpSpPr>
                  <a:xfrm>
                    <a:off x="1155654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404" name="Straight Connector 403">
                      <a:extLst>
                        <a:ext uri="{FF2B5EF4-FFF2-40B4-BE49-F238E27FC236}">
                          <a16:creationId xmlns:a16="http://schemas.microsoft.com/office/drawing/2014/main" id="{473620FE-7DE4-8F49-8C47-E29CE8CFDB1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5" name="Straight Connector 404">
                      <a:extLst>
                        <a:ext uri="{FF2B5EF4-FFF2-40B4-BE49-F238E27FC236}">
                          <a16:creationId xmlns:a16="http://schemas.microsoft.com/office/drawing/2014/main" id="{5B0383B2-F6A0-194A-9B69-DE39FCFBE12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6" name="Straight Connector 405">
                      <a:extLst>
                        <a:ext uri="{FF2B5EF4-FFF2-40B4-BE49-F238E27FC236}">
                          <a16:creationId xmlns:a16="http://schemas.microsoft.com/office/drawing/2014/main" id="{A5FDC949-C59D-A74E-B4E0-C7A1A4596FA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7" name="Straight Connector 406">
                      <a:extLst>
                        <a:ext uri="{FF2B5EF4-FFF2-40B4-BE49-F238E27FC236}">
                          <a16:creationId xmlns:a16="http://schemas.microsoft.com/office/drawing/2014/main" id="{2BA582AE-BB33-D346-B945-C9E05A96C76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67" name="Group 366">
                  <a:extLst>
                    <a:ext uri="{FF2B5EF4-FFF2-40B4-BE49-F238E27FC236}">
                      <a16:creationId xmlns:a16="http://schemas.microsoft.com/office/drawing/2014/main" id="{2FB8F305-5F97-D641-9F7F-4A96734BCA37}"/>
                    </a:ext>
                  </a:extLst>
                </p:cNvPr>
                <p:cNvGrpSpPr/>
                <p:nvPr/>
              </p:nvGrpSpPr>
              <p:grpSpPr>
                <a:xfrm>
                  <a:off x="453879" y="6282208"/>
                  <a:ext cx="11738121" cy="328341"/>
                  <a:chOff x="453879" y="6286699"/>
                  <a:chExt cx="14606766" cy="0"/>
                </a:xfrm>
              </p:grpSpPr>
              <p:cxnSp>
                <p:nvCxnSpPr>
                  <p:cNvPr id="386" name="Straight Connector 385">
                    <a:extLst>
                      <a:ext uri="{FF2B5EF4-FFF2-40B4-BE49-F238E27FC236}">
                        <a16:creationId xmlns:a16="http://schemas.microsoft.com/office/drawing/2014/main" id="{AC322689-4C7B-3C4D-8A1A-5842CCD04E5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3879" y="6286699"/>
                    <a:ext cx="7304628" cy="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7" name="Straight Connector 386">
                    <a:extLst>
                      <a:ext uri="{FF2B5EF4-FFF2-40B4-BE49-F238E27FC236}">
                        <a16:creationId xmlns:a16="http://schemas.microsoft.com/office/drawing/2014/main" id="{C8760DDD-B291-3E49-A910-1759D560961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56017" y="6286699"/>
                    <a:ext cx="7304628" cy="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8" name="Group 367">
                  <a:extLst>
                    <a:ext uri="{FF2B5EF4-FFF2-40B4-BE49-F238E27FC236}">
                      <a16:creationId xmlns:a16="http://schemas.microsoft.com/office/drawing/2014/main" id="{3FF6D3EF-0D03-A044-B210-84D3CAAF4E7D}"/>
                    </a:ext>
                  </a:extLst>
                </p:cNvPr>
                <p:cNvGrpSpPr/>
                <p:nvPr/>
              </p:nvGrpSpPr>
              <p:grpSpPr>
                <a:xfrm>
                  <a:off x="453883" y="5895454"/>
                  <a:ext cx="11684916" cy="391246"/>
                  <a:chOff x="453883" y="5488514"/>
                  <a:chExt cx="11684916" cy="798185"/>
                </a:xfrm>
              </p:grpSpPr>
              <p:cxnSp>
                <p:nvCxnSpPr>
                  <p:cNvPr id="369" name="Straight Connector 368">
                    <a:extLst>
                      <a:ext uri="{FF2B5EF4-FFF2-40B4-BE49-F238E27FC236}">
                        <a16:creationId xmlns:a16="http://schemas.microsoft.com/office/drawing/2014/main" id="{A41D8165-F3E2-5B43-9B03-7BA8D1CA40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388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0" name="Straight Connector 369">
                    <a:extLst>
                      <a:ext uri="{FF2B5EF4-FFF2-40B4-BE49-F238E27FC236}">
                        <a16:creationId xmlns:a16="http://schemas.microsoft.com/office/drawing/2014/main" id="{2B888336-6F87-0947-89B1-52A6B1963B3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84346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1" name="Straight Connector 370">
                    <a:extLst>
                      <a:ext uri="{FF2B5EF4-FFF2-40B4-BE49-F238E27FC236}">
                        <a16:creationId xmlns:a16="http://schemas.microsoft.com/office/drawing/2014/main" id="{61E9D890-60BC-1948-BE7D-E284EAD4803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91480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2" name="Straight Connector 371">
                    <a:extLst>
                      <a:ext uri="{FF2B5EF4-FFF2-40B4-BE49-F238E27FC236}">
                        <a16:creationId xmlns:a16="http://schemas.microsoft.com/office/drawing/2014/main" id="{746DBEBD-AF52-1740-A8C9-55CA661986D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645272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3" name="Straight Connector 372">
                    <a:extLst>
                      <a:ext uri="{FF2B5EF4-FFF2-40B4-BE49-F238E27FC236}">
                        <a16:creationId xmlns:a16="http://schemas.microsoft.com/office/drawing/2014/main" id="{92A96CF0-C2F9-544C-AB38-12ACCFAF257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75735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4" name="Straight Connector 373">
                    <a:extLst>
                      <a:ext uri="{FF2B5EF4-FFF2-40B4-BE49-F238E27FC236}">
                        <a16:creationId xmlns:a16="http://schemas.microsoft.com/office/drawing/2014/main" id="{DBAD9595-2238-8E48-9BBE-3976699523D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106198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5" name="Straight Connector 374">
                    <a:extLst>
                      <a:ext uri="{FF2B5EF4-FFF2-40B4-BE49-F238E27FC236}">
                        <a16:creationId xmlns:a16="http://schemas.microsoft.com/office/drawing/2014/main" id="{C951F0A5-6918-5E40-B7B7-5D7A94F563D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36661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6" name="Straight Connector 375">
                    <a:extLst>
                      <a:ext uri="{FF2B5EF4-FFF2-40B4-BE49-F238E27FC236}">
                        <a16:creationId xmlns:a16="http://schemas.microsoft.com/office/drawing/2014/main" id="{A1FFCE91-7B5A-B64E-9A7C-8E7C7E20085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67124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7" name="Straight Connector 376">
                    <a:extLst>
                      <a:ext uri="{FF2B5EF4-FFF2-40B4-BE49-F238E27FC236}">
                        <a16:creationId xmlns:a16="http://schemas.microsoft.com/office/drawing/2014/main" id="{6A9373AB-9DA8-5947-98B8-B290537B906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297587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8" name="Straight Connector 377">
                    <a:extLst>
                      <a:ext uri="{FF2B5EF4-FFF2-40B4-BE49-F238E27FC236}">
                        <a16:creationId xmlns:a16="http://schemas.microsoft.com/office/drawing/2014/main" id="{84770797-E52A-2647-8FEE-AF4E2DFDB48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02804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9" name="Straight Connector 378">
                    <a:extLst>
                      <a:ext uri="{FF2B5EF4-FFF2-40B4-BE49-F238E27FC236}">
                        <a16:creationId xmlns:a16="http://schemas.microsoft.com/office/drawing/2014/main" id="{6A58C5AB-E81F-9B4C-9E30-4BC7171EA5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5851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0" name="Straight Connector 379">
                    <a:extLst>
                      <a:ext uri="{FF2B5EF4-FFF2-40B4-BE49-F238E27FC236}">
                        <a16:creationId xmlns:a16="http://schemas.microsoft.com/office/drawing/2014/main" id="{D1462C8A-106A-8F42-941B-E462B4042B6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486484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1" name="Straight Connector 380">
                    <a:extLst>
                      <a:ext uri="{FF2B5EF4-FFF2-40B4-BE49-F238E27FC236}">
                        <a16:creationId xmlns:a16="http://schemas.microsoft.com/office/drawing/2014/main" id="{36C9A620-5074-6642-BDDD-DB527B6C01A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216947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2" name="Straight Connector 381">
                    <a:extLst>
                      <a:ext uri="{FF2B5EF4-FFF2-40B4-BE49-F238E27FC236}">
                        <a16:creationId xmlns:a16="http://schemas.microsoft.com/office/drawing/2014/main" id="{08135217-B4E6-9B40-AB3F-4B14094A226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947410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3" name="Straight Connector 382">
                    <a:extLst>
                      <a:ext uri="{FF2B5EF4-FFF2-40B4-BE49-F238E27FC236}">
                        <a16:creationId xmlns:a16="http://schemas.microsoft.com/office/drawing/2014/main" id="{86FC2A82-6E52-1749-B0B1-34EBD90A89E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67787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4" name="Straight Connector 383">
                    <a:extLst>
                      <a:ext uri="{FF2B5EF4-FFF2-40B4-BE49-F238E27FC236}">
                        <a16:creationId xmlns:a16="http://schemas.microsoft.com/office/drawing/2014/main" id="{2900034F-8B10-F34C-A471-AFE20D9CDE7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408336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5" name="Straight Connector 384">
                    <a:extLst>
                      <a:ext uri="{FF2B5EF4-FFF2-40B4-BE49-F238E27FC236}">
                        <a16:creationId xmlns:a16="http://schemas.microsoft.com/office/drawing/2014/main" id="{CF731892-F169-C346-8604-FB518AD925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13879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69" name="Group 468">
                <a:extLst>
                  <a:ext uri="{FF2B5EF4-FFF2-40B4-BE49-F238E27FC236}">
                    <a16:creationId xmlns:a16="http://schemas.microsoft.com/office/drawing/2014/main" id="{C0BA2398-0581-9947-8FD8-BAB7052C15C6}"/>
                  </a:ext>
                </a:extLst>
              </p:cNvPr>
              <p:cNvGrpSpPr/>
              <p:nvPr/>
            </p:nvGrpSpPr>
            <p:grpSpPr>
              <a:xfrm>
                <a:off x="453879" y="2771254"/>
                <a:ext cx="11953493" cy="795601"/>
                <a:chOff x="453879" y="5895454"/>
                <a:chExt cx="11953493" cy="795601"/>
              </a:xfrm>
            </p:grpSpPr>
            <p:sp>
              <p:nvSpPr>
                <p:cNvPr id="470" name="TextBox 469">
                  <a:extLst>
                    <a:ext uri="{FF2B5EF4-FFF2-40B4-BE49-F238E27FC236}">
                      <a16:creationId xmlns:a16="http://schemas.microsoft.com/office/drawing/2014/main" id="{0CE925BC-21BC-BE40-95BC-D5714D26F7F6}"/>
                    </a:ext>
                  </a:extLst>
                </p:cNvPr>
                <p:cNvSpPr txBox="1"/>
                <p:nvPr/>
              </p:nvSpPr>
              <p:spPr>
                <a:xfrm>
                  <a:off x="914826" y="6260167"/>
                  <a:ext cx="539036" cy="4308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 dirty="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0.1</a:t>
                  </a:r>
                </a:p>
              </p:txBody>
            </p:sp>
            <p:sp>
              <p:nvSpPr>
                <p:cNvPr id="471" name="TextBox 470">
                  <a:extLst>
                    <a:ext uri="{FF2B5EF4-FFF2-40B4-BE49-F238E27FC236}">
                      <a16:creationId xmlns:a16="http://schemas.microsoft.com/office/drawing/2014/main" id="{C2F75B21-80D9-F846-9B0F-43974E2BFD70}"/>
                    </a:ext>
                  </a:extLst>
                </p:cNvPr>
                <p:cNvSpPr txBox="1"/>
                <p:nvPr/>
              </p:nvSpPr>
              <p:spPr>
                <a:xfrm>
                  <a:off x="1645099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0.2</a:t>
                  </a:r>
                </a:p>
              </p:txBody>
            </p:sp>
            <p:sp>
              <p:nvSpPr>
                <p:cNvPr id="472" name="TextBox 471">
                  <a:extLst>
                    <a:ext uri="{FF2B5EF4-FFF2-40B4-BE49-F238E27FC236}">
                      <a16:creationId xmlns:a16="http://schemas.microsoft.com/office/drawing/2014/main" id="{861FFB64-688E-6C40-9EC8-231425897BAC}"/>
                    </a:ext>
                  </a:extLst>
                </p:cNvPr>
                <p:cNvSpPr txBox="1"/>
                <p:nvPr/>
              </p:nvSpPr>
              <p:spPr>
                <a:xfrm>
                  <a:off x="2375373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0.3</a:t>
                  </a:r>
                </a:p>
              </p:txBody>
            </p:sp>
            <p:sp>
              <p:nvSpPr>
                <p:cNvPr id="473" name="TextBox 472">
                  <a:extLst>
                    <a:ext uri="{FF2B5EF4-FFF2-40B4-BE49-F238E27FC236}">
                      <a16:creationId xmlns:a16="http://schemas.microsoft.com/office/drawing/2014/main" id="{FEEB4F1A-2B25-D24F-9B3E-182572D5BB7C}"/>
                    </a:ext>
                  </a:extLst>
                </p:cNvPr>
                <p:cNvSpPr txBox="1"/>
                <p:nvPr/>
              </p:nvSpPr>
              <p:spPr>
                <a:xfrm>
                  <a:off x="7586323" y="6260169"/>
                  <a:ext cx="36377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 dirty="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</a:t>
                  </a:r>
                </a:p>
              </p:txBody>
            </p:sp>
            <p:sp>
              <p:nvSpPr>
                <p:cNvPr id="474" name="TextBox 473">
                  <a:extLst>
                    <a:ext uri="{FF2B5EF4-FFF2-40B4-BE49-F238E27FC236}">
                      <a16:creationId xmlns:a16="http://schemas.microsoft.com/office/drawing/2014/main" id="{5DB327EE-E9EC-6444-A304-65B1F64A2747}"/>
                    </a:ext>
                  </a:extLst>
                </p:cNvPr>
                <p:cNvSpPr txBox="1"/>
                <p:nvPr/>
              </p:nvSpPr>
              <p:spPr>
                <a:xfrm>
                  <a:off x="3105647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0.4</a:t>
                  </a:r>
                </a:p>
              </p:txBody>
            </p:sp>
            <p:sp>
              <p:nvSpPr>
                <p:cNvPr id="475" name="TextBox 474">
                  <a:extLst>
                    <a:ext uri="{FF2B5EF4-FFF2-40B4-BE49-F238E27FC236}">
                      <a16:creationId xmlns:a16="http://schemas.microsoft.com/office/drawing/2014/main" id="{24DE9112-48A5-4045-90F2-09B2CE60B012}"/>
                    </a:ext>
                  </a:extLst>
                </p:cNvPr>
                <p:cNvSpPr txBox="1"/>
                <p:nvPr/>
              </p:nvSpPr>
              <p:spPr>
                <a:xfrm>
                  <a:off x="3835921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0.5</a:t>
                  </a:r>
                </a:p>
              </p:txBody>
            </p:sp>
            <p:sp>
              <p:nvSpPr>
                <p:cNvPr id="476" name="TextBox 475">
                  <a:extLst>
                    <a:ext uri="{FF2B5EF4-FFF2-40B4-BE49-F238E27FC236}">
                      <a16:creationId xmlns:a16="http://schemas.microsoft.com/office/drawing/2014/main" id="{6507EBA3-4F09-D746-8EAF-F78B94CA8216}"/>
                    </a:ext>
                  </a:extLst>
                </p:cNvPr>
                <p:cNvSpPr txBox="1"/>
                <p:nvPr/>
              </p:nvSpPr>
              <p:spPr>
                <a:xfrm>
                  <a:off x="4566196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 dirty="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0.6</a:t>
                  </a:r>
                </a:p>
              </p:txBody>
            </p:sp>
            <p:sp>
              <p:nvSpPr>
                <p:cNvPr id="477" name="TextBox 476">
                  <a:extLst>
                    <a:ext uri="{FF2B5EF4-FFF2-40B4-BE49-F238E27FC236}">
                      <a16:creationId xmlns:a16="http://schemas.microsoft.com/office/drawing/2014/main" id="{07969110-A0E5-CE45-A05A-CC143EC3BB05}"/>
                    </a:ext>
                  </a:extLst>
                </p:cNvPr>
                <p:cNvSpPr txBox="1"/>
                <p:nvPr/>
              </p:nvSpPr>
              <p:spPr>
                <a:xfrm>
                  <a:off x="5296472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 dirty="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0.7</a:t>
                  </a:r>
                </a:p>
              </p:txBody>
            </p:sp>
            <p:sp>
              <p:nvSpPr>
                <p:cNvPr id="478" name="TextBox 477">
                  <a:extLst>
                    <a:ext uri="{FF2B5EF4-FFF2-40B4-BE49-F238E27FC236}">
                      <a16:creationId xmlns:a16="http://schemas.microsoft.com/office/drawing/2014/main" id="{DD574DC5-47D0-3C48-BEF0-6C932EBF62BC}"/>
                    </a:ext>
                  </a:extLst>
                </p:cNvPr>
                <p:cNvSpPr txBox="1"/>
                <p:nvPr/>
              </p:nvSpPr>
              <p:spPr>
                <a:xfrm>
                  <a:off x="6026744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0.8</a:t>
                  </a:r>
                </a:p>
              </p:txBody>
            </p:sp>
            <p:sp>
              <p:nvSpPr>
                <p:cNvPr id="479" name="TextBox 478">
                  <a:extLst>
                    <a:ext uri="{FF2B5EF4-FFF2-40B4-BE49-F238E27FC236}">
                      <a16:creationId xmlns:a16="http://schemas.microsoft.com/office/drawing/2014/main" id="{4288379B-44EC-8947-AE78-43DC1DED95D7}"/>
                    </a:ext>
                  </a:extLst>
                </p:cNvPr>
                <p:cNvSpPr txBox="1"/>
                <p:nvPr/>
              </p:nvSpPr>
              <p:spPr>
                <a:xfrm>
                  <a:off x="6757019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0.9</a:t>
                  </a:r>
                </a:p>
              </p:txBody>
            </p:sp>
            <p:sp>
              <p:nvSpPr>
                <p:cNvPr id="480" name="TextBox 479">
                  <a:extLst>
                    <a:ext uri="{FF2B5EF4-FFF2-40B4-BE49-F238E27FC236}">
                      <a16:creationId xmlns:a16="http://schemas.microsoft.com/office/drawing/2014/main" id="{7FDEBA8A-4040-794E-A0A6-C04EAEC868BB}"/>
                    </a:ext>
                  </a:extLst>
                </p:cNvPr>
                <p:cNvSpPr txBox="1"/>
                <p:nvPr/>
              </p:nvSpPr>
              <p:spPr>
                <a:xfrm>
                  <a:off x="8216967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1.1</a:t>
                  </a:r>
                </a:p>
              </p:txBody>
            </p:sp>
            <p:sp>
              <p:nvSpPr>
                <p:cNvPr id="481" name="TextBox 480">
                  <a:extLst>
                    <a:ext uri="{FF2B5EF4-FFF2-40B4-BE49-F238E27FC236}">
                      <a16:creationId xmlns:a16="http://schemas.microsoft.com/office/drawing/2014/main" id="{FF60BC9A-15AD-C740-94B7-065C98F89D99}"/>
                    </a:ext>
                  </a:extLst>
                </p:cNvPr>
                <p:cNvSpPr txBox="1"/>
                <p:nvPr/>
              </p:nvSpPr>
              <p:spPr>
                <a:xfrm>
                  <a:off x="8947239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1.2</a:t>
                  </a:r>
                </a:p>
              </p:txBody>
            </p:sp>
            <p:sp>
              <p:nvSpPr>
                <p:cNvPr id="482" name="TextBox 481">
                  <a:extLst>
                    <a:ext uri="{FF2B5EF4-FFF2-40B4-BE49-F238E27FC236}">
                      <a16:creationId xmlns:a16="http://schemas.microsoft.com/office/drawing/2014/main" id="{085CC849-C98E-D14E-BF3A-8B9F5FDE8505}"/>
                    </a:ext>
                  </a:extLst>
                </p:cNvPr>
                <p:cNvSpPr txBox="1"/>
                <p:nvPr/>
              </p:nvSpPr>
              <p:spPr>
                <a:xfrm>
                  <a:off x="9677512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1.3</a:t>
                  </a:r>
                </a:p>
              </p:txBody>
            </p:sp>
            <p:sp>
              <p:nvSpPr>
                <p:cNvPr id="483" name="TextBox 482">
                  <a:extLst>
                    <a:ext uri="{FF2B5EF4-FFF2-40B4-BE49-F238E27FC236}">
                      <a16:creationId xmlns:a16="http://schemas.microsoft.com/office/drawing/2014/main" id="{B8335B42-68AB-A545-8730-4D9063414ED4}"/>
                    </a:ext>
                  </a:extLst>
                </p:cNvPr>
                <p:cNvSpPr txBox="1"/>
                <p:nvPr/>
              </p:nvSpPr>
              <p:spPr>
                <a:xfrm>
                  <a:off x="10407784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1.4</a:t>
                  </a:r>
                </a:p>
              </p:txBody>
            </p:sp>
            <p:sp>
              <p:nvSpPr>
                <p:cNvPr id="484" name="TextBox 483">
                  <a:extLst>
                    <a:ext uri="{FF2B5EF4-FFF2-40B4-BE49-F238E27FC236}">
                      <a16:creationId xmlns:a16="http://schemas.microsoft.com/office/drawing/2014/main" id="{243C8FB4-82DF-6742-81A6-BCC6AF3BD59B}"/>
                    </a:ext>
                  </a:extLst>
                </p:cNvPr>
                <p:cNvSpPr txBox="1"/>
                <p:nvPr/>
              </p:nvSpPr>
              <p:spPr>
                <a:xfrm>
                  <a:off x="11138060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1.5</a:t>
                  </a:r>
                </a:p>
              </p:txBody>
            </p:sp>
            <p:sp>
              <p:nvSpPr>
                <p:cNvPr id="485" name="TextBox 484">
                  <a:extLst>
                    <a:ext uri="{FF2B5EF4-FFF2-40B4-BE49-F238E27FC236}">
                      <a16:creationId xmlns:a16="http://schemas.microsoft.com/office/drawing/2014/main" id="{027F3063-F6FD-0543-9576-B9104B616603}"/>
                    </a:ext>
                  </a:extLst>
                </p:cNvPr>
                <p:cNvSpPr txBox="1"/>
                <p:nvPr/>
              </p:nvSpPr>
              <p:spPr>
                <a:xfrm>
                  <a:off x="11868336" y="6260169"/>
                  <a:ext cx="539036" cy="430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500" dirty="0">
                      <a:solidFill>
                        <a:schemeClr val="bg1"/>
                      </a:solidFill>
                      <a:latin typeface="Arial Narrow" panose="020B0604020202020204" pitchFamily="34" charset="0"/>
                      <a:cs typeface="Arial Narrow" panose="020B0604020202020204" pitchFamily="34" charset="0"/>
                    </a:rPr>
                    <a:t>1.6</a:t>
                  </a:r>
                </a:p>
              </p:txBody>
            </p:sp>
            <p:grpSp>
              <p:nvGrpSpPr>
                <p:cNvPr id="486" name="Group 485">
                  <a:extLst>
                    <a:ext uri="{FF2B5EF4-FFF2-40B4-BE49-F238E27FC236}">
                      <a16:creationId xmlns:a16="http://schemas.microsoft.com/office/drawing/2014/main" id="{6273C65E-D97B-7E4E-9080-14AADCA5260F}"/>
                    </a:ext>
                  </a:extLst>
                </p:cNvPr>
                <p:cNvGrpSpPr/>
                <p:nvPr/>
              </p:nvGrpSpPr>
              <p:grpSpPr>
                <a:xfrm>
                  <a:off x="457009" y="6033094"/>
                  <a:ext cx="11537814" cy="251458"/>
                  <a:chOff x="457009" y="5934304"/>
                  <a:chExt cx="11537814" cy="350248"/>
                </a:xfrm>
              </p:grpSpPr>
              <p:grpSp>
                <p:nvGrpSpPr>
                  <p:cNvPr id="508" name="Group 507">
                    <a:extLst>
                      <a:ext uri="{FF2B5EF4-FFF2-40B4-BE49-F238E27FC236}">
                        <a16:creationId xmlns:a16="http://schemas.microsoft.com/office/drawing/2014/main" id="{B4E539A3-4C32-0943-9B53-88D292796EFA}"/>
                      </a:ext>
                    </a:extLst>
                  </p:cNvPr>
                  <p:cNvGrpSpPr/>
                  <p:nvPr/>
                </p:nvGrpSpPr>
                <p:grpSpPr>
                  <a:xfrm>
                    <a:off x="457009" y="5934304"/>
                    <a:ext cx="584368" cy="350248"/>
                    <a:chOff x="0" y="0"/>
                    <a:chExt cx="9760280" cy="6858000"/>
                  </a:xfrm>
                </p:grpSpPr>
                <p:cxnSp>
                  <p:nvCxnSpPr>
                    <p:cNvPr id="584" name="Straight Connector 583">
                      <a:extLst>
                        <a:ext uri="{FF2B5EF4-FFF2-40B4-BE49-F238E27FC236}">
                          <a16:creationId xmlns:a16="http://schemas.microsoft.com/office/drawing/2014/main" id="{D07F073E-8E9E-0648-B54E-FE3292E429D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5" name="Straight Connector 584">
                      <a:extLst>
                        <a:ext uri="{FF2B5EF4-FFF2-40B4-BE49-F238E27FC236}">
                          <a16:creationId xmlns:a16="http://schemas.microsoft.com/office/drawing/2014/main" id="{43B582DF-A70B-0F46-A6F3-61EFAC75ABB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6" name="Straight Connector 585">
                      <a:extLst>
                        <a:ext uri="{FF2B5EF4-FFF2-40B4-BE49-F238E27FC236}">
                          <a16:creationId xmlns:a16="http://schemas.microsoft.com/office/drawing/2014/main" id="{CA504B82-CD62-7E44-BA55-B36D408CBE5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7" name="Straight Connector 586">
                      <a:extLst>
                        <a:ext uri="{FF2B5EF4-FFF2-40B4-BE49-F238E27FC236}">
                          <a16:creationId xmlns:a16="http://schemas.microsoft.com/office/drawing/2014/main" id="{D42749C0-2165-B146-97F9-9CEED0FEFF5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8" name="Straight Connector 587">
                      <a:extLst>
                        <a:ext uri="{FF2B5EF4-FFF2-40B4-BE49-F238E27FC236}">
                          <a16:creationId xmlns:a16="http://schemas.microsoft.com/office/drawing/2014/main" id="{C125D0C4-96E6-0A4F-9403-3D23BEE5268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09" name="Group 508">
                    <a:extLst>
                      <a:ext uri="{FF2B5EF4-FFF2-40B4-BE49-F238E27FC236}">
                        <a16:creationId xmlns:a16="http://schemas.microsoft.com/office/drawing/2014/main" id="{65AA81DC-DCB3-914D-94F6-48006DE81F0F}"/>
                      </a:ext>
                    </a:extLst>
                  </p:cNvPr>
                  <p:cNvGrpSpPr/>
                  <p:nvPr/>
                </p:nvGrpSpPr>
                <p:grpSpPr>
                  <a:xfrm>
                    <a:off x="133365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80" name="Straight Connector 579">
                      <a:extLst>
                        <a:ext uri="{FF2B5EF4-FFF2-40B4-BE49-F238E27FC236}">
                          <a16:creationId xmlns:a16="http://schemas.microsoft.com/office/drawing/2014/main" id="{E764D933-0E6E-A14D-96FD-CDE950BFEC0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1" name="Straight Connector 580">
                      <a:extLst>
                        <a:ext uri="{FF2B5EF4-FFF2-40B4-BE49-F238E27FC236}">
                          <a16:creationId xmlns:a16="http://schemas.microsoft.com/office/drawing/2014/main" id="{63A4E1D3-E12A-A04D-9DC1-C3B285F22CA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2" name="Straight Connector 581">
                      <a:extLst>
                        <a:ext uri="{FF2B5EF4-FFF2-40B4-BE49-F238E27FC236}">
                          <a16:creationId xmlns:a16="http://schemas.microsoft.com/office/drawing/2014/main" id="{40A5AB2E-F43C-8741-AD99-EFA1222C1ED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83" name="Straight Connector 582">
                      <a:extLst>
                        <a:ext uri="{FF2B5EF4-FFF2-40B4-BE49-F238E27FC236}">
                          <a16:creationId xmlns:a16="http://schemas.microsoft.com/office/drawing/2014/main" id="{135D4C60-79B0-634D-BC45-1B325D8144F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0" name="Group 509">
                    <a:extLst>
                      <a:ext uri="{FF2B5EF4-FFF2-40B4-BE49-F238E27FC236}">
                        <a16:creationId xmlns:a16="http://schemas.microsoft.com/office/drawing/2014/main" id="{38DC102D-4169-F240-B090-BB32D5935E0D}"/>
                      </a:ext>
                    </a:extLst>
                  </p:cNvPr>
                  <p:cNvGrpSpPr/>
                  <p:nvPr/>
                </p:nvGrpSpPr>
                <p:grpSpPr>
                  <a:xfrm>
                    <a:off x="206420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76" name="Straight Connector 575">
                      <a:extLst>
                        <a:ext uri="{FF2B5EF4-FFF2-40B4-BE49-F238E27FC236}">
                          <a16:creationId xmlns:a16="http://schemas.microsoft.com/office/drawing/2014/main" id="{5BD55DF1-7583-6244-BBA8-82C19939B65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7" name="Straight Connector 576">
                      <a:extLst>
                        <a:ext uri="{FF2B5EF4-FFF2-40B4-BE49-F238E27FC236}">
                          <a16:creationId xmlns:a16="http://schemas.microsoft.com/office/drawing/2014/main" id="{3DD5DF35-C560-F34F-9676-602D95F34CE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8" name="Straight Connector 577">
                      <a:extLst>
                        <a:ext uri="{FF2B5EF4-FFF2-40B4-BE49-F238E27FC236}">
                          <a16:creationId xmlns:a16="http://schemas.microsoft.com/office/drawing/2014/main" id="{2E48D670-5A5C-974D-8821-BA27D7F0A35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9" name="Straight Connector 578">
                      <a:extLst>
                        <a:ext uri="{FF2B5EF4-FFF2-40B4-BE49-F238E27FC236}">
                          <a16:creationId xmlns:a16="http://schemas.microsoft.com/office/drawing/2014/main" id="{3A5A97E5-39BC-AD45-AD96-0D96A1EA356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1" name="Group 510">
                    <a:extLst>
                      <a:ext uri="{FF2B5EF4-FFF2-40B4-BE49-F238E27FC236}">
                        <a16:creationId xmlns:a16="http://schemas.microsoft.com/office/drawing/2014/main" id="{25B02577-FBBE-0F43-A080-BD40C0E29650}"/>
                      </a:ext>
                    </a:extLst>
                  </p:cNvPr>
                  <p:cNvGrpSpPr/>
                  <p:nvPr/>
                </p:nvGrpSpPr>
                <p:grpSpPr>
                  <a:xfrm>
                    <a:off x="279475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72" name="Straight Connector 571">
                      <a:extLst>
                        <a:ext uri="{FF2B5EF4-FFF2-40B4-BE49-F238E27FC236}">
                          <a16:creationId xmlns:a16="http://schemas.microsoft.com/office/drawing/2014/main" id="{A2A38CA4-003B-D945-B723-21B547589E6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3" name="Straight Connector 572">
                      <a:extLst>
                        <a:ext uri="{FF2B5EF4-FFF2-40B4-BE49-F238E27FC236}">
                          <a16:creationId xmlns:a16="http://schemas.microsoft.com/office/drawing/2014/main" id="{2E965949-9567-7641-9CB3-3B01A79C66E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4" name="Straight Connector 573">
                      <a:extLst>
                        <a:ext uri="{FF2B5EF4-FFF2-40B4-BE49-F238E27FC236}">
                          <a16:creationId xmlns:a16="http://schemas.microsoft.com/office/drawing/2014/main" id="{749EB6AB-FAF4-7D41-8C04-7CE308AB274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5" name="Straight Connector 574">
                      <a:extLst>
                        <a:ext uri="{FF2B5EF4-FFF2-40B4-BE49-F238E27FC236}">
                          <a16:creationId xmlns:a16="http://schemas.microsoft.com/office/drawing/2014/main" id="{6AC33210-1AAF-684F-A18E-870BB9EF63A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2" name="Group 511">
                    <a:extLst>
                      <a:ext uri="{FF2B5EF4-FFF2-40B4-BE49-F238E27FC236}">
                        <a16:creationId xmlns:a16="http://schemas.microsoft.com/office/drawing/2014/main" id="{86E19223-3E4C-F04B-98C6-A4936AEFA079}"/>
                      </a:ext>
                    </a:extLst>
                  </p:cNvPr>
                  <p:cNvGrpSpPr/>
                  <p:nvPr/>
                </p:nvGrpSpPr>
                <p:grpSpPr>
                  <a:xfrm>
                    <a:off x="3525309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68" name="Straight Connector 567">
                      <a:extLst>
                        <a:ext uri="{FF2B5EF4-FFF2-40B4-BE49-F238E27FC236}">
                          <a16:creationId xmlns:a16="http://schemas.microsoft.com/office/drawing/2014/main" id="{589F5BB8-5542-264C-B948-EC7DB1DE753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9" name="Straight Connector 568">
                      <a:extLst>
                        <a:ext uri="{FF2B5EF4-FFF2-40B4-BE49-F238E27FC236}">
                          <a16:creationId xmlns:a16="http://schemas.microsoft.com/office/drawing/2014/main" id="{292FE1D3-03B9-7343-8428-FC1D15717E9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0" name="Straight Connector 569">
                      <a:extLst>
                        <a:ext uri="{FF2B5EF4-FFF2-40B4-BE49-F238E27FC236}">
                          <a16:creationId xmlns:a16="http://schemas.microsoft.com/office/drawing/2014/main" id="{BC67B367-F617-7A41-9331-81EFFCF0BD5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71" name="Straight Connector 570">
                      <a:extLst>
                        <a:ext uri="{FF2B5EF4-FFF2-40B4-BE49-F238E27FC236}">
                          <a16:creationId xmlns:a16="http://schemas.microsoft.com/office/drawing/2014/main" id="{375E9963-E6F9-3A4A-9D82-238A1C7EE52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3" name="Group 512">
                    <a:extLst>
                      <a:ext uri="{FF2B5EF4-FFF2-40B4-BE49-F238E27FC236}">
                        <a16:creationId xmlns:a16="http://schemas.microsoft.com/office/drawing/2014/main" id="{1F837EA1-A03E-734E-90DA-AAD47EE1ABCA}"/>
                      </a:ext>
                    </a:extLst>
                  </p:cNvPr>
                  <p:cNvGrpSpPr/>
                  <p:nvPr/>
                </p:nvGrpSpPr>
                <p:grpSpPr>
                  <a:xfrm>
                    <a:off x="4255861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64" name="Straight Connector 563">
                      <a:extLst>
                        <a:ext uri="{FF2B5EF4-FFF2-40B4-BE49-F238E27FC236}">
                          <a16:creationId xmlns:a16="http://schemas.microsoft.com/office/drawing/2014/main" id="{270DEA32-36DD-4D4B-983F-8B9BA3D7DA1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5" name="Straight Connector 564">
                      <a:extLst>
                        <a:ext uri="{FF2B5EF4-FFF2-40B4-BE49-F238E27FC236}">
                          <a16:creationId xmlns:a16="http://schemas.microsoft.com/office/drawing/2014/main" id="{A54A1D32-E921-AF46-9307-438212F6593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6" name="Straight Connector 565">
                      <a:extLst>
                        <a:ext uri="{FF2B5EF4-FFF2-40B4-BE49-F238E27FC236}">
                          <a16:creationId xmlns:a16="http://schemas.microsoft.com/office/drawing/2014/main" id="{7BF3C59F-4458-354F-856D-D332342E8FA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7" name="Straight Connector 566">
                      <a:extLst>
                        <a:ext uri="{FF2B5EF4-FFF2-40B4-BE49-F238E27FC236}">
                          <a16:creationId xmlns:a16="http://schemas.microsoft.com/office/drawing/2014/main" id="{F9D2C54C-9FD0-224A-A58C-53985192564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4" name="Group 513">
                    <a:extLst>
                      <a:ext uri="{FF2B5EF4-FFF2-40B4-BE49-F238E27FC236}">
                        <a16:creationId xmlns:a16="http://schemas.microsoft.com/office/drawing/2014/main" id="{C0219A3E-2121-3B40-AA64-EA31FCBD0845}"/>
                      </a:ext>
                    </a:extLst>
                  </p:cNvPr>
                  <p:cNvGrpSpPr/>
                  <p:nvPr/>
                </p:nvGrpSpPr>
                <p:grpSpPr>
                  <a:xfrm>
                    <a:off x="498641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60" name="Straight Connector 559">
                      <a:extLst>
                        <a:ext uri="{FF2B5EF4-FFF2-40B4-BE49-F238E27FC236}">
                          <a16:creationId xmlns:a16="http://schemas.microsoft.com/office/drawing/2014/main" id="{C2B826C9-EA59-0A4C-A813-4E8E9CA01EA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1" name="Straight Connector 560">
                      <a:extLst>
                        <a:ext uri="{FF2B5EF4-FFF2-40B4-BE49-F238E27FC236}">
                          <a16:creationId xmlns:a16="http://schemas.microsoft.com/office/drawing/2014/main" id="{D6208A4E-7941-6B45-A37D-D30B912A137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2" name="Straight Connector 561">
                      <a:extLst>
                        <a:ext uri="{FF2B5EF4-FFF2-40B4-BE49-F238E27FC236}">
                          <a16:creationId xmlns:a16="http://schemas.microsoft.com/office/drawing/2014/main" id="{29349CF8-91B6-204C-9A3D-77CDD34EA22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3" name="Straight Connector 562">
                      <a:extLst>
                        <a:ext uri="{FF2B5EF4-FFF2-40B4-BE49-F238E27FC236}">
                          <a16:creationId xmlns:a16="http://schemas.microsoft.com/office/drawing/2014/main" id="{F304A56B-A234-2D4E-8EE5-F29442EFF79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5" name="Group 514">
                    <a:extLst>
                      <a:ext uri="{FF2B5EF4-FFF2-40B4-BE49-F238E27FC236}">
                        <a16:creationId xmlns:a16="http://schemas.microsoft.com/office/drawing/2014/main" id="{EE6B674E-9E44-404F-949B-0644BED91B50}"/>
                      </a:ext>
                    </a:extLst>
                  </p:cNvPr>
                  <p:cNvGrpSpPr/>
                  <p:nvPr/>
                </p:nvGrpSpPr>
                <p:grpSpPr>
                  <a:xfrm>
                    <a:off x="571696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56" name="Straight Connector 555">
                      <a:extLst>
                        <a:ext uri="{FF2B5EF4-FFF2-40B4-BE49-F238E27FC236}">
                          <a16:creationId xmlns:a16="http://schemas.microsoft.com/office/drawing/2014/main" id="{ED32E613-6580-FA43-9DDE-AD490D1B5DF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7" name="Straight Connector 556">
                      <a:extLst>
                        <a:ext uri="{FF2B5EF4-FFF2-40B4-BE49-F238E27FC236}">
                          <a16:creationId xmlns:a16="http://schemas.microsoft.com/office/drawing/2014/main" id="{2FE8AE33-52EE-184A-9D1F-C7A19550169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8" name="Straight Connector 557">
                      <a:extLst>
                        <a:ext uri="{FF2B5EF4-FFF2-40B4-BE49-F238E27FC236}">
                          <a16:creationId xmlns:a16="http://schemas.microsoft.com/office/drawing/2014/main" id="{A0C4554B-D796-524E-BB8A-A9CFEE21E58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9" name="Straight Connector 558">
                      <a:extLst>
                        <a:ext uri="{FF2B5EF4-FFF2-40B4-BE49-F238E27FC236}">
                          <a16:creationId xmlns:a16="http://schemas.microsoft.com/office/drawing/2014/main" id="{803B376D-DB05-BA41-A6BA-D8C4B3C5B5D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6" name="Group 515">
                    <a:extLst>
                      <a:ext uri="{FF2B5EF4-FFF2-40B4-BE49-F238E27FC236}">
                        <a16:creationId xmlns:a16="http://schemas.microsoft.com/office/drawing/2014/main" id="{2BAD96B6-FAB9-0C4E-A672-D473F4CC8748}"/>
                      </a:ext>
                    </a:extLst>
                  </p:cNvPr>
                  <p:cNvGrpSpPr/>
                  <p:nvPr/>
                </p:nvGrpSpPr>
                <p:grpSpPr>
                  <a:xfrm>
                    <a:off x="644751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52" name="Straight Connector 551">
                      <a:extLst>
                        <a:ext uri="{FF2B5EF4-FFF2-40B4-BE49-F238E27FC236}">
                          <a16:creationId xmlns:a16="http://schemas.microsoft.com/office/drawing/2014/main" id="{13578AB9-80B6-4D43-98D3-448CF0ACCFF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3" name="Straight Connector 552">
                      <a:extLst>
                        <a:ext uri="{FF2B5EF4-FFF2-40B4-BE49-F238E27FC236}">
                          <a16:creationId xmlns:a16="http://schemas.microsoft.com/office/drawing/2014/main" id="{6897862B-1458-6342-806C-BA2092F7AB1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4" name="Straight Connector 553">
                      <a:extLst>
                        <a:ext uri="{FF2B5EF4-FFF2-40B4-BE49-F238E27FC236}">
                          <a16:creationId xmlns:a16="http://schemas.microsoft.com/office/drawing/2014/main" id="{7A36BBAE-E4C3-4445-BFE3-FF491664368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5" name="Straight Connector 554">
                      <a:extLst>
                        <a:ext uri="{FF2B5EF4-FFF2-40B4-BE49-F238E27FC236}">
                          <a16:creationId xmlns:a16="http://schemas.microsoft.com/office/drawing/2014/main" id="{A2327284-3AD8-2E40-92D8-A47991459C1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7" name="Group 516">
                    <a:extLst>
                      <a:ext uri="{FF2B5EF4-FFF2-40B4-BE49-F238E27FC236}">
                        <a16:creationId xmlns:a16="http://schemas.microsoft.com/office/drawing/2014/main" id="{5981DC74-7C09-E840-9EC9-E39CA26C8CB4}"/>
                      </a:ext>
                    </a:extLst>
                  </p:cNvPr>
                  <p:cNvGrpSpPr/>
                  <p:nvPr/>
                </p:nvGrpSpPr>
                <p:grpSpPr>
                  <a:xfrm>
                    <a:off x="717807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48" name="Straight Connector 547">
                      <a:extLst>
                        <a:ext uri="{FF2B5EF4-FFF2-40B4-BE49-F238E27FC236}">
                          <a16:creationId xmlns:a16="http://schemas.microsoft.com/office/drawing/2014/main" id="{45AA6026-9971-E34D-A0AB-32E973CBE25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9" name="Straight Connector 548">
                      <a:extLst>
                        <a:ext uri="{FF2B5EF4-FFF2-40B4-BE49-F238E27FC236}">
                          <a16:creationId xmlns:a16="http://schemas.microsoft.com/office/drawing/2014/main" id="{AC0A3BF1-DDBE-8E4B-B8B7-28DC47D3E06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0" name="Straight Connector 549">
                      <a:extLst>
                        <a:ext uri="{FF2B5EF4-FFF2-40B4-BE49-F238E27FC236}">
                          <a16:creationId xmlns:a16="http://schemas.microsoft.com/office/drawing/2014/main" id="{74677773-AD31-6C45-AAF5-3545DC8C159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1" name="Straight Connector 550">
                      <a:extLst>
                        <a:ext uri="{FF2B5EF4-FFF2-40B4-BE49-F238E27FC236}">
                          <a16:creationId xmlns:a16="http://schemas.microsoft.com/office/drawing/2014/main" id="{EED531F0-1D33-3C48-AECB-77637F5BE68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8" name="Group 517">
                    <a:extLst>
                      <a:ext uri="{FF2B5EF4-FFF2-40B4-BE49-F238E27FC236}">
                        <a16:creationId xmlns:a16="http://schemas.microsoft.com/office/drawing/2014/main" id="{6A884F62-0354-D546-9BDD-F2ADF5494AEE}"/>
                      </a:ext>
                    </a:extLst>
                  </p:cNvPr>
                  <p:cNvGrpSpPr/>
                  <p:nvPr/>
                </p:nvGrpSpPr>
                <p:grpSpPr>
                  <a:xfrm>
                    <a:off x="790378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44" name="Straight Connector 543">
                      <a:extLst>
                        <a:ext uri="{FF2B5EF4-FFF2-40B4-BE49-F238E27FC236}">
                          <a16:creationId xmlns:a16="http://schemas.microsoft.com/office/drawing/2014/main" id="{95A90407-9AAB-6541-80FD-E0A81953561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5" name="Straight Connector 544">
                      <a:extLst>
                        <a:ext uri="{FF2B5EF4-FFF2-40B4-BE49-F238E27FC236}">
                          <a16:creationId xmlns:a16="http://schemas.microsoft.com/office/drawing/2014/main" id="{F72C6A55-324F-D843-88AC-9592C9BB53C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6" name="Straight Connector 545">
                      <a:extLst>
                        <a:ext uri="{FF2B5EF4-FFF2-40B4-BE49-F238E27FC236}">
                          <a16:creationId xmlns:a16="http://schemas.microsoft.com/office/drawing/2014/main" id="{B057C2F1-7B13-EE4D-B055-C9C2AA9A1A9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7" name="Straight Connector 546">
                      <a:extLst>
                        <a:ext uri="{FF2B5EF4-FFF2-40B4-BE49-F238E27FC236}">
                          <a16:creationId xmlns:a16="http://schemas.microsoft.com/office/drawing/2014/main" id="{A0D978DD-BF0B-5C40-A690-1151BB5537A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19" name="Group 518">
                    <a:extLst>
                      <a:ext uri="{FF2B5EF4-FFF2-40B4-BE49-F238E27FC236}">
                        <a16:creationId xmlns:a16="http://schemas.microsoft.com/office/drawing/2014/main" id="{61D2E366-DF29-A645-B7C6-239A3940F53C}"/>
                      </a:ext>
                    </a:extLst>
                  </p:cNvPr>
                  <p:cNvGrpSpPr/>
                  <p:nvPr/>
                </p:nvGrpSpPr>
                <p:grpSpPr>
                  <a:xfrm>
                    <a:off x="8634339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40" name="Straight Connector 539">
                      <a:extLst>
                        <a:ext uri="{FF2B5EF4-FFF2-40B4-BE49-F238E27FC236}">
                          <a16:creationId xmlns:a16="http://schemas.microsoft.com/office/drawing/2014/main" id="{23CF443E-8F35-264F-AF0F-7EB8F17B8B7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1" name="Straight Connector 540">
                      <a:extLst>
                        <a:ext uri="{FF2B5EF4-FFF2-40B4-BE49-F238E27FC236}">
                          <a16:creationId xmlns:a16="http://schemas.microsoft.com/office/drawing/2014/main" id="{7DAC1479-69FF-6745-839D-86E69ACFF48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2" name="Straight Connector 541">
                      <a:extLst>
                        <a:ext uri="{FF2B5EF4-FFF2-40B4-BE49-F238E27FC236}">
                          <a16:creationId xmlns:a16="http://schemas.microsoft.com/office/drawing/2014/main" id="{98C9A4F8-7D83-394C-ABA8-9BB4B163FC5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3" name="Straight Connector 542">
                      <a:extLst>
                        <a:ext uri="{FF2B5EF4-FFF2-40B4-BE49-F238E27FC236}">
                          <a16:creationId xmlns:a16="http://schemas.microsoft.com/office/drawing/2014/main" id="{11CC3B97-A71B-0244-92D0-CCBF7EFFB92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20" name="Group 519">
                    <a:extLst>
                      <a:ext uri="{FF2B5EF4-FFF2-40B4-BE49-F238E27FC236}">
                        <a16:creationId xmlns:a16="http://schemas.microsoft.com/office/drawing/2014/main" id="{ECD934A0-EF9C-2447-B700-474BA4B19624}"/>
                      </a:ext>
                    </a:extLst>
                  </p:cNvPr>
                  <p:cNvGrpSpPr/>
                  <p:nvPr/>
                </p:nvGrpSpPr>
                <p:grpSpPr>
                  <a:xfrm>
                    <a:off x="9364891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36" name="Straight Connector 535">
                      <a:extLst>
                        <a:ext uri="{FF2B5EF4-FFF2-40B4-BE49-F238E27FC236}">
                          <a16:creationId xmlns:a16="http://schemas.microsoft.com/office/drawing/2014/main" id="{2D5B8815-5180-734C-B1BF-6616954AB3B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7" name="Straight Connector 536">
                      <a:extLst>
                        <a:ext uri="{FF2B5EF4-FFF2-40B4-BE49-F238E27FC236}">
                          <a16:creationId xmlns:a16="http://schemas.microsoft.com/office/drawing/2014/main" id="{3899931B-FE9A-AB4C-8911-504A701B913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8" name="Straight Connector 537">
                      <a:extLst>
                        <a:ext uri="{FF2B5EF4-FFF2-40B4-BE49-F238E27FC236}">
                          <a16:creationId xmlns:a16="http://schemas.microsoft.com/office/drawing/2014/main" id="{5C93F1C8-62B7-0542-92FB-C2D24EFF9B4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9" name="Straight Connector 538">
                      <a:extLst>
                        <a:ext uri="{FF2B5EF4-FFF2-40B4-BE49-F238E27FC236}">
                          <a16:creationId xmlns:a16="http://schemas.microsoft.com/office/drawing/2014/main" id="{70219D7C-CBA0-8543-A4D0-DE447682523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21" name="Group 520">
                    <a:extLst>
                      <a:ext uri="{FF2B5EF4-FFF2-40B4-BE49-F238E27FC236}">
                        <a16:creationId xmlns:a16="http://schemas.microsoft.com/office/drawing/2014/main" id="{8B9082BC-9F89-3A40-AA78-EAA3D33C472E}"/>
                      </a:ext>
                    </a:extLst>
                  </p:cNvPr>
                  <p:cNvGrpSpPr/>
                  <p:nvPr/>
                </p:nvGrpSpPr>
                <p:grpSpPr>
                  <a:xfrm>
                    <a:off x="10095443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32" name="Straight Connector 531">
                      <a:extLst>
                        <a:ext uri="{FF2B5EF4-FFF2-40B4-BE49-F238E27FC236}">
                          <a16:creationId xmlns:a16="http://schemas.microsoft.com/office/drawing/2014/main" id="{A603630B-A575-E040-A700-0C57E77051E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3" name="Straight Connector 532">
                      <a:extLst>
                        <a:ext uri="{FF2B5EF4-FFF2-40B4-BE49-F238E27FC236}">
                          <a16:creationId xmlns:a16="http://schemas.microsoft.com/office/drawing/2014/main" id="{DE050755-1461-0346-ADEB-0E9362F49F9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4" name="Straight Connector 533">
                      <a:extLst>
                        <a:ext uri="{FF2B5EF4-FFF2-40B4-BE49-F238E27FC236}">
                          <a16:creationId xmlns:a16="http://schemas.microsoft.com/office/drawing/2014/main" id="{0CAB79D6-E61E-F444-9D8E-548121A9F06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5" name="Straight Connector 534">
                      <a:extLst>
                        <a:ext uri="{FF2B5EF4-FFF2-40B4-BE49-F238E27FC236}">
                          <a16:creationId xmlns:a16="http://schemas.microsoft.com/office/drawing/2014/main" id="{8343E344-9E27-8B45-B7C1-50C8BF7B235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22" name="Group 521">
                    <a:extLst>
                      <a:ext uri="{FF2B5EF4-FFF2-40B4-BE49-F238E27FC236}">
                        <a16:creationId xmlns:a16="http://schemas.microsoft.com/office/drawing/2014/main" id="{FF909BEE-2D23-384A-8A04-8C117A18A226}"/>
                      </a:ext>
                    </a:extLst>
                  </p:cNvPr>
                  <p:cNvGrpSpPr/>
                  <p:nvPr/>
                </p:nvGrpSpPr>
                <p:grpSpPr>
                  <a:xfrm>
                    <a:off x="10825995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28" name="Straight Connector 527">
                      <a:extLst>
                        <a:ext uri="{FF2B5EF4-FFF2-40B4-BE49-F238E27FC236}">
                          <a16:creationId xmlns:a16="http://schemas.microsoft.com/office/drawing/2014/main" id="{09FBF3F1-C34D-994F-8C19-7A77D29F0F2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9" name="Straight Connector 528">
                      <a:extLst>
                        <a:ext uri="{FF2B5EF4-FFF2-40B4-BE49-F238E27FC236}">
                          <a16:creationId xmlns:a16="http://schemas.microsoft.com/office/drawing/2014/main" id="{C93EBBED-D73E-8F4B-8B96-D058D94DA92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0" name="Straight Connector 529">
                      <a:extLst>
                        <a:ext uri="{FF2B5EF4-FFF2-40B4-BE49-F238E27FC236}">
                          <a16:creationId xmlns:a16="http://schemas.microsoft.com/office/drawing/2014/main" id="{630FE6E0-C2D1-494B-B72C-83D00F96778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31" name="Straight Connector 530">
                      <a:extLst>
                        <a:ext uri="{FF2B5EF4-FFF2-40B4-BE49-F238E27FC236}">
                          <a16:creationId xmlns:a16="http://schemas.microsoft.com/office/drawing/2014/main" id="{6AB9FED4-E9D2-2646-841F-3E9FC798943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23" name="Group 522">
                    <a:extLst>
                      <a:ext uri="{FF2B5EF4-FFF2-40B4-BE49-F238E27FC236}">
                        <a16:creationId xmlns:a16="http://schemas.microsoft.com/office/drawing/2014/main" id="{EBF8DE34-6D99-D145-ADBE-3812576E11C1}"/>
                      </a:ext>
                    </a:extLst>
                  </p:cNvPr>
                  <p:cNvGrpSpPr/>
                  <p:nvPr/>
                </p:nvGrpSpPr>
                <p:grpSpPr>
                  <a:xfrm>
                    <a:off x="11556547" y="5934304"/>
                    <a:ext cx="438276" cy="350248"/>
                    <a:chOff x="2440070" y="0"/>
                    <a:chExt cx="7320210" cy="6858000"/>
                  </a:xfrm>
                </p:grpSpPr>
                <p:cxnSp>
                  <p:nvCxnSpPr>
                    <p:cNvPr id="524" name="Straight Connector 523">
                      <a:extLst>
                        <a:ext uri="{FF2B5EF4-FFF2-40B4-BE49-F238E27FC236}">
                          <a16:creationId xmlns:a16="http://schemas.microsoft.com/office/drawing/2014/main" id="{7ECA6DAC-061A-FD43-807F-6B535C4BE48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44007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5" name="Straight Connector 524">
                      <a:extLst>
                        <a:ext uri="{FF2B5EF4-FFF2-40B4-BE49-F238E27FC236}">
                          <a16:creationId xmlns:a16="http://schemas.microsoft.com/office/drawing/2014/main" id="{7015CFCA-1457-3D40-9330-6084C7067D0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8014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6" name="Straight Connector 525">
                      <a:extLst>
                        <a:ext uri="{FF2B5EF4-FFF2-40B4-BE49-F238E27FC236}">
                          <a16:creationId xmlns:a16="http://schemas.microsoft.com/office/drawing/2014/main" id="{74972333-75EA-BD41-ABA1-ED429C8095A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021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27" name="Straight Connector 526">
                      <a:extLst>
                        <a:ext uri="{FF2B5EF4-FFF2-40B4-BE49-F238E27FC236}">
                          <a16:creationId xmlns:a16="http://schemas.microsoft.com/office/drawing/2014/main" id="{8DD9660B-3C5B-F946-AB97-1B514190DC6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760280" y="0"/>
                      <a:ext cx="0" cy="6858000"/>
                    </a:xfrm>
                    <a:prstGeom prst="line">
                      <a:avLst/>
                    </a:prstGeom>
                    <a:ln>
                      <a:solidFill>
                        <a:srgbClr val="00B0F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487" name="Group 486">
                  <a:extLst>
                    <a:ext uri="{FF2B5EF4-FFF2-40B4-BE49-F238E27FC236}">
                      <a16:creationId xmlns:a16="http://schemas.microsoft.com/office/drawing/2014/main" id="{184C85F3-1696-944F-9254-29C9A60930EB}"/>
                    </a:ext>
                  </a:extLst>
                </p:cNvPr>
                <p:cNvGrpSpPr/>
                <p:nvPr/>
              </p:nvGrpSpPr>
              <p:grpSpPr>
                <a:xfrm>
                  <a:off x="453879" y="6282208"/>
                  <a:ext cx="11738121" cy="0"/>
                  <a:chOff x="453879" y="6286699"/>
                  <a:chExt cx="14606766" cy="0"/>
                </a:xfrm>
              </p:grpSpPr>
              <p:cxnSp>
                <p:nvCxnSpPr>
                  <p:cNvPr id="506" name="Straight Connector 505">
                    <a:extLst>
                      <a:ext uri="{FF2B5EF4-FFF2-40B4-BE49-F238E27FC236}">
                        <a16:creationId xmlns:a16="http://schemas.microsoft.com/office/drawing/2014/main" id="{6E9A1BD8-7689-E44A-9164-6C8128F2C5E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3879" y="6286699"/>
                    <a:ext cx="7304627" cy="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7" name="Straight Connector 506">
                    <a:extLst>
                      <a:ext uri="{FF2B5EF4-FFF2-40B4-BE49-F238E27FC236}">
                        <a16:creationId xmlns:a16="http://schemas.microsoft.com/office/drawing/2014/main" id="{3B9F5712-FC5C-894F-9B30-ECD944F748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56018" y="6286699"/>
                    <a:ext cx="7304627" cy="0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88" name="Group 487">
                  <a:extLst>
                    <a:ext uri="{FF2B5EF4-FFF2-40B4-BE49-F238E27FC236}">
                      <a16:creationId xmlns:a16="http://schemas.microsoft.com/office/drawing/2014/main" id="{C391B16A-557F-2241-B463-844D06A6933B}"/>
                    </a:ext>
                  </a:extLst>
                </p:cNvPr>
                <p:cNvGrpSpPr/>
                <p:nvPr/>
              </p:nvGrpSpPr>
              <p:grpSpPr>
                <a:xfrm>
                  <a:off x="453883" y="5895454"/>
                  <a:ext cx="11684916" cy="391246"/>
                  <a:chOff x="453883" y="5488514"/>
                  <a:chExt cx="11684916" cy="798185"/>
                </a:xfrm>
              </p:grpSpPr>
              <p:cxnSp>
                <p:nvCxnSpPr>
                  <p:cNvPr id="489" name="Straight Connector 488">
                    <a:extLst>
                      <a:ext uri="{FF2B5EF4-FFF2-40B4-BE49-F238E27FC236}">
                        <a16:creationId xmlns:a16="http://schemas.microsoft.com/office/drawing/2014/main" id="{76EF9907-D141-FE42-9A38-678A9A889EC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388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0" name="Straight Connector 489">
                    <a:extLst>
                      <a:ext uri="{FF2B5EF4-FFF2-40B4-BE49-F238E27FC236}">
                        <a16:creationId xmlns:a16="http://schemas.microsoft.com/office/drawing/2014/main" id="{FC8AA650-BB89-004F-ABD2-4416C5C0EDF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84346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1" name="Straight Connector 490">
                    <a:extLst>
                      <a:ext uri="{FF2B5EF4-FFF2-40B4-BE49-F238E27FC236}">
                        <a16:creationId xmlns:a16="http://schemas.microsoft.com/office/drawing/2014/main" id="{D3659F1F-9D95-F04F-BE9E-141135F173A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91480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2" name="Straight Connector 491">
                    <a:extLst>
                      <a:ext uri="{FF2B5EF4-FFF2-40B4-BE49-F238E27FC236}">
                        <a16:creationId xmlns:a16="http://schemas.microsoft.com/office/drawing/2014/main" id="{82D469CB-0E2C-CB42-AA0E-1C97324AACB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645272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3" name="Straight Connector 492">
                    <a:extLst>
                      <a:ext uri="{FF2B5EF4-FFF2-40B4-BE49-F238E27FC236}">
                        <a16:creationId xmlns:a16="http://schemas.microsoft.com/office/drawing/2014/main" id="{9B1C3ED8-D71A-2148-B6C7-E9DD81F9C09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75735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4" name="Straight Connector 493">
                    <a:extLst>
                      <a:ext uri="{FF2B5EF4-FFF2-40B4-BE49-F238E27FC236}">
                        <a16:creationId xmlns:a16="http://schemas.microsoft.com/office/drawing/2014/main" id="{6EA6A60A-DE56-A246-B619-4C89A71917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106198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5" name="Straight Connector 494">
                    <a:extLst>
                      <a:ext uri="{FF2B5EF4-FFF2-40B4-BE49-F238E27FC236}">
                        <a16:creationId xmlns:a16="http://schemas.microsoft.com/office/drawing/2014/main" id="{CC3E4B6D-1A20-944F-8199-0BE40D39773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36661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6" name="Straight Connector 495">
                    <a:extLst>
                      <a:ext uri="{FF2B5EF4-FFF2-40B4-BE49-F238E27FC236}">
                        <a16:creationId xmlns:a16="http://schemas.microsoft.com/office/drawing/2014/main" id="{B7DC698A-6825-BC46-A118-FA44D2A2A6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67124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7" name="Straight Connector 496">
                    <a:extLst>
                      <a:ext uri="{FF2B5EF4-FFF2-40B4-BE49-F238E27FC236}">
                        <a16:creationId xmlns:a16="http://schemas.microsoft.com/office/drawing/2014/main" id="{9940C05E-8A5D-D447-A286-4C52ADF3BD7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297587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8" name="Straight Connector 497">
                    <a:extLst>
                      <a:ext uri="{FF2B5EF4-FFF2-40B4-BE49-F238E27FC236}">
                        <a16:creationId xmlns:a16="http://schemas.microsoft.com/office/drawing/2014/main" id="{79338CBD-4A7A-A940-9A97-B4494762BBE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02804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9" name="Straight Connector 498">
                    <a:extLst>
                      <a:ext uri="{FF2B5EF4-FFF2-40B4-BE49-F238E27FC236}">
                        <a16:creationId xmlns:a16="http://schemas.microsoft.com/office/drawing/2014/main" id="{A3EC2F64-5FD5-DC4F-A9BE-F438650166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75851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0" name="Straight Connector 499">
                    <a:extLst>
                      <a:ext uri="{FF2B5EF4-FFF2-40B4-BE49-F238E27FC236}">
                        <a16:creationId xmlns:a16="http://schemas.microsoft.com/office/drawing/2014/main" id="{6ACA4621-5034-614E-A70C-60741638C6B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486484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1" name="Straight Connector 500">
                    <a:extLst>
                      <a:ext uri="{FF2B5EF4-FFF2-40B4-BE49-F238E27FC236}">
                        <a16:creationId xmlns:a16="http://schemas.microsoft.com/office/drawing/2014/main" id="{08C2AED5-37ED-894F-968D-8E2AFB94E8B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216947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2" name="Straight Connector 501">
                    <a:extLst>
                      <a:ext uri="{FF2B5EF4-FFF2-40B4-BE49-F238E27FC236}">
                        <a16:creationId xmlns:a16="http://schemas.microsoft.com/office/drawing/2014/main" id="{39BC01AA-0DF8-5E4E-BB4E-00C9C96393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947410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3" name="Straight Connector 502">
                    <a:extLst>
                      <a:ext uri="{FF2B5EF4-FFF2-40B4-BE49-F238E27FC236}">
                        <a16:creationId xmlns:a16="http://schemas.microsoft.com/office/drawing/2014/main" id="{91DD1CB9-1B24-2849-8774-B0B8D26F7AC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677873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4" name="Straight Connector 503">
                    <a:extLst>
                      <a:ext uri="{FF2B5EF4-FFF2-40B4-BE49-F238E27FC236}">
                        <a16:creationId xmlns:a16="http://schemas.microsoft.com/office/drawing/2014/main" id="{86AC4F76-DBE7-3E4D-B001-628F9F870C0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408336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5" name="Straight Connector 504">
                    <a:extLst>
                      <a:ext uri="{FF2B5EF4-FFF2-40B4-BE49-F238E27FC236}">
                        <a16:creationId xmlns:a16="http://schemas.microsoft.com/office/drawing/2014/main" id="{53701A1A-E03E-C64D-AA95-19D0520A0E4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2138799" y="5488514"/>
                    <a:ext cx="0" cy="798185"/>
                  </a:xfrm>
                  <a:prstGeom prst="line">
                    <a:avLst/>
                  </a:prstGeom>
                  <a:ln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596" name="Group 595">
              <a:extLst>
                <a:ext uri="{FF2B5EF4-FFF2-40B4-BE49-F238E27FC236}">
                  <a16:creationId xmlns:a16="http://schemas.microsoft.com/office/drawing/2014/main" id="{94154BD4-B68A-C043-88C1-8C4F26E57132}"/>
                </a:ext>
              </a:extLst>
            </p:cNvPr>
            <p:cNvGrpSpPr/>
            <p:nvPr/>
          </p:nvGrpSpPr>
          <p:grpSpPr>
            <a:xfrm>
              <a:off x="4873227" y="3403816"/>
              <a:ext cx="2445545" cy="3283608"/>
              <a:chOff x="9557473" y="1078184"/>
              <a:chExt cx="2445545" cy="3283608"/>
            </a:xfrm>
          </p:grpSpPr>
          <p:sp>
            <p:nvSpPr>
              <p:cNvPr id="597" name="TextBox 596">
                <a:extLst>
                  <a:ext uri="{FF2B5EF4-FFF2-40B4-BE49-F238E27FC236}">
                    <a16:creationId xmlns:a16="http://schemas.microsoft.com/office/drawing/2014/main" id="{AA797032-0A7D-E64A-9265-A951058A1FD4}"/>
                  </a:ext>
                </a:extLst>
              </p:cNvPr>
              <p:cNvSpPr txBox="1"/>
              <p:nvPr/>
            </p:nvSpPr>
            <p:spPr>
              <a:xfrm>
                <a:off x="9557477" y="1078184"/>
                <a:ext cx="2445541" cy="4308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>
                  <a:spcAft>
                    <a:spcPts val="375"/>
                  </a:spcAft>
                </a:pPr>
                <a:r>
                  <a:rPr lang="en-US" sz="1500" dirty="0">
                    <a:solidFill>
                      <a:schemeClr val="bg1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 </a:t>
                </a:r>
                <a:r>
                  <a:rPr lang="en-US" sz="1500" dirty="0">
                    <a:solidFill>
                      <a:srgbClr val="0082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Astronomical Units</a:t>
                </a:r>
              </a:p>
            </p:txBody>
          </p:sp>
          <p:sp>
            <p:nvSpPr>
              <p:cNvPr id="598" name="TextBox 597">
                <a:extLst>
                  <a:ext uri="{FF2B5EF4-FFF2-40B4-BE49-F238E27FC236}">
                    <a16:creationId xmlns:a16="http://schemas.microsoft.com/office/drawing/2014/main" id="{E58EF2CC-0A46-C244-987C-E7D4922DA711}"/>
                  </a:ext>
                </a:extLst>
              </p:cNvPr>
              <p:cNvSpPr txBox="1"/>
              <p:nvPr/>
            </p:nvSpPr>
            <p:spPr>
              <a:xfrm>
                <a:off x="9557473" y="3930905"/>
                <a:ext cx="244554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spcAft>
                    <a:spcPts val="375"/>
                  </a:spcAft>
                </a:pPr>
                <a:r>
                  <a:rPr lang="en-US" sz="1500" dirty="0">
                    <a:solidFill>
                      <a:schemeClr val="bg1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 </a:t>
                </a:r>
                <a:r>
                  <a:rPr lang="en-US" sz="1500" dirty="0">
                    <a:solidFill>
                      <a:srgbClr val="0082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Astronomical Units</a:t>
                </a:r>
              </a:p>
            </p:txBody>
          </p:sp>
        </p:grpSp>
      </p:grp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EC0EA153-9945-824C-8D1B-89AD80480F65}"/>
              </a:ext>
            </a:extLst>
          </p:cNvPr>
          <p:cNvGrpSpPr/>
          <p:nvPr/>
        </p:nvGrpSpPr>
        <p:grpSpPr>
          <a:xfrm>
            <a:off x="-350520" y="815340"/>
            <a:ext cx="9144000" cy="4018878"/>
            <a:chOff x="-467360" y="1087120"/>
            <a:chExt cx="12192000" cy="5358504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8E8AC41-7DA6-BC4F-BB5B-CB266FA2B734}"/>
                </a:ext>
              </a:extLst>
            </p:cNvPr>
            <p:cNvSpPr/>
            <p:nvPr/>
          </p:nvSpPr>
          <p:spPr>
            <a:xfrm>
              <a:off x="-467360" y="3885304"/>
              <a:ext cx="12192000" cy="2560320"/>
            </a:xfrm>
            <a:prstGeom prst="rect">
              <a:avLst/>
            </a:prstGeom>
            <a:gradFill flip="none" rotWithShape="1">
              <a:gsLst>
                <a:gs pos="24000">
                  <a:srgbClr val="C00000"/>
                </a:gs>
                <a:gs pos="89000">
                  <a:srgbClr val="0070C0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1B16FF7-FD73-E347-A2E0-8E1421631412}"/>
                </a:ext>
              </a:extLst>
            </p:cNvPr>
            <p:cNvSpPr/>
            <p:nvPr/>
          </p:nvSpPr>
          <p:spPr>
            <a:xfrm>
              <a:off x="-467360" y="1087120"/>
              <a:ext cx="12192000" cy="2560320"/>
            </a:xfrm>
            <a:prstGeom prst="rect">
              <a:avLst/>
            </a:prstGeom>
            <a:gradFill flip="none" rotWithShape="1">
              <a:gsLst>
                <a:gs pos="0">
                  <a:srgbClr val="FF8C10"/>
                </a:gs>
                <a:gs pos="17000">
                  <a:srgbClr val="FF5900"/>
                </a:gs>
                <a:gs pos="36000">
                  <a:srgbClr val="FF2E00"/>
                </a:gs>
                <a:gs pos="62000">
                  <a:srgbClr val="C00000"/>
                </a:gs>
                <a:gs pos="97000">
                  <a:srgbClr val="0070C0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B110FDE-EE14-DD40-8DC7-6027BC2C3E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19974877">
            <a:off x="-3863140" y="-587654"/>
            <a:ext cx="4732020" cy="473202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3E5AEBA-A1D3-BB41-8239-881444386F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16016986">
            <a:off x="-3866515" y="1551802"/>
            <a:ext cx="4732020" cy="47320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EE3B2C-CE0E-7540-A112-3EA2A3EDB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4257" y="1143762"/>
            <a:ext cx="905256" cy="9052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773588-0CEF-0B41-A1EB-44F978BED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2118" y="1143762"/>
            <a:ext cx="905256" cy="9052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57295B4-FE4F-CF46-AD9C-F212509254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9980" y="1143762"/>
            <a:ext cx="905256" cy="90525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DEB163A-A28F-2A43-9A45-4B1DE9C6689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559007" y="3162571"/>
            <a:ext cx="1088693" cy="107204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5041388-908B-2340-B6F7-FC38AA3ABEB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139939" y="3156556"/>
            <a:ext cx="1058990" cy="104279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69DE2A4-F9EA-C248-A4CA-582EB0E03C9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865146" y="3156556"/>
            <a:ext cx="1058990" cy="1042797"/>
          </a:xfrm>
          <a:prstGeom prst="rect">
            <a:avLst/>
          </a:prstGeom>
        </p:spPr>
      </p:pic>
      <p:grpSp>
        <p:nvGrpSpPr>
          <p:cNvPr id="590" name="Group 589">
            <a:extLst>
              <a:ext uri="{FF2B5EF4-FFF2-40B4-BE49-F238E27FC236}">
                <a16:creationId xmlns:a16="http://schemas.microsoft.com/office/drawing/2014/main" id="{0A560450-4EF8-6947-AF1F-EA91F762A0DB}"/>
              </a:ext>
            </a:extLst>
          </p:cNvPr>
          <p:cNvGrpSpPr/>
          <p:nvPr/>
        </p:nvGrpSpPr>
        <p:grpSpPr>
          <a:xfrm>
            <a:off x="1291285" y="552662"/>
            <a:ext cx="7447774" cy="4177165"/>
            <a:chOff x="1721712" y="839753"/>
            <a:chExt cx="9930365" cy="556955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942943-ADDA-0242-ABDF-BB37F03F2266}"/>
                </a:ext>
              </a:extLst>
            </p:cNvPr>
            <p:cNvSpPr txBox="1"/>
            <p:nvPr/>
          </p:nvSpPr>
          <p:spPr>
            <a:xfrm>
              <a:off x="1721712" y="5398943"/>
              <a:ext cx="2171963" cy="1010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800°/-290°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(427°/-180° C)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0EB6EFB-E9AA-B747-A96E-B45BEA1BF44C}"/>
                </a:ext>
              </a:extLst>
            </p:cNvPr>
            <p:cNvSpPr txBox="1"/>
            <p:nvPr/>
          </p:nvSpPr>
          <p:spPr>
            <a:xfrm>
              <a:off x="5296811" y="5398944"/>
              <a:ext cx="1066959" cy="1010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62°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(17° C)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8909B32-964E-EA41-A137-FF2E3D3C107B}"/>
                </a:ext>
              </a:extLst>
            </p:cNvPr>
            <p:cNvSpPr txBox="1"/>
            <p:nvPr/>
          </p:nvSpPr>
          <p:spPr>
            <a:xfrm>
              <a:off x="8270004" y="5398944"/>
              <a:ext cx="1216572" cy="1010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spc="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82°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spc="2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(-</a:t>
              </a: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63° C)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351492-B738-134D-B6F9-1A12755C4F64}"/>
                </a:ext>
              </a:extLst>
            </p:cNvPr>
            <p:cNvSpPr txBox="1"/>
            <p:nvPr/>
          </p:nvSpPr>
          <p:spPr>
            <a:xfrm>
              <a:off x="2083990" y="2579546"/>
              <a:ext cx="1447405" cy="1029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2240°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dirty="0">
                  <a:solidFill>
                    <a:srgbClr val="B7D2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(1227° C)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91CD13E-32BC-1E44-8E04-61A75355D28B}"/>
                </a:ext>
              </a:extLst>
            </p:cNvPr>
            <p:cNvSpPr txBox="1"/>
            <p:nvPr/>
          </p:nvSpPr>
          <p:spPr>
            <a:xfrm>
              <a:off x="5196356" y="2579546"/>
              <a:ext cx="1267868" cy="1029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980°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(527° C)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D8124C1-6379-9446-AD98-00ABF2450500}"/>
                </a:ext>
              </a:extLst>
            </p:cNvPr>
            <p:cNvSpPr txBox="1"/>
            <p:nvPr/>
          </p:nvSpPr>
          <p:spPr>
            <a:xfrm>
              <a:off x="8344809" y="2579547"/>
              <a:ext cx="1066959" cy="10103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2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>
                <a:lnSpc>
                  <a:spcPct val="92000"/>
                </a:lnSpc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80° F</a:t>
              </a:r>
            </a:p>
            <a:p>
              <a:pPr algn="ctr">
                <a:lnSpc>
                  <a:spcPct val="92000"/>
                </a:lnSpc>
              </a:pPr>
              <a:r>
                <a:rPr lang="en-US" sz="1500" dirty="0">
                  <a:solidFill>
                    <a:srgbClr val="9DC3E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(27° C)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BE65CA5-94DF-2047-AC4B-80AD138EFA49}"/>
                </a:ext>
              </a:extLst>
            </p:cNvPr>
            <p:cNvSpPr txBox="1"/>
            <p:nvPr/>
          </p:nvSpPr>
          <p:spPr>
            <a:xfrm>
              <a:off x="9488067" y="839753"/>
              <a:ext cx="2164010" cy="1381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Aft>
                  <a:spcPts val="375"/>
                </a:spcAft>
              </a:pPr>
              <a:r>
                <a:rPr lang="en-US" sz="20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</a:p>
            <a:p>
              <a:pPr algn="ctr">
                <a:spcAft>
                  <a:spcPts val="375"/>
                </a:spcAft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Temperature</a:t>
              </a:r>
              <a:b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solidFill>
                    <a:srgbClr val="FFE6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Exo System</a:t>
              </a:r>
              <a:endParaRPr lang="en-US" sz="2000" dirty="0">
                <a:solidFill>
                  <a:srgbClr val="FFE69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4B239AB-7A40-6743-81C5-02438802CDAA}"/>
                </a:ext>
              </a:extLst>
            </p:cNvPr>
            <p:cNvSpPr txBox="1"/>
            <p:nvPr/>
          </p:nvSpPr>
          <p:spPr>
            <a:xfrm>
              <a:off x="9488065" y="3659152"/>
              <a:ext cx="2164010" cy="13815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Aft>
                  <a:spcPts val="375"/>
                </a:spcAft>
              </a:pPr>
              <a:r>
                <a:rPr lang="en-US" sz="20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</a:p>
            <a:p>
              <a:pPr algn="ctr">
                <a:spcAft>
                  <a:spcPts val="375"/>
                </a:spcAft>
              </a:pP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Temperature</a:t>
              </a:r>
              <a:b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solidFill>
                    <a:srgbClr val="FFE6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Solar System</a:t>
              </a:r>
              <a:endParaRPr lang="en-US" sz="2000" dirty="0">
                <a:solidFill>
                  <a:srgbClr val="FFE69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361E206-750E-1549-B8A8-327A47A7B61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42382C21-A394-CC43-A4C5-57912D7C41A8}" type="datetime4">
              <a:rPr lang="en-US" smtClean="0"/>
              <a:t>November 24, 2021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EFD7A664-F559-F144-98A5-FB0DA88801D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This document has been reviewed and determined not to contain export controlled technical data.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DF16208-C5ED-9B4C-8362-B90BFBC417F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75C533D-D968-4A70-91E2-44C7FEDAA0E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57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4.81481E-6 L -0.14948 4.81481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031 L -0.34896 -0.000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48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0.00139 L -0.10195 -0.001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4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3.7037E-6 L 0.20625 3.7037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86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007 L 0.15586 -0.000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86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69 L 0.04088 -0.0006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522&quot;&gt;&lt;object type=&quot;3&quot; unique_id=&quot;10523&quot;&gt;&lt;property id=&quot;20148&quot; value=&quot;5&quot;/&gt;&lt;property id=&quot;20300&quot; value=&quot;Slide 1&quot;/&gt;&lt;property id=&quot;20307&quot; value=&quot;277&quot;/&gt;&lt;/object&gt;&lt;object type=&quot;3&quot; unique_id=&quot;10524&quot;&gt;&lt;property id=&quot;20148&quot; value=&quot;5&quot;/&gt;&lt;property id=&quot;20300&quot; value=&quot;Slide 2&quot;/&gt;&lt;property id=&quot;20307&quot; value=&quot;281&quot;/&gt;&lt;/object&gt;&lt;object type=&quot;3&quot; unique_id=&quot;10525&quot;&gt;&lt;property id=&quot;20148&quot; value=&quot;5&quot;/&gt;&lt;property id=&quot;20300&quot; value=&quot;Slide 3&quot;/&gt;&lt;property id=&quot;20307&quot; value=&quot;280&quot;/&gt;&lt;/object&gt;&lt;object type=&quot;3&quot; unique_id=&quot;10526&quot;&gt;&lt;property id=&quot;20148&quot; value=&quot;5&quot;/&gt;&lt;property id=&quot;20300&quot; value=&quot;Slide 4&quot;/&gt;&lt;property id=&quot;20307&quot; value=&quot;278&quot;/&gt;&lt;/object&gt;&lt;/object&gt;&lt;object type=&quot;8&quot; unique_id=&quot;1053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NASAjpl-White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>
              <a:lumMod val="65000"/>
            </a:schemeClr>
          </a:solidFill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ASAjpl-BlackTheme-16x9-vA6">
  <a:themeElements>
    <a:clrScheme name="NASA-JPL - Jan 2017">
      <a:dk1>
        <a:sysClr val="windowText" lastClr="000000"/>
      </a:dk1>
      <a:lt1>
        <a:sysClr val="window" lastClr="FFFFFF"/>
      </a:lt1>
      <a:dk2>
        <a:srgbClr val="5D5D60"/>
      </a:dk2>
      <a:lt2>
        <a:srgbClr val="E4E9EF"/>
      </a:lt2>
      <a:accent1>
        <a:srgbClr val="6083AA"/>
      </a:accent1>
      <a:accent2>
        <a:srgbClr val="94A8C2"/>
      </a:accent2>
      <a:accent3>
        <a:srgbClr val="0B3D91"/>
      </a:accent3>
      <a:accent4>
        <a:srgbClr val="E31937"/>
      </a:accent4>
      <a:accent5>
        <a:srgbClr val="F2A900"/>
      </a:accent5>
      <a:accent6>
        <a:srgbClr val="A4B34C"/>
      </a:accent6>
      <a:hlink>
        <a:srgbClr val="0E7EE0"/>
      </a:hlink>
      <a:folHlink>
        <a:srgbClr val="0E7EE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effectLst/>
      </a:spPr>
      <a:bodyPr rtlCol="0" anchor="ctr"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2"/>
          </a:solidFill>
          <a:headEnd type="arrow"/>
          <a:tailEnd type="arrow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15679</TotalTime>
  <Words>205</Words>
  <Application>Microsoft Macintosh PowerPoint</Application>
  <PresentationFormat>On-screen Show (16:9)</PresentationFormat>
  <Paragraphs>74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NASAjpl-WhiteTheme-16x9-vA6</vt:lpstr>
      <vt:lpstr>NASAjpl-BlackTheme-16x9-vA6</vt:lpstr>
      <vt:lpstr>Comparison of Exoplanets’ Locations – with Solar System Planets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Carolyn M Stolze</dc:creator>
  <cp:lastModifiedBy>Piazza, Enrico G (US 1864)</cp:lastModifiedBy>
  <cp:revision>212</cp:revision>
  <dcterms:created xsi:type="dcterms:W3CDTF">2016-09-08T21:41:17Z</dcterms:created>
  <dcterms:modified xsi:type="dcterms:W3CDTF">2021-11-24T18:47:12Z</dcterms:modified>
</cp:coreProperties>
</file>