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91145" autoAdjust="0"/>
  </p:normalViewPr>
  <p:slideViewPr>
    <p:cSldViewPr snapToGrid="0" snapToObjects="1">
      <p:cViewPr varScale="1">
        <p:scale>
          <a:sx n="153" d="100"/>
          <a:sy n="153" d="100"/>
        </p:scale>
        <p:origin x="1344" y="168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11/24/21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xoplanets.nasa.gov/what-is-an-exoplanet/planet-types/super-earth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Ceres (as a large planetesimal): R=470 km, density= 2 g/cm^3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Pluto (as a protoplanet):R=1.2 mega m, density = 1.9 g/cm^3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 (as a protoplanet):R=3.4 mega m, density = 3.9 g/cm^3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 (as a planet):R=6.4 mega m, density = 5.5 g/cm^3</a:t>
            </a: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SuperEarth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(use image for size): R ~ 10 mega m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Neptune (possibly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superEarth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?): R=25 mega m, density = 1.6 g/cm^3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Jupiter: R=70 mega m, density = 1.3 g/cm^3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additional info can be found at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https://exoplanets.nasa.gov/what-is-an-exoplanet/planet-types/super-earth/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2A6B2CE-6E6C-C940-AC6F-44AB72F27FAF}"/>
              </a:ext>
            </a:extLst>
          </p:cNvPr>
          <p:cNvGrpSpPr/>
          <p:nvPr/>
        </p:nvGrpSpPr>
        <p:grpSpPr>
          <a:xfrm>
            <a:off x="6743134" y="3806637"/>
            <a:ext cx="1391723" cy="878224"/>
            <a:chOff x="6154997" y="-26863"/>
            <a:chExt cx="2701674" cy="168071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977AC88-AA7C-FB42-8687-D3CFA658C633}"/>
                </a:ext>
              </a:extLst>
            </p:cNvPr>
            <p:cNvSpPr txBox="1"/>
            <p:nvPr/>
          </p:nvSpPr>
          <p:spPr>
            <a:xfrm>
              <a:off x="6154997" y="-26863"/>
              <a:ext cx="1015077" cy="574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Earth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82097AA-4981-C74E-B330-2E97E2D15327}"/>
                </a:ext>
              </a:extLst>
            </p:cNvPr>
            <p:cNvSpPr txBox="1"/>
            <p:nvPr/>
          </p:nvSpPr>
          <p:spPr>
            <a:xfrm>
              <a:off x="6568866" y="249742"/>
              <a:ext cx="968399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Mars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731AA2-B3AA-0943-BB69-B763708E4142}"/>
                </a:ext>
              </a:extLst>
            </p:cNvPr>
            <p:cNvSpPr txBox="1"/>
            <p:nvPr/>
          </p:nvSpPr>
          <p:spPr>
            <a:xfrm>
              <a:off x="7381046" y="802957"/>
              <a:ext cx="987070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Pluto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E42D76F-77FC-E745-857A-7C3150085BDB}"/>
                </a:ext>
              </a:extLst>
            </p:cNvPr>
            <p:cNvSpPr txBox="1"/>
            <p:nvPr/>
          </p:nvSpPr>
          <p:spPr>
            <a:xfrm>
              <a:off x="7766911" y="1079560"/>
              <a:ext cx="1089760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Ceres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0971D8-6141-304B-BFC0-ADDB89B5B9C7}"/>
                </a:ext>
              </a:extLst>
            </p:cNvPr>
            <p:cNvSpPr txBox="1"/>
            <p:nvPr/>
          </p:nvSpPr>
          <p:spPr>
            <a:xfrm>
              <a:off x="6936058" y="526350"/>
              <a:ext cx="1046195" cy="57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Moon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B1F2D16-D12D-5C46-8148-E901DFF36FB3}"/>
              </a:ext>
            </a:extLst>
          </p:cNvPr>
          <p:cNvGrpSpPr/>
          <p:nvPr/>
        </p:nvGrpSpPr>
        <p:grpSpPr>
          <a:xfrm>
            <a:off x="3068417" y="4624337"/>
            <a:ext cx="3995201" cy="300084"/>
            <a:chOff x="4080045" y="6287499"/>
            <a:chExt cx="5326933" cy="40011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BA441F-93B2-0E46-8E91-1708F5570BE5}"/>
                </a:ext>
              </a:extLst>
            </p:cNvPr>
            <p:cNvSpPr txBox="1"/>
            <p:nvPr/>
          </p:nvSpPr>
          <p:spPr>
            <a:xfrm>
              <a:off x="4080045" y="6287502"/>
              <a:ext cx="1099020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Gas Giant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AACDE63-E924-E343-BC6F-50075BEC10FC}"/>
                </a:ext>
              </a:extLst>
            </p:cNvPr>
            <p:cNvSpPr txBox="1"/>
            <p:nvPr/>
          </p:nvSpPr>
          <p:spPr>
            <a:xfrm>
              <a:off x="7053391" y="6287499"/>
              <a:ext cx="1107569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Neptunian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32F67CD-4FFD-844F-BD12-F15E1E18CFF6}"/>
                </a:ext>
              </a:extLst>
            </p:cNvPr>
            <p:cNvSpPr txBox="1"/>
            <p:nvPr/>
          </p:nvSpPr>
          <p:spPr>
            <a:xfrm>
              <a:off x="8145521" y="6287499"/>
              <a:ext cx="1261457" cy="400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Super-Earth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F91C5A-9976-6544-8104-A94F535C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55125" y="535195"/>
            <a:ext cx="4306171" cy="406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0AC2C-6278-8949-B4B8-997EBD0F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04565" y="3086391"/>
            <a:ext cx="1574281" cy="1574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6456D-EBD5-1B4B-8BE9-7A45DE116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8476" y="4018826"/>
            <a:ext cx="598530" cy="59853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0ACA70C-C50D-4E40-B14A-02D07287C5C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4502BE-4000-C94E-993C-76B8B6E7F7C2}"/>
              </a:ext>
            </a:extLst>
          </p:cNvPr>
          <p:cNvGrpSpPr>
            <a:grpSpLocks noChangeAspect="1"/>
          </p:cNvGrpSpPr>
          <p:nvPr/>
        </p:nvGrpSpPr>
        <p:grpSpPr>
          <a:xfrm>
            <a:off x="458770" y="254192"/>
            <a:ext cx="8105016" cy="4468469"/>
            <a:chOff x="629689" y="450020"/>
            <a:chExt cx="10806689" cy="59579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63DE2E6-B1BD-AD4F-AB8A-2EDF4D01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689" y="450020"/>
              <a:ext cx="5957959" cy="595795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3AD8FA-C615-474B-8855-2111CDC4C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175" y="3221931"/>
              <a:ext cx="3057227" cy="30572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D28E541-6334-E948-810C-6865B9D6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532743" y="4674818"/>
              <a:ext cx="1555571" cy="15555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C8B7E6-D568-104D-9195-9CBC1217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9908206" y="5147235"/>
              <a:ext cx="1161239" cy="11612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38FAF56-ABF4-824A-B3EE-8D314479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2802" y="5828875"/>
              <a:ext cx="413576" cy="42706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235699-0018-A64E-AD68-73DC1278E555}"/>
              </a:ext>
            </a:extLst>
          </p:cNvPr>
          <p:cNvGrpSpPr/>
          <p:nvPr/>
        </p:nvGrpSpPr>
        <p:grpSpPr>
          <a:xfrm>
            <a:off x="2358929" y="4612497"/>
            <a:ext cx="6362980" cy="338554"/>
            <a:chOff x="3145237" y="6287499"/>
            <a:chExt cx="8483975" cy="4514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0D581E-FE68-484B-95AD-1AF00440338D}"/>
                </a:ext>
              </a:extLst>
            </p:cNvPr>
            <p:cNvSpPr txBox="1"/>
            <p:nvPr/>
          </p:nvSpPr>
          <p:spPr>
            <a:xfrm>
              <a:off x="3145237" y="6287499"/>
              <a:ext cx="780557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Earth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F4C4D1-C328-F84C-A787-DD39A5C4FF1B}"/>
                </a:ext>
              </a:extLst>
            </p:cNvPr>
            <p:cNvSpPr txBox="1"/>
            <p:nvPr/>
          </p:nvSpPr>
          <p:spPr>
            <a:xfrm>
              <a:off x="7125170" y="6287499"/>
              <a:ext cx="744221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Mars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7955F5-A018-584F-BEE9-DBFE083908B3}"/>
                </a:ext>
              </a:extLst>
            </p:cNvPr>
            <p:cNvSpPr txBox="1"/>
            <p:nvPr/>
          </p:nvSpPr>
          <p:spPr>
            <a:xfrm>
              <a:off x="10112285" y="6287499"/>
              <a:ext cx="754909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Pluto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FFEB7C3-81C1-B047-89F2-DB60283A521D}"/>
                </a:ext>
              </a:extLst>
            </p:cNvPr>
            <p:cNvSpPr txBox="1"/>
            <p:nvPr/>
          </p:nvSpPr>
          <p:spPr>
            <a:xfrm>
              <a:off x="10784536" y="6287499"/>
              <a:ext cx="844676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Ceres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E8D534-D12F-DA47-AABB-59BE7F5AFC63}"/>
                </a:ext>
              </a:extLst>
            </p:cNvPr>
            <p:cNvSpPr txBox="1"/>
            <p:nvPr/>
          </p:nvSpPr>
          <p:spPr>
            <a:xfrm>
              <a:off x="8914245" y="6287499"/>
              <a:ext cx="804067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Moon</a:t>
              </a: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Planet Sizes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Exoplanets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November 24, 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" y="9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8004 0.373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186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15781</TotalTime>
  <Words>196</Words>
  <Application>Microsoft Macintosh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NASAjpl-WhiteTheme-16x9-vA6</vt:lpstr>
      <vt:lpstr>NASAjpl-BlackTheme-16x9-vA6</vt:lpstr>
      <vt:lpstr>Comparison of Planet Sizes – Exoplanets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229</cp:revision>
  <dcterms:created xsi:type="dcterms:W3CDTF">2016-09-08T21:41:17Z</dcterms:created>
  <dcterms:modified xsi:type="dcterms:W3CDTF">2021-11-24T18:52:20Z</dcterms:modified>
</cp:coreProperties>
</file>