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4"/>
  </p:notesMasterIdLst>
  <p:handoutMasterIdLst>
    <p:handoutMasterId r:id="rId5"/>
  </p:handoutMasterIdLst>
  <p:sldIdLst>
    <p:sldId id="294" r:id="rId3"/>
  </p:sldIdLst>
  <p:sldSz cx="9144000" cy="5143500" type="screen16x9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88B5FF"/>
    <a:srgbClr val="9DC3E6"/>
    <a:srgbClr val="B7D2FF"/>
    <a:srgbClr val="3E526D"/>
    <a:srgbClr val="0060A5"/>
    <a:srgbClr val="00233D"/>
    <a:srgbClr val="2F394E"/>
    <a:srgbClr val="5F739C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0"/>
    <p:restoredTop sz="80160" autoAdjust="0"/>
  </p:normalViewPr>
  <p:slideViewPr>
    <p:cSldViewPr snapToGrid="0" snapToObjects="1">
      <p:cViewPr varScale="1">
        <p:scale>
          <a:sx n="132" d="100"/>
          <a:sy n="132" d="100"/>
        </p:scale>
        <p:origin x="1944" y="176"/>
      </p:cViewPr>
      <p:guideLst>
        <p:guide orient="horz" pos="27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11/24/21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11/24/21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xoplanets.nasa.gov/what-is-an-exoplanet/planet-types/super-earth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Ceres (as a large planetesimal): R=470 km, density= 2 g/cm^3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Pluto (as a protoplanet):R=1.2 mega m, density = 1.9 g/cm^3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 (as a protoplanet):R=3.4 mega m, density = 3.9 g/cm^3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Earth (as a planet):R=6.4 mega m, density = 5.5 g/cm^3</a:t>
            </a:r>
          </a:p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SuperEarth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(use image for size): R ~ 10 mega m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Neptune (possibly 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superEarth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?): R=25 mega m, density = 1.6 g/cm^3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Jupiter: R=70 mega m, density = 1.3 g/cm^3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additional info can be found at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https://exoplanets.nasa.gov/what-is-an-exoplanet/planet-types/super-earth/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3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F7BED6E-8BF2-AA4E-9E08-8FB1C9655BB1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607D4CB-C25A-8E42-B2D3-6E370A42B76F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9E4DC6E-9D85-3C4A-A781-2874828201CC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F5C3F1D-71E8-5A47-88ED-50E3495C21D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01770B-5A38-6D41-BC4D-14D9D98FBA9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CD46-810F-CB4A-9B49-52B2FB53930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4055E9-DD3C-1148-9E7E-CA03599676C5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08BBF0-6641-7043-AE06-788C07073F99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2B7A-134C-1747-A5B6-4AF14F3ABB4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B188-FFF5-1248-9628-C443F92BF3B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AC3-0C26-8645-A80B-69C8D12FE8B8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203FD2F-0C17-2C45-9FAD-5C7FD1726BB2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8AF26-85AC-AC49-ADD6-D8A4EEFC108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B32E72-57E9-904F-BDF4-4D153324A4A0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2217920" y="4952849"/>
            <a:ext cx="4708160" cy="124611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866230" y="4952849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9C6F4-80CF-BF45-ABE2-E5D2F123FCD7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988700B-4B93-6E45-BB0D-ED32E3874A97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E1F44-AAA6-AF40-A279-341106F7A5C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49C04D-0BAE-D44F-B701-D686311A5E87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51A59-8029-7544-98E9-3C34B04DD47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B873CA-9406-6242-928F-D9BDDA5D96AE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BD88FE-2F9C-AD40-A196-20D47F6A627C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27338-BBBB-F84C-AE4C-AF436D29F738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3488F6E-D5B0-8F4D-AECE-EFF21D976E28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F9A79-BD96-CE4C-B5B1-E62062691F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13CE4C-465A-BA42-8EAE-49AAA36C480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B01F5-E2D5-BE4C-84A8-76FAAC75F573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E71C32-122E-ED4B-BAB2-7BE1310DDB75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A9D93F-D571-3A49-AC59-764791EAA1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FF86D5-D9E4-E642-85CF-BB4EDA6D4655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066264-7DA7-DA4C-BF50-C494F2495631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60E-FD7C-D74D-AAFF-7D62B21FEC9F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955F3-B473-7245-9FCE-DAD54EA01D06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60B8B-BA8D-E847-8BA8-7C40F61EB75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5018-5CD0-954D-9C36-5B32DE9AF52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06D9B-51D2-AB4D-AC62-E1945DC995A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BFC-720D-FE4A-A276-6AA8A4CE775C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9C8-EF51-1949-832F-F267BACE0BFD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A111507-B672-374D-98F3-FA5D17E5A61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D30-55AD-2640-9D6F-5E4AC53ED99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01EBEF-DF64-4A44-98AB-714D2F4ED88E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54232B-FDB3-4540-AC0B-619D296AEA2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CB780C-4595-F543-A264-C45E8D504E6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4A98C58-F1E4-5141-9A70-39686268F850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57312A6-FE98-614E-B908-923B05A81BB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C5D6AD-A46D-9E4C-BD0C-C8261FDE7AB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1B2408-D871-8643-8F9E-85C3C1890EC4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B2A6B2CE-6E6C-C940-AC6F-44AB72F27FAF}"/>
              </a:ext>
            </a:extLst>
          </p:cNvPr>
          <p:cNvGrpSpPr/>
          <p:nvPr/>
        </p:nvGrpSpPr>
        <p:grpSpPr>
          <a:xfrm>
            <a:off x="6862520" y="3806637"/>
            <a:ext cx="1171751" cy="878224"/>
            <a:chOff x="6386758" y="-26863"/>
            <a:chExt cx="2274654" cy="168071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977AC88-AA7C-FB42-8687-D3CFA658C633}"/>
                </a:ext>
              </a:extLst>
            </p:cNvPr>
            <p:cNvSpPr txBox="1"/>
            <p:nvPr/>
          </p:nvSpPr>
          <p:spPr>
            <a:xfrm>
              <a:off x="6386758" y="-26863"/>
              <a:ext cx="1015076" cy="574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Earth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82097AA-4981-C74E-B330-2E97E2D15327}"/>
                </a:ext>
              </a:extLst>
            </p:cNvPr>
            <p:cNvSpPr txBox="1"/>
            <p:nvPr/>
          </p:nvSpPr>
          <p:spPr>
            <a:xfrm>
              <a:off x="6693872" y="249742"/>
              <a:ext cx="968399" cy="574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Mars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0731AA2-B3AA-0943-BB69-B763708E4142}"/>
                </a:ext>
              </a:extLst>
            </p:cNvPr>
            <p:cNvSpPr txBox="1"/>
            <p:nvPr/>
          </p:nvSpPr>
          <p:spPr>
            <a:xfrm>
              <a:off x="7292542" y="802957"/>
              <a:ext cx="987070" cy="574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Pluto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E42D76F-77FC-E745-857A-7C3150085BDB}"/>
                </a:ext>
              </a:extLst>
            </p:cNvPr>
            <p:cNvSpPr txBox="1"/>
            <p:nvPr/>
          </p:nvSpPr>
          <p:spPr>
            <a:xfrm>
              <a:off x="7571652" y="1079560"/>
              <a:ext cx="1089760" cy="574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Ceres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0971D8-6141-304B-BFC0-ADDB89B5B9C7}"/>
                </a:ext>
              </a:extLst>
            </p:cNvPr>
            <p:cNvSpPr txBox="1"/>
            <p:nvPr/>
          </p:nvSpPr>
          <p:spPr>
            <a:xfrm>
              <a:off x="6954310" y="526350"/>
              <a:ext cx="1046194" cy="574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Moon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B1F2D16-D12D-5C46-8148-E901DFF36FB3}"/>
              </a:ext>
            </a:extLst>
          </p:cNvPr>
          <p:cNvGrpSpPr/>
          <p:nvPr/>
        </p:nvGrpSpPr>
        <p:grpSpPr>
          <a:xfrm>
            <a:off x="3175815" y="4624337"/>
            <a:ext cx="3798296" cy="300084"/>
            <a:chOff x="4223243" y="6287499"/>
            <a:chExt cx="5064394" cy="400111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7BA441F-93B2-0E46-8E91-1708F5570BE5}"/>
                </a:ext>
              </a:extLst>
            </p:cNvPr>
            <p:cNvSpPr txBox="1"/>
            <p:nvPr/>
          </p:nvSpPr>
          <p:spPr>
            <a:xfrm>
              <a:off x="4223243" y="6287502"/>
              <a:ext cx="812616" cy="400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Jupiter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AACDE63-E924-E343-BC6F-50075BEC10FC}"/>
                </a:ext>
              </a:extLst>
            </p:cNvPr>
            <p:cNvSpPr txBox="1"/>
            <p:nvPr/>
          </p:nvSpPr>
          <p:spPr>
            <a:xfrm>
              <a:off x="7049829" y="6287499"/>
              <a:ext cx="960093" cy="400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Neptune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32F67CD-4FFD-844F-BD12-F15E1E18CFF6}"/>
                </a:ext>
              </a:extLst>
            </p:cNvPr>
            <p:cNvSpPr txBox="1"/>
            <p:nvPr/>
          </p:nvSpPr>
          <p:spPr>
            <a:xfrm>
              <a:off x="8026180" y="6287499"/>
              <a:ext cx="1261457" cy="400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Super-Earth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3F91C5A-9976-6544-8104-A94F535C30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125" y="535195"/>
            <a:ext cx="4306172" cy="4066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0AC2C-6278-8949-B4B8-997EBD0FAE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565" y="3086391"/>
            <a:ext cx="1574281" cy="15742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F6456D-EBD5-1B4B-8BE9-7A45DE116C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8476" y="4018826"/>
            <a:ext cx="598530" cy="59853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F0ACA70C-C50D-4E40-B14A-02D07287C5C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4502BE-4000-C94E-993C-76B8B6E7F7C2}"/>
              </a:ext>
            </a:extLst>
          </p:cNvPr>
          <p:cNvGrpSpPr>
            <a:grpSpLocks noChangeAspect="1"/>
          </p:cNvGrpSpPr>
          <p:nvPr/>
        </p:nvGrpSpPr>
        <p:grpSpPr>
          <a:xfrm>
            <a:off x="458770" y="252673"/>
            <a:ext cx="8105016" cy="4468469"/>
            <a:chOff x="629689" y="450020"/>
            <a:chExt cx="10806689" cy="595795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63DE2E6-B1BD-AD4F-AB8A-2EDF4D01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689" y="450020"/>
              <a:ext cx="5957959" cy="595795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93AD8FA-C615-474B-8855-2111CDC4C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1175" y="3221931"/>
              <a:ext cx="3057227" cy="305722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D28E541-6334-E948-810C-6865B9D68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8532743" y="4674818"/>
              <a:ext cx="1555571" cy="155557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C8B7E6-D568-104D-9195-9CBC12171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9815845" y="5128406"/>
              <a:ext cx="1172960" cy="117295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38FAF56-ABF4-824A-B3EE-8D314479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2802" y="5828875"/>
              <a:ext cx="413576" cy="427061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1235699-0018-A64E-AD68-73DC1278E555}"/>
              </a:ext>
            </a:extLst>
          </p:cNvPr>
          <p:cNvGrpSpPr/>
          <p:nvPr/>
        </p:nvGrpSpPr>
        <p:grpSpPr>
          <a:xfrm>
            <a:off x="2358929" y="4612497"/>
            <a:ext cx="6362980" cy="338554"/>
            <a:chOff x="3145237" y="6287499"/>
            <a:chExt cx="8483975" cy="45140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A0D581E-FE68-484B-95AD-1AF00440338D}"/>
                </a:ext>
              </a:extLst>
            </p:cNvPr>
            <p:cNvSpPr txBox="1"/>
            <p:nvPr/>
          </p:nvSpPr>
          <p:spPr>
            <a:xfrm>
              <a:off x="3145237" y="6287499"/>
              <a:ext cx="780557" cy="45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Earth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CF4C4D1-C328-F84C-A787-DD39A5C4FF1B}"/>
                </a:ext>
              </a:extLst>
            </p:cNvPr>
            <p:cNvSpPr txBox="1"/>
            <p:nvPr/>
          </p:nvSpPr>
          <p:spPr>
            <a:xfrm>
              <a:off x="7125170" y="6287499"/>
              <a:ext cx="744221" cy="45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Mars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F7955F5-A018-584F-BEE9-DBFE083908B3}"/>
                </a:ext>
              </a:extLst>
            </p:cNvPr>
            <p:cNvSpPr txBox="1"/>
            <p:nvPr/>
          </p:nvSpPr>
          <p:spPr>
            <a:xfrm>
              <a:off x="10029421" y="6287499"/>
              <a:ext cx="754909" cy="45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Pluto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FFEB7C3-81C1-B047-89F2-DB60283A521D}"/>
                </a:ext>
              </a:extLst>
            </p:cNvPr>
            <p:cNvSpPr txBox="1"/>
            <p:nvPr/>
          </p:nvSpPr>
          <p:spPr>
            <a:xfrm>
              <a:off x="10784536" y="6287499"/>
              <a:ext cx="844676" cy="45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Ceres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7E8D534-D12F-DA47-AABB-59BE7F5AFC63}"/>
                </a:ext>
              </a:extLst>
            </p:cNvPr>
            <p:cNvSpPr txBox="1"/>
            <p:nvPr/>
          </p:nvSpPr>
          <p:spPr>
            <a:xfrm>
              <a:off x="8914245" y="6287499"/>
              <a:ext cx="804067" cy="45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Moon</a:t>
              </a: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/>
              <a:t>Exoplanet Communications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Comparison of Planet Sizes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Solar System</a:t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88B3B-88B9-C440-8DF2-4389D57B4A78}" type="datetime4">
              <a:rPr lang="en-US" smtClean="0"/>
              <a:t>November 24, 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872353" y="4952849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DA9BAE-4726-7D49-9ECD-1F00010D4EF1}"/>
              </a:ext>
            </a:extLst>
          </p:cNvPr>
          <p:cNvSpPr txBox="1"/>
          <p:nvPr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9000" y="9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28004 0.373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186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21493</TotalTime>
  <Words>196</Words>
  <Application>Microsoft Macintosh PowerPoint</Application>
  <PresentationFormat>On-screen Show (16:9)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NASAjpl-WhiteTheme-16x9-vA6</vt:lpstr>
      <vt:lpstr>NASAjpl-BlackTheme-16x9-vA6</vt:lpstr>
      <vt:lpstr>Comparison of Planet Sizes – Solar System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Piazza, Enrico G (US 1864)</cp:lastModifiedBy>
  <cp:revision>234</cp:revision>
  <dcterms:created xsi:type="dcterms:W3CDTF">2016-09-08T21:41:17Z</dcterms:created>
  <dcterms:modified xsi:type="dcterms:W3CDTF">2021-11-24T18:50:45Z</dcterms:modified>
</cp:coreProperties>
</file>