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3" r:id="rId1"/>
  </p:sldMasterIdLst>
  <p:notesMasterIdLst>
    <p:notesMasterId r:id="rId4"/>
  </p:notesMasterIdLst>
  <p:handoutMasterIdLst>
    <p:handoutMasterId r:id="rId5"/>
  </p:handoutMasterIdLst>
  <p:sldIdLst>
    <p:sldId id="309" r:id="rId2"/>
    <p:sldId id="315" r:id="rId3"/>
  </p:sldIdLst>
  <p:sldSz cx="9144000" cy="5143500" type="screen16x9"/>
  <p:notesSz cx="6858000" cy="9144000"/>
  <p:custDataLst>
    <p:tags r:id="rId6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772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699"/>
    <a:srgbClr val="88B5FF"/>
    <a:srgbClr val="9DC3E6"/>
    <a:srgbClr val="B7D2FF"/>
    <a:srgbClr val="3E526D"/>
    <a:srgbClr val="0060A5"/>
    <a:srgbClr val="00233D"/>
    <a:srgbClr val="2F394E"/>
    <a:srgbClr val="5F739C"/>
    <a:srgbClr val="AFAB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38"/>
    <p:restoredTop sz="80160" autoAdjust="0"/>
  </p:normalViewPr>
  <p:slideViewPr>
    <p:cSldViewPr snapToGrid="0" snapToObjects="1">
      <p:cViewPr varScale="1">
        <p:scale>
          <a:sx n="132" d="100"/>
          <a:sy n="132" d="100"/>
        </p:scale>
        <p:origin x="1712" y="176"/>
      </p:cViewPr>
      <p:guideLst>
        <p:guide orient="horz" pos="2772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gs" Target="tags/tag1.xml"/><Relationship Id="rId5" Type="http://schemas.openxmlformats.org/officeDocument/2006/relationships/handoutMaster" Target="handoutMasters/handoutMaster1.xml"/><Relationship Id="rId10" Type="http://schemas.openxmlformats.org/officeDocument/2006/relationships/tableStyles" Target="tableStyles.xml"/><Relationship Id="rId4" Type="http://schemas.openxmlformats.org/officeDocument/2006/relationships/notesMaster" Target="notesMasters/notesMaster1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>
              <a:latin typeface="Arial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767AB6-DDEA-CF4E-A74B-19A554508643}" type="datetimeFigureOut">
              <a:rPr lang="en-US" smtClean="0">
                <a:latin typeface="Arial"/>
              </a:rPr>
              <a:t>11/4/21</a:t>
            </a:fld>
            <a:endParaRPr lang="en-US">
              <a:latin typeface="Arial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>
              <a:latin typeface="Arial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00F83-E232-AF4B-BEC0-F9D716239A3F}" type="slidenum">
              <a:rPr lang="en-US" smtClean="0">
                <a:latin typeface="Arial"/>
              </a:rPr>
              <a:t>‹#›</a:t>
            </a:fld>
            <a:endParaRPr lang="en-US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0523010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/>
              </a:defRPr>
            </a:lvl1pPr>
          </a:lstStyle>
          <a:p>
            <a:fld id="{72DD8AEC-B96B-2C4C-86B3-8483D80B216B}" type="datetimeFigureOut">
              <a:rPr lang="en-US" smtClean="0"/>
              <a:pPr/>
              <a:t>11/4/21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/>
              </a:defRPr>
            </a:lvl1pPr>
          </a:lstStyle>
          <a:p>
            <a:fld id="{4180AB40-CF9C-CB44-AF47-E5E5B00AC33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57177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>
                <a:solidFill>
                  <a:schemeClr val="tx1"/>
                </a:solidFill>
                <a:effectLst/>
                <a:latin typeface="Arial"/>
                <a:ea typeface="+mn-ea"/>
                <a:cs typeface="+mn-cs"/>
              </a:rPr>
              <a:t>Habitable Zones Compared to the Size of the Hosting Star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Arial"/>
                <a:ea typeface="+mn-ea"/>
                <a:cs typeface="+mn-cs"/>
              </a:rPr>
              <a:t> --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Arial"/>
                <a:ea typeface="+mn-ea"/>
                <a:cs typeface="+mn-cs"/>
              </a:rPr>
              <a:t>Audience: 4</a:t>
            </a:r>
            <a:r>
              <a:rPr lang="en-US" sz="1200" i="1" kern="1200" baseline="30000" dirty="0">
                <a:solidFill>
                  <a:schemeClr val="tx1"/>
                </a:solidFill>
                <a:effectLst/>
                <a:latin typeface="Arial"/>
                <a:ea typeface="+mn-ea"/>
                <a:cs typeface="+mn-cs"/>
              </a:rPr>
              <a:t>th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Arial"/>
                <a:ea typeface="+mn-ea"/>
                <a:cs typeface="+mn-cs"/>
              </a:rPr>
              <a:t> Grade and older.</a:t>
            </a:r>
            <a:endParaRPr lang="en-US" sz="1200" kern="1200" dirty="0">
              <a:solidFill>
                <a:schemeClr val="tx1"/>
              </a:solidFill>
              <a:effectLst/>
              <a:latin typeface="Arial"/>
              <a:ea typeface="+mn-ea"/>
              <a:cs typeface="+mn-cs"/>
            </a:endParaRPr>
          </a:p>
          <a:p>
            <a:r>
              <a:rPr lang="en-US" sz="1200" i="1" kern="1200" dirty="0">
                <a:solidFill>
                  <a:schemeClr val="tx1"/>
                </a:solidFill>
                <a:effectLst/>
                <a:latin typeface="Arial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Arial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Arial"/>
                <a:ea typeface="+mn-ea"/>
                <a:cs typeface="+mn-cs"/>
              </a:rPr>
              <a:t>Description:</a:t>
            </a:r>
            <a:endParaRPr lang="en-US" sz="1200" kern="1200" dirty="0">
              <a:solidFill>
                <a:schemeClr val="tx1"/>
              </a:solidFill>
              <a:effectLst/>
              <a:latin typeface="Arial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Arial"/>
                <a:ea typeface="+mn-ea"/>
                <a:cs typeface="+mn-cs"/>
              </a:rPr>
              <a:t>This slide explains and illustrates what a "habitable zone" is, and how it would change based on the size of the host star.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Arial"/>
                <a:ea typeface="+mn-ea"/>
                <a:cs typeface="+mn-cs"/>
              </a:rPr>
              <a:t> 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Arial"/>
                <a:ea typeface="+mn-ea"/>
                <a:cs typeface="+mn-cs"/>
              </a:rPr>
              <a:t>User's notes: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/>
                <a:ea typeface="+mn-ea"/>
                <a:cs typeface="+mn-cs"/>
              </a:rPr>
              <a:t> The represented Scale of Sun and planets are greatly exaggerated. Depending on its size, a star can be "whiter" or "redder" - as it was approximately reflected in this slide. However, the exact color of each of the three sizes of star in these slides is not accurate; the focus of these slides is to explain the "Habitable Zone" and how it changes based on the size of the hosting </a:t>
            </a:r>
            <a:r>
              <a:rPr lang="en-US" sz="1200" kern="1200">
                <a:solidFill>
                  <a:schemeClr val="tx1"/>
                </a:solidFill>
                <a:effectLst/>
                <a:latin typeface="Arial"/>
                <a:ea typeface="+mn-ea"/>
                <a:cs typeface="+mn-cs"/>
              </a:rPr>
              <a:t>star.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Arial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Arial"/>
                <a:ea typeface="+mn-ea"/>
                <a:cs typeface="+mn-cs"/>
              </a:rPr>
              <a:t>NOTE: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/>
                <a:ea typeface="+mn-ea"/>
                <a:cs typeface="+mn-cs"/>
              </a:rPr>
              <a:t> This PowerPoint file has built-in interactive elements. To view them, you must be in "Slide Show" mode; you can then move to the next view either by clicking your mouse, the spacebar, or the arrow keys. This slide will not work in "regular viewing mode."</a:t>
            </a:r>
          </a:p>
          <a:p>
            <a:pPr rtl="0"/>
            <a:endParaRPr lang="en-US" dirty="0"/>
          </a:p>
          <a:p>
            <a:pPr rtl="0"/>
            <a:endParaRPr lang="en-US" dirty="0"/>
          </a:p>
          <a:p>
            <a:pPr rtl="0"/>
            <a:r>
              <a:rPr lang="en-US" dirty="0"/>
              <a:t>Animation in presentation mode:</a:t>
            </a:r>
          </a:p>
          <a:p>
            <a:pPr rtl="0"/>
            <a:r>
              <a:rPr lang="en-US" dirty="0"/>
              <a:t>1st click: zoom in on 3 planets</a:t>
            </a:r>
          </a:p>
          <a:p>
            <a:pPr rtl="0"/>
            <a:r>
              <a:rPr lang="en-US" dirty="0"/>
              <a:t>2nd click: 3 colored zones appear</a:t>
            </a:r>
          </a:p>
          <a:p>
            <a:pPr rtl="0"/>
            <a:r>
              <a:rPr lang="en-US" dirty="0"/>
              <a:t>3rd click: thermometers appear showing ”too hot”, ”too cold” and “just right”</a:t>
            </a:r>
          </a:p>
          <a:p>
            <a:pPr rtl="0"/>
            <a:r>
              <a:rPr lang="en-US" dirty="0"/>
              <a:t>4th click: container appears with liquid water</a:t>
            </a:r>
          </a:p>
          <a:p>
            <a:pPr rtl="0"/>
            <a:r>
              <a:rPr lang="en-US" dirty="0"/>
              <a:t>5th click: a second container appears with water vapor</a:t>
            </a:r>
          </a:p>
          <a:p>
            <a:pPr rtl="0"/>
            <a:r>
              <a:rPr lang="en-US" dirty="0"/>
              <a:t>6th click: a third container appears with frozen water</a:t>
            </a:r>
          </a:p>
          <a:p>
            <a:pPr rtl="0"/>
            <a:r>
              <a:rPr lang="en-US" dirty="0"/>
              <a:t>7th click: graphics change to show habitable zone represented as a green disk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E2C2CA-A0ED-D449-BD82-67EA63EA309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94267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>
                <a:solidFill>
                  <a:schemeClr val="tx1"/>
                </a:solidFill>
                <a:effectLst/>
                <a:latin typeface="Arial"/>
                <a:ea typeface="+mn-ea"/>
                <a:cs typeface="+mn-cs"/>
              </a:rPr>
              <a:t>Habitable Zones Compared to the Size of the Hosting Star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Arial"/>
                <a:ea typeface="+mn-ea"/>
                <a:cs typeface="+mn-cs"/>
              </a:rPr>
              <a:t> --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Arial"/>
                <a:ea typeface="+mn-ea"/>
                <a:cs typeface="+mn-cs"/>
              </a:rPr>
              <a:t>Audience: 4</a:t>
            </a:r>
            <a:r>
              <a:rPr lang="en-US" sz="1200" i="1" kern="1200" baseline="30000" dirty="0">
                <a:solidFill>
                  <a:schemeClr val="tx1"/>
                </a:solidFill>
                <a:effectLst/>
                <a:latin typeface="Arial"/>
                <a:ea typeface="+mn-ea"/>
                <a:cs typeface="+mn-cs"/>
              </a:rPr>
              <a:t>th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Arial"/>
                <a:ea typeface="+mn-ea"/>
                <a:cs typeface="+mn-cs"/>
              </a:rPr>
              <a:t> Grade and older. </a:t>
            </a:r>
            <a:endParaRPr lang="en-US" sz="1200" kern="1200" dirty="0">
              <a:solidFill>
                <a:schemeClr val="tx1"/>
              </a:solidFill>
              <a:effectLst/>
              <a:latin typeface="Arial"/>
              <a:ea typeface="+mn-ea"/>
              <a:cs typeface="+mn-cs"/>
            </a:endParaRPr>
          </a:p>
          <a:p>
            <a:r>
              <a:rPr lang="en-US" sz="1200" i="1" kern="1200" dirty="0">
                <a:solidFill>
                  <a:schemeClr val="tx1"/>
                </a:solidFill>
                <a:effectLst/>
                <a:latin typeface="Arial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Arial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Arial"/>
                <a:ea typeface="+mn-ea"/>
                <a:cs typeface="+mn-cs"/>
              </a:rPr>
              <a:t>This slide explains and illustrates what the "habitable zone" is, and how it would change if the size of the hosting star is dramatically different.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Arial"/>
                <a:ea typeface="+mn-ea"/>
                <a:cs typeface="+mn-cs"/>
              </a:rPr>
              <a:t> 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Arial"/>
                <a:ea typeface="+mn-ea"/>
                <a:cs typeface="+mn-cs"/>
              </a:rPr>
              <a:t>User's note: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/>
                <a:ea typeface="+mn-ea"/>
                <a:cs typeface="+mn-cs"/>
              </a:rPr>
              <a:t> Scale of Sun and planets are greatly exaggerated. Depending on its size, a star can be "whiter" or "redder" - as it was approximately reflected in this slide. However, the exact color of each of the three sizes of star in these slides is not accurate; the focus of these slides is to teach about the "Habitable Zone" as the size of the hosting </a:t>
            </a:r>
            <a:r>
              <a:rPr lang="en-US" sz="1200" kern="1200">
                <a:solidFill>
                  <a:schemeClr val="tx1"/>
                </a:solidFill>
                <a:effectLst/>
                <a:latin typeface="Arial"/>
                <a:ea typeface="+mn-ea"/>
                <a:cs typeface="+mn-cs"/>
              </a:rPr>
              <a:t>star changes.</a:t>
            </a:r>
            <a:endParaRPr lang="en-US" dirty="0"/>
          </a:p>
          <a:p>
            <a:endParaRPr lang="en-US" dirty="0"/>
          </a:p>
          <a:p>
            <a:r>
              <a:rPr lang="en-US" dirty="0"/>
              <a:t>Click 1: The Sun moves out and is replaced by a star half the size of the Sun; habitable zone scales accordingly</a:t>
            </a:r>
          </a:p>
          <a:p>
            <a:r>
              <a:rPr lang="en-US" dirty="0"/>
              <a:t>Click 2: The small star moves out and is replaced by a star twice the size of the Sun; habitable zone scales accordingly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80AB40-CF9C-CB44-AF47-E5E5B00AC330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0387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N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21"/>
          <p:cNvSpPr>
            <a:spLocks noGrp="1"/>
          </p:cNvSpPr>
          <p:nvPr>
            <p:ph type="body" sz="quarter" idx="15" hasCustomPrompt="1"/>
          </p:nvPr>
        </p:nvSpPr>
        <p:spPr>
          <a:xfrm>
            <a:off x="925513" y="1956377"/>
            <a:ext cx="7483464" cy="294801"/>
          </a:xfrm>
        </p:spPr>
        <p:txBody>
          <a:bodyPr>
            <a:noAutofit/>
          </a:bodyPr>
          <a:lstStyle>
            <a:lvl1pPr marL="0" indent="0">
              <a:buNone/>
              <a:defRPr sz="14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a Theme, Project or Mission Name (optional)</a:t>
            </a:r>
          </a:p>
        </p:txBody>
      </p:sp>
      <p:sp>
        <p:nvSpPr>
          <p:cNvPr id="24" name="Text Placehold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915352" y="2251179"/>
            <a:ext cx="7493625" cy="419202"/>
          </a:xfrm>
        </p:spPr>
        <p:txBody>
          <a:bodyPr>
            <a:noAutofit/>
          </a:bodyPr>
          <a:lstStyle>
            <a:lvl1pPr marL="0" indent="0">
              <a:buNone/>
              <a:defRPr sz="2400" b="1" baseline="0">
                <a:solidFill>
                  <a:srgbClr val="FFFFFF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Presentation Title</a:t>
            </a:r>
          </a:p>
        </p:txBody>
      </p:sp>
      <p:sp>
        <p:nvSpPr>
          <p:cNvPr id="25" name="Text Placeholder 21"/>
          <p:cNvSpPr>
            <a:spLocks noGrp="1"/>
          </p:cNvSpPr>
          <p:nvPr>
            <p:ph type="body" sz="quarter" idx="17" hasCustomPrompt="1"/>
          </p:nvPr>
        </p:nvSpPr>
        <p:spPr>
          <a:xfrm>
            <a:off x="925512" y="2668678"/>
            <a:ext cx="7483465" cy="826362"/>
          </a:xfrm>
        </p:spPr>
        <p:txBody>
          <a:bodyPr>
            <a:noAutofit/>
          </a:bodyPr>
          <a:lstStyle>
            <a:lvl1pPr marL="0" indent="0">
              <a:buNone/>
              <a:defRPr sz="2000" b="0" baseline="0">
                <a:solidFill>
                  <a:srgbClr val="FFFFFF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a Presentation Subtitle</a:t>
            </a:r>
          </a:p>
        </p:txBody>
      </p:sp>
      <p:sp>
        <p:nvSpPr>
          <p:cNvPr id="26" name="Text Placeholder 21"/>
          <p:cNvSpPr>
            <a:spLocks noGrp="1"/>
          </p:cNvSpPr>
          <p:nvPr>
            <p:ph type="body" sz="quarter" idx="18" hasCustomPrompt="1"/>
          </p:nvPr>
        </p:nvSpPr>
        <p:spPr>
          <a:xfrm>
            <a:off x="915352" y="4246880"/>
            <a:ext cx="7493625" cy="497840"/>
          </a:xfrm>
        </p:spPr>
        <p:txBody>
          <a:bodyPr anchor="b">
            <a:noAutofit/>
          </a:bodyPr>
          <a:lstStyle>
            <a:lvl1pPr marL="0" indent="0">
              <a:buNone/>
              <a:defRPr sz="1000" b="0" baseline="0">
                <a:solidFill>
                  <a:srgbClr val="FFFFFF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Presented by, Job Title, Date, etc.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0"/>
          </p:nvPr>
        </p:nvSpPr>
        <p:spPr>
          <a:xfrm>
            <a:off x="915351" y="4802823"/>
            <a:ext cx="7493625" cy="274637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9" name="Slide Number Placeholder 7">
            <a:extLst>
              <a:ext uri="{FF2B5EF4-FFF2-40B4-BE49-F238E27FC236}">
                <a16:creationId xmlns:a16="http://schemas.microsoft.com/office/drawing/2014/main" id="{FB95CE11-024D-3F4B-BC28-D51D5826C4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53069" y="4952849"/>
            <a:ext cx="1933731" cy="123211"/>
          </a:xfrm>
          <a:prstGeom prst="rect">
            <a:avLst/>
          </a:prstGeom>
        </p:spPr>
        <p:txBody>
          <a:bodyPr anchor="ctr"/>
          <a:lstStyle>
            <a:lvl1pPr>
              <a:defRPr sz="8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fld id="{275C533D-D968-4A70-91E2-44C7FEDAA0E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09551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FFFFFF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quarter" idx="19"/>
          </p:nvPr>
        </p:nvSpPr>
        <p:spPr>
          <a:xfrm>
            <a:off x="254000" y="2137092"/>
            <a:ext cx="4216400" cy="238410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Content Placeholder 11"/>
          <p:cNvSpPr>
            <a:spLocks noGrp="1"/>
          </p:cNvSpPr>
          <p:nvPr>
            <p:ph sz="quarter" idx="20"/>
          </p:nvPr>
        </p:nvSpPr>
        <p:spPr>
          <a:xfrm>
            <a:off x="4675164" y="2137092"/>
            <a:ext cx="4216400" cy="238410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idx="1"/>
          </p:nvPr>
        </p:nvSpPr>
        <p:spPr>
          <a:xfrm>
            <a:off x="254000" y="1497330"/>
            <a:ext cx="4216400" cy="639762"/>
          </a:xfrm>
        </p:spPr>
        <p:txBody>
          <a:bodyPr anchor="b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75164" y="1497330"/>
            <a:ext cx="4216400" cy="639762"/>
          </a:xfrm>
        </p:spPr>
        <p:txBody>
          <a:bodyPr anchor="b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1"/>
          </p:nvPr>
        </p:nvSpPr>
        <p:spPr>
          <a:xfrm>
            <a:off x="254000" y="4954249"/>
            <a:ext cx="1422400" cy="123211"/>
          </a:xfrm>
          <a:prstGeom prst="rect">
            <a:avLst/>
          </a:prstGeom>
        </p:spPr>
        <p:txBody>
          <a:bodyPr/>
          <a:lstStyle/>
          <a:p>
            <a:fld id="{278B4A6A-4915-8443-AB7C-65C51537CBCC}" type="datetime4">
              <a:rPr lang="en-US" smtClean="0"/>
              <a:t>November 4, 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2"/>
          </p:nvPr>
        </p:nvSpPr>
        <p:spPr>
          <a:xfrm>
            <a:off x="1676400" y="4954249"/>
            <a:ext cx="5775960" cy="123211"/>
          </a:xfrm>
          <a:prstGeom prst="rect">
            <a:avLst/>
          </a:prstGeom>
        </p:spPr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3"/>
          </p:nvPr>
        </p:nvSpPr>
        <p:spPr>
          <a:xfrm>
            <a:off x="6753069" y="4952849"/>
            <a:ext cx="1933731" cy="123211"/>
          </a:xfrm>
          <a:prstGeom prst="rect">
            <a:avLst/>
          </a:prstGeom>
        </p:spPr>
        <p:txBody>
          <a:bodyPr/>
          <a:lstStyle/>
          <a:p>
            <a:fld id="{16356448-7EEE-4D0D-AE32-557A2392817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2145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FFFFFF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21" name="Content Placeholder 2"/>
          <p:cNvSpPr>
            <a:spLocks noGrp="1"/>
          </p:cNvSpPr>
          <p:nvPr>
            <p:ph sz="quarter" idx="19"/>
          </p:nvPr>
        </p:nvSpPr>
        <p:spPr>
          <a:xfrm>
            <a:off x="254000" y="2137092"/>
            <a:ext cx="3211513" cy="238410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2" name="Text Placeholder 2"/>
          <p:cNvSpPr>
            <a:spLocks noGrp="1"/>
          </p:cNvSpPr>
          <p:nvPr>
            <p:ph type="body" idx="24" hasCustomPrompt="1"/>
          </p:nvPr>
        </p:nvSpPr>
        <p:spPr>
          <a:xfrm>
            <a:off x="254000" y="1497330"/>
            <a:ext cx="3211513" cy="639762"/>
          </a:xfrm>
        </p:spPr>
        <p:txBody>
          <a:bodyPr anchor="b">
            <a:noAutofit/>
          </a:bodyPr>
          <a:lstStyle>
            <a:lvl1pPr marL="0" indent="0">
              <a:buFont typeface="Arial"/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23" name="Content Placeholder 11"/>
          <p:cNvSpPr>
            <a:spLocks noGrp="1"/>
          </p:cNvSpPr>
          <p:nvPr>
            <p:ph sz="quarter" idx="20"/>
          </p:nvPr>
        </p:nvSpPr>
        <p:spPr>
          <a:xfrm>
            <a:off x="3638844" y="1497329"/>
            <a:ext cx="5129236" cy="302386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5"/>
          </p:nvPr>
        </p:nvSpPr>
        <p:spPr>
          <a:xfrm>
            <a:off x="254000" y="4954249"/>
            <a:ext cx="1422400" cy="123211"/>
          </a:xfrm>
          <a:prstGeom prst="rect">
            <a:avLst/>
          </a:prstGeom>
        </p:spPr>
        <p:txBody>
          <a:bodyPr/>
          <a:lstStyle/>
          <a:p>
            <a:fld id="{F3182A71-BA6C-4547-8331-7ABBC67616D1}" type="datetime4">
              <a:rPr lang="en-US" smtClean="0"/>
              <a:t>November 4, 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6"/>
          </p:nvPr>
        </p:nvSpPr>
        <p:spPr>
          <a:xfrm>
            <a:off x="1676400" y="4954249"/>
            <a:ext cx="5775960" cy="123211"/>
          </a:xfrm>
          <a:prstGeom prst="rect">
            <a:avLst/>
          </a:prstGeom>
        </p:spPr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7"/>
          </p:nvPr>
        </p:nvSpPr>
        <p:spPr>
          <a:xfrm>
            <a:off x="6753069" y="4952849"/>
            <a:ext cx="1933731" cy="123211"/>
          </a:xfrm>
          <a:prstGeom prst="rect">
            <a:avLst/>
          </a:prstGeom>
        </p:spPr>
        <p:txBody>
          <a:bodyPr/>
          <a:lstStyle/>
          <a:p>
            <a:fld id="{0A79206F-C929-453C-B7BF-19A540401E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31241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FFFFFF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3" name="Picture Placeholder 2"/>
          <p:cNvSpPr>
            <a:spLocks noGrp="1"/>
          </p:cNvSpPr>
          <p:nvPr>
            <p:ph type="pic" idx="1"/>
          </p:nvPr>
        </p:nvSpPr>
        <p:spPr>
          <a:xfrm>
            <a:off x="254000" y="1497330"/>
            <a:ext cx="5129236" cy="302386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14" name="Content Placeholder 2"/>
          <p:cNvSpPr>
            <a:spLocks noGrp="1"/>
          </p:cNvSpPr>
          <p:nvPr>
            <p:ph sz="quarter" idx="19"/>
          </p:nvPr>
        </p:nvSpPr>
        <p:spPr>
          <a:xfrm>
            <a:off x="5556567" y="2137092"/>
            <a:ext cx="3211513" cy="238410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2"/>
          <p:cNvSpPr>
            <a:spLocks noGrp="1"/>
          </p:cNvSpPr>
          <p:nvPr>
            <p:ph type="body" idx="24" hasCustomPrompt="1"/>
          </p:nvPr>
        </p:nvSpPr>
        <p:spPr>
          <a:xfrm>
            <a:off x="5556567" y="1497330"/>
            <a:ext cx="3211513" cy="639762"/>
          </a:xfrm>
        </p:spPr>
        <p:txBody>
          <a:bodyPr anchor="b">
            <a:noAutofit/>
          </a:bodyPr>
          <a:lstStyle>
            <a:lvl1pPr marL="0" indent="0">
              <a:buFont typeface="Arial"/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5"/>
          </p:nvPr>
        </p:nvSpPr>
        <p:spPr>
          <a:xfrm>
            <a:off x="254000" y="4954249"/>
            <a:ext cx="1422400" cy="123211"/>
          </a:xfrm>
          <a:prstGeom prst="rect">
            <a:avLst/>
          </a:prstGeom>
        </p:spPr>
        <p:txBody>
          <a:bodyPr/>
          <a:lstStyle/>
          <a:p>
            <a:fld id="{0FAFACDF-3642-8B4C-91A4-AF675B5D00DF}" type="datetime4">
              <a:rPr lang="en-US" smtClean="0"/>
              <a:t>November 4, 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6"/>
          </p:nvPr>
        </p:nvSpPr>
        <p:spPr>
          <a:xfrm>
            <a:off x="1676400" y="4954249"/>
            <a:ext cx="5775960" cy="123211"/>
          </a:xfrm>
          <a:prstGeom prst="rect">
            <a:avLst/>
          </a:prstGeom>
        </p:spPr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7"/>
          </p:nvPr>
        </p:nvSpPr>
        <p:spPr>
          <a:xfrm>
            <a:off x="6753069" y="4952849"/>
            <a:ext cx="1933731" cy="123211"/>
          </a:xfrm>
          <a:prstGeom prst="rect">
            <a:avLst/>
          </a:prstGeom>
        </p:spPr>
        <p:txBody>
          <a:bodyPr/>
          <a:lstStyle/>
          <a:p>
            <a:fld id="{7C3E947D-4126-44FB-8EC6-F80A3BAA18D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21129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White Stri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16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FFFFFF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8"/>
          </p:nvPr>
        </p:nvSpPr>
        <p:spPr>
          <a:xfrm>
            <a:off x="254000" y="4954249"/>
            <a:ext cx="1422400" cy="123211"/>
          </a:xfrm>
          <a:prstGeom prst="rect">
            <a:avLst/>
          </a:prstGeom>
        </p:spPr>
        <p:txBody>
          <a:bodyPr/>
          <a:lstStyle/>
          <a:p>
            <a:fld id="{5E123897-8D53-0A42-9BEB-D7DB19DE493C}" type="datetime4">
              <a:rPr lang="en-US" smtClean="0"/>
              <a:t>November 4, 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9"/>
          </p:nvPr>
        </p:nvSpPr>
        <p:spPr>
          <a:xfrm>
            <a:off x="1676400" y="4954249"/>
            <a:ext cx="5775960" cy="123211"/>
          </a:xfrm>
          <a:prstGeom prst="rect">
            <a:avLst/>
          </a:prstGeom>
        </p:spPr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0"/>
          </p:nvPr>
        </p:nvSpPr>
        <p:spPr>
          <a:xfrm>
            <a:off x="6753069" y="4952849"/>
            <a:ext cx="1933731" cy="123211"/>
          </a:xfrm>
          <a:prstGeom prst="rect">
            <a:avLst/>
          </a:prstGeom>
        </p:spPr>
        <p:txBody>
          <a:bodyPr/>
          <a:lstStyle/>
          <a:p>
            <a:fld id="{F45B3F8F-DC85-41EB-9D22-D06541A0ACD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03406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Dark Stri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FFFFFF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8"/>
          </p:nvPr>
        </p:nvSpPr>
        <p:spPr>
          <a:xfrm>
            <a:off x="254000" y="4954249"/>
            <a:ext cx="1422400" cy="123211"/>
          </a:xfrm>
          <a:prstGeom prst="rect">
            <a:avLst/>
          </a:prstGeom>
        </p:spPr>
        <p:txBody>
          <a:bodyPr/>
          <a:lstStyle/>
          <a:p>
            <a:fld id="{B84F95DE-5270-E645-B311-4B413DD943E7}" type="datetime4">
              <a:rPr lang="en-US" smtClean="0"/>
              <a:t>November 4, 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9"/>
          </p:nvPr>
        </p:nvSpPr>
        <p:spPr>
          <a:xfrm>
            <a:off x="1676400" y="4954249"/>
            <a:ext cx="5775960" cy="123211"/>
          </a:xfrm>
          <a:prstGeom prst="rect">
            <a:avLst/>
          </a:prstGeom>
        </p:spPr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0"/>
          </p:nvPr>
        </p:nvSpPr>
        <p:spPr>
          <a:xfrm>
            <a:off x="6753069" y="4952849"/>
            <a:ext cx="1933731" cy="123211"/>
          </a:xfrm>
          <a:prstGeom prst="rect">
            <a:avLst/>
          </a:prstGeom>
        </p:spPr>
        <p:txBody>
          <a:bodyPr/>
          <a:lstStyle/>
          <a:p>
            <a:fld id="{7F015878-4578-4C49-BC72-FE830FC5A6D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053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ot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254000" y="4954249"/>
            <a:ext cx="1422400" cy="123211"/>
          </a:xfrm>
          <a:prstGeom prst="rect">
            <a:avLst/>
          </a:prstGeom>
        </p:spPr>
        <p:txBody>
          <a:bodyPr/>
          <a:lstStyle/>
          <a:p>
            <a:fld id="{29A1C2EC-5A26-C245-9FB6-75590BA66773}" type="datetime4">
              <a:rPr lang="en-US" smtClean="0"/>
              <a:t>November 4, 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676400" y="4954249"/>
            <a:ext cx="5775960" cy="123211"/>
          </a:xfrm>
          <a:prstGeom prst="rect">
            <a:avLst/>
          </a:prstGeom>
        </p:spPr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753069" y="4952849"/>
            <a:ext cx="1933731" cy="123211"/>
          </a:xfrm>
          <a:prstGeom prst="rect">
            <a:avLst/>
          </a:prstGeom>
        </p:spPr>
        <p:txBody>
          <a:bodyPr/>
          <a:lstStyle/>
          <a:p>
            <a:fld id="{72306A69-C78D-46AD-9B4E-1E66EF195C5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2782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7360" y="1839278"/>
            <a:ext cx="8229600" cy="1462722"/>
          </a:xfrm>
        </p:spPr>
        <p:txBody>
          <a:bodyPr anchor="ctr">
            <a:noAutofit/>
          </a:bodyPr>
          <a:lstStyle>
            <a:lvl1pPr marL="0" indent="0" algn="ctr">
              <a:buNone/>
              <a:defRPr sz="3600" baseline="0"/>
            </a:lvl1pPr>
          </a:lstStyle>
          <a:p>
            <a:pPr lvl="0"/>
            <a:r>
              <a:rPr lang="en-US" dirty="0"/>
              <a:t>Click to add section header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4"/>
          </p:nvPr>
        </p:nvSpPr>
        <p:spPr>
          <a:xfrm>
            <a:off x="254000" y="4954249"/>
            <a:ext cx="1422400" cy="123211"/>
          </a:xfrm>
          <a:prstGeom prst="rect">
            <a:avLst/>
          </a:prstGeom>
        </p:spPr>
        <p:txBody>
          <a:bodyPr/>
          <a:lstStyle/>
          <a:p>
            <a:fld id="{A69F6DE1-B383-3341-AAB2-4917D353A1F1}" type="datetime4">
              <a:rPr lang="en-US" smtClean="0"/>
              <a:t>November 4,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>
          <a:xfrm>
            <a:off x="1676400" y="4954249"/>
            <a:ext cx="5775960" cy="123211"/>
          </a:xfrm>
          <a:prstGeom prst="rect">
            <a:avLst/>
          </a:prstGeom>
        </p:spPr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6753069" y="4952849"/>
            <a:ext cx="1933731" cy="123211"/>
          </a:xfrm>
          <a:prstGeom prst="rect">
            <a:avLst/>
          </a:prstGeom>
        </p:spPr>
        <p:txBody>
          <a:bodyPr/>
          <a:lstStyle/>
          <a:p>
            <a:fld id="{11C0F2E9-13F1-4B54-979A-5E00D7D572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25828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_Dark Gray"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7360" y="1839278"/>
            <a:ext cx="8229600" cy="1462722"/>
          </a:xfrm>
        </p:spPr>
        <p:txBody>
          <a:bodyPr anchor="ctr">
            <a:noAutofit/>
          </a:bodyPr>
          <a:lstStyle>
            <a:lvl1pPr marL="0" indent="0" algn="ctr">
              <a:buNone/>
              <a:defRPr sz="36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add section header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4"/>
          </p:nvPr>
        </p:nvSpPr>
        <p:spPr>
          <a:xfrm>
            <a:off x="254000" y="4954249"/>
            <a:ext cx="1422400" cy="123211"/>
          </a:xfrm>
          <a:prstGeom prst="rect">
            <a:avLst/>
          </a:prstGeom>
        </p:spPr>
        <p:txBody>
          <a:bodyPr/>
          <a:lstStyle/>
          <a:p>
            <a:fld id="{62027EC9-E70F-C248-88B9-E84C36A5AD3F}" type="datetime4">
              <a:rPr lang="en-US" smtClean="0"/>
              <a:t>November 4,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>
          <a:xfrm>
            <a:off x="1676400" y="4954249"/>
            <a:ext cx="5775960" cy="123211"/>
          </a:xfrm>
          <a:prstGeom prst="rect">
            <a:avLst/>
          </a:prstGeom>
        </p:spPr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6753069" y="4952849"/>
            <a:ext cx="1933731" cy="123211"/>
          </a:xfrm>
          <a:prstGeom prst="rect">
            <a:avLst/>
          </a:prstGeom>
        </p:spPr>
        <p:txBody>
          <a:bodyPr/>
          <a:lstStyle/>
          <a:p>
            <a:fld id="{11C0F2E9-13F1-4B54-979A-5E00D7D572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7511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254000" y="4954249"/>
            <a:ext cx="1422400" cy="123211"/>
          </a:xfrm>
          <a:prstGeom prst="rect">
            <a:avLst/>
          </a:prstGeom>
        </p:spPr>
        <p:txBody>
          <a:bodyPr/>
          <a:lstStyle/>
          <a:p>
            <a:fld id="{76B292D6-AAA8-7C47-B610-49B4A89AAC24}" type="datetime4">
              <a:rPr lang="en-US" smtClean="0"/>
              <a:t>November 4, 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676400" y="4954249"/>
            <a:ext cx="5775960" cy="123211"/>
          </a:xfrm>
          <a:prstGeom prst="rect">
            <a:avLst/>
          </a:prstGeom>
        </p:spPr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753069" y="4952849"/>
            <a:ext cx="1933731" cy="123211"/>
          </a:xfrm>
          <a:prstGeom prst="rect">
            <a:avLst/>
          </a:prstGeom>
        </p:spPr>
        <p:txBody>
          <a:bodyPr/>
          <a:lstStyle/>
          <a:p>
            <a:fld id="{11C0F2E9-13F1-4B54-979A-5E00D7D572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141417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 userDrawn="1"/>
        </p:nvCxnSpPr>
        <p:spPr>
          <a:xfrm>
            <a:off x="2538518" y="2571750"/>
            <a:ext cx="4057288" cy="0"/>
          </a:xfrm>
          <a:prstGeom prst="line">
            <a:avLst/>
          </a:prstGeom>
          <a:ln w="6350" cmpd="sng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254000" y="4954249"/>
            <a:ext cx="1422400" cy="123211"/>
          </a:xfrm>
          <a:prstGeom prst="rect">
            <a:avLst/>
          </a:prstGeom>
        </p:spPr>
        <p:txBody>
          <a:bodyPr/>
          <a:lstStyle/>
          <a:p>
            <a:fld id="{6F9EC2D1-F9FB-D040-AC8A-FEC7C53B9741}" type="datetime4">
              <a:rPr lang="en-US" smtClean="0"/>
              <a:t>November 4,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76400" y="4954249"/>
            <a:ext cx="5775960" cy="123211"/>
          </a:xfrm>
          <a:prstGeom prst="rect">
            <a:avLst/>
          </a:prstGeom>
        </p:spPr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753069" y="4952849"/>
            <a:ext cx="1933731" cy="123211"/>
          </a:xfrm>
          <a:prstGeom prst="rect">
            <a:avLst/>
          </a:prstGeom>
        </p:spPr>
        <p:txBody>
          <a:bodyPr/>
          <a:lstStyle/>
          <a:p>
            <a:fld id="{11C0F2E9-13F1-4B54-979A-5E00D7D572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7313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Sq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5687785" y="508000"/>
            <a:ext cx="3347357" cy="826391"/>
          </a:xfrm>
        </p:spPr>
        <p:txBody>
          <a:bodyPr anchor="b">
            <a:noAutofit/>
          </a:bodyPr>
          <a:lstStyle>
            <a:lvl1pPr marL="0" indent="0" algn="ctr">
              <a:buNone/>
              <a:defRPr sz="1400">
                <a:solidFill>
                  <a:schemeClr val="accent1"/>
                </a:solidFill>
                <a:latin typeface="+mj-lt"/>
              </a:defRPr>
            </a:lvl1pPr>
            <a:lvl2pPr marL="457200" indent="0" algn="ctr">
              <a:buNone/>
              <a:defRPr sz="1400">
                <a:solidFill>
                  <a:schemeClr val="accent1"/>
                </a:solidFill>
              </a:defRPr>
            </a:lvl2pPr>
            <a:lvl3pPr marL="914400" indent="0" algn="ctr">
              <a:buNone/>
              <a:defRPr sz="1400">
                <a:solidFill>
                  <a:schemeClr val="accent1"/>
                </a:solidFill>
              </a:defRPr>
            </a:lvl3pPr>
            <a:lvl4pPr marL="1371600" indent="0" algn="ctr">
              <a:buNone/>
              <a:defRPr sz="1400">
                <a:solidFill>
                  <a:schemeClr val="accent1"/>
                </a:solidFill>
              </a:defRPr>
            </a:lvl4pPr>
            <a:lvl5pPr marL="1828800" indent="0" algn="ctr">
              <a:buNone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Add a Theme, Project or Mission Name (optional)</a:t>
            </a: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1" hasCustomPrompt="1"/>
          </p:nvPr>
        </p:nvSpPr>
        <p:spPr>
          <a:xfrm>
            <a:off x="5687785" y="1354711"/>
            <a:ext cx="3347357" cy="728089"/>
          </a:xfrm>
        </p:spPr>
        <p:txBody>
          <a:bodyPr anchor="t">
            <a:noAutofit/>
          </a:bodyPr>
          <a:lstStyle>
            <a:lvl1pPr marL="0" indent="0" algn="ctr">
              <a:buNone/>
              <a:defRPr sz="2200" b="1" baseline="0">
                <a:solidFill>
                  <a:srgbClr val="FFFFFF"/>
                </a:solidFill>
                <a:latin typeface="+mj-lt"/>
              </a:defRPr>
            </a:lvl1pPr>
            <a:lvl2pPr marL="457200" indent="0" algn="ctr">
              <a:buNone/>
              <a:defRPr sz="1400">
                <a:solidFill>
                  <a:schemeClr val="accent1"/>
                </a:solidFill>
              </a:defRPr>
            </a:lvl2pPr>
            <a:lvl3pPr marL="914400" indent="0" algn="ctr">
              <a:buNone/>
              <a:defRPr sz="1400">
                <a:solidFill>
                  <a:schemeClr val="accent1"/>
                </a:solidFill>
              </a:defRPr>
            </a:lvl3pPr>
            <a:lvl4pPr marL="1371600" indent="0" algn="ctr">
              <a:buNone/>
              <a:defRPr sz="1400">
                <a:solidFill>
                  <a:schemeClr val="accent1"/>
                </a:solidFill>
              </a:defRPr>
            </a:lvl4pPr>
            <a:lvl5pPr marL="1828800" indent="0" algn="ctr">
              <a:buNone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Edit Presentation Title</a:t>
            </a:r>
          </a:p>
        </p:txBody>
      </p:sp>
      <p:sp>
        <p:nvSpPr>
          <p:cNvPr id="19" name="Picture Placeholder 18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5546725" cy="5143500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26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5687785" y="2164080"/>
            <a:ext cx="3347357" cy="833120"/>
          </a:xfrm>
        </p:spPr>
        <p:txBody>
          <a:bodyPr anchor="t">
            <a:noAutofit/>
          </a:bodyPr>
          <a:lstStyle>
            <a:lvl1pPr marL="0" indent="0" algn="ctr">
              <a:buNone/>
              <a:defRPr sz="1000" baseline="0">
                <a:solidFill>
                  <a:srgbClr val="FFFFFF"/>
                </a:solidFill>
                <a:latin typeface="+mj-lt"/>
              </a:defRPr>
            </a:lvl1pPr>
            <a:lvl2pPr marL="457200" indent="0" algn="ctr">
              <a:buNone/>
              <a:defRPr sz="1400">
                <a:solidFill>
                  <a:schemeClr val="accent1"/>
                </a:solidFill>
              </a:defRPr>
            </a:lvl2pPr>
            <a:lvl3pPr marL="914400" indent="0" algn="ctr">
              <a:buNone/>
              <a:defRPr sz="1400">
                <a:solidFill>
                  <a:schemeClr val="accent1"/>
                </a:solidFill>
              </a:defRPr>
            </a:lvl3pPr>
            <a:lvl4pPr marL="1371600" indent="0" algn="ctr">
              <a:buNone/>
              <a:defRPr sz="1400">
                <a:solidFill>
                  <a:schemeClr val="accent1"/>
                </a:solidFill>
              </a:defRPr>
            </a:lvl4pPr>
            <a:lvl5pPr marL="1828800" indent="0" algn="ctr">
              <a:buNone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Presented by, Job Title, Date, etc.</a:t>
            </a:r>
          </a:p>
        </p:txBody>
      </p:sp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B0E36706-0BCA-DC46-9383-936BEDCC9D9A}"/>
              </a:ext>
            </a:extLst>
          </p:cNvPr>
          <p:cNvSpPr>
            <a:spLocks noGrp="1"/>
          </p:cNvSpPr>
          <p:nvPr>
            <p:ph type="dt" sz="half" idx="18"/>
          </p:nvPr>
        </p:nvSpPr>
        <p:spPr>
          <a:xfrm>
            <a:off x="254000" y="4954249"/>
            <a:ext cx="1422400" cy="123211"/>
          </a:xfrm>
          <a:prstGeom prst="rect">
            <a:avLst/>
          </a:prstGeom>
        </p:spPr>
        <p:txBody>
          <a:bodyPr/>
          <a:lstStyle/>
          <a:p>
            <a:fld id="{205D8BAC-B75D-074C-90BA-E6277C1FB3A5}" type="datetime4">
              <a:rPr lang="en-US" smtClean="0"/>
              <a:t>November 4, 2021</a:t>
            </a:fld>
            <a:endParaRPr lang="en-US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DCFDE584-1074-9049-92DB-08B06EFE87FE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>
          <a:xfrm>
            <a:off x="1676400" y="4954249"/>
            <a:ext cx="5775960" cy="123211"/>
          </a:xfrm>
          <a:prstGeom prst="rect">
            <a:avLst/>
          </a:prstGeom>
        </p:spPr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12" name="Slide Number Placeholder 7">
            <a:extLst>
              <a:ext uri="{FF2B5EF4-FFF2-40B4-BE49-F238E27FC236}">
                <a16:creationId xmlns:a16="http://schemas.microsoft.com/office/drawing/2014/main" id="{A8D7E342-516D-4944-B5A2-4263BF6C0612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6753069" y="4952849"/>
            <a:ext cx="1933731" cy="123211"/>
          </a:xfrm>
          <a:prstGeom prst="rect">
            <a:avLst/>
          </a:prstGeom>
        </p:spPr>
        <p:txBody>
          <a:bodyPr/>
          <a:lstStyle/>
          <a:p>
            <a:fld id="{C20F9084-C4B8-47CC-A340-731237DBDB5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70326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254000" y="4954249"/>
            <a:ext cx="1422400" cy="123211"/>
          </a:xfrm>
          <a:prstGeom prst="rect">
            <a:avLst/>
          </a:prstGeom>
        </p:spPr>
        <p:txBody>
          <a:bodyPr/>
          <a:lstStyle/>
          <a:p>
            <a:fld id="{C9049C6E-B33F-5D4E-85E8-6DA8A68D12CC}" type="datetime4">
              <a:rPr lang="en-US" smtClean="0"/>
              <a:t>November 4, 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676400" y="4954249"/>
            <a:ext cx="5775960" cy="123211"/>
          </a:xfrm>
          <a:prstGeom prst="rect">
            <a:avLst/>
          </a:prstGeom>
        </p:spPr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753069" y="4952849"/>
            <a:ext cx="1933731" cy="123211"/>
          </a:xfrm>
          <a:prstGeom prst="rect">
            <a:avLst/>
          </a:prstGeom>
        </p:spPr>
        <p:txBody>
          <a:bodyPr/>
          <a:lstStyle/>
          <a:p>
            <a:fld id="{11C0F2E9-13F1-4B54-979A-5E00D7D572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52333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Horz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8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3417503"/>
          </a:xfrm>
        </p:spPr>
        <p:txBody>
          <a:bodyPr anchor="ctr">
            <a:no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Tx/>
              <a:buFont typeface="Arial"/>
              <a:buNone/>
              <a:tabLst/>
              <a:defRPr sz="1400"/>
            </a:lvl1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6" hasCustomPrompt="1"/>
          </p:nvPr>
        </p:nvSpPr>
        <p:spPr>
          <a:xfrm>
            <a:off x="369198" y="3773210"/>
            <a:ext cx="7139042" cy="430183"/>
          </a:xfrm>
        </p:spPr>
        <p:txBody>
          <a:bodyPr>
            <a:noAutofit/>
          </a:bodyPr>
          <a:lstStyle>
            <a:lvl1pPr marL="0" indent="0">
              <a:buNone/>
              <a:defRPr sz="2200" b="1">
                <a:latin typeface="+mj-lt"/>
              </a:defRPr>
            </a:lvl1pPr>
            <a:lvl2pPr marL="457200" indent="0">
              <a:buNone/>
              <a:defRPr sz="2200" b="1">
                <a:latin typeface="+mj-lt"/>
              </a:defRPr>
            </a:lvl2pPr>
            <a:lvl3pPr marL="914400" indent="0">
              <a:buNone/>
              <a:defRPr sz="2200" b="1">
                <a:latin typeface="+mj-lt"/>
              </a:defRPr>
            </a:lvl3pPr>
            <a:lvl4pPr marL="1371600" indent="0">
              <a:buNone/>
              <a:defRPr sz="2200" b="1">
                <a:latin typeface="+mj-lt"/>
              </a:defRPr>
            </a:lvl4pPr>
            <a:lvl5pPr marL="1828800" indent="0">
              <a:buNone/>
              <a:defRPr sz="2200" b="1">
                <a:latin typeface="+mj-lt"/>
              </a:defRPr>
            </a:lvl5pPr>
          </a:lstStyle>
          <a:p>
            <a:pPr lvl="0"/>
            <a:r>
              <a:rPr lang="en-US" dirty="0"/>
              <a:t>Click to Edit Presentation Title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7" hasCustomPrompt="1"/>
          </p:nvPr>
        </p:nvSpPr>
        <p:spPr>
          <a:xfrm>
            <a:off x="369198" y="4479716"/>
            <a:ext cx="5605049" cy="355600"/>
          </a:xfrm>
        </p:spPr>
        <p:txBody>
          <a:bodyPr anchor="b">
            <a:noAutofit/>
          </a:bodyPr>
          <a:lstStyle>
            <a:lvl1pPr marL="0" indent="0">
              <a:buNone/>
              <a:defRPr sz="1000" baseline="0"/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Presented by, Job Title, Date, etc.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9" hasCustomPrompt="1"/>
          </p:nvPr>
        </p:nvSpPr>
        <p:spPr>
          <a:xfrm>
            <a:off x="369196" y="3488175"/>
            <a:ext cx="7139043" cy="285035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400">
                <a:solidFill>
                  <a:schemeClr val="accent1"/>
                </a:solidFill>
              </a:defRPr>
            </a:lvl2pPr>
            <a:lvl3pPr marL="914400" indent="0">
              <a:buNone/>
              <a:defRPr sz="1400">
                <a:solidFill>
                  <a:schemeClr val="accent1"/>
                </a:solidFill>
              </a:defRPr>
            </a:lvl3pPr>
            <a:lvl4pPr marL="1371600" indent="0">
              <a:buNone/>
              <a:defRPr sz="1400">
                <a:solidFill>
                  <a:schemeClr val="accent1"/>
                </a:solidFill>
              </a:defRPr>
            </a:lvl4pPr>
            <a:lvl5pPr marL="1828800" indent="0">
              <a:buNone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Add a Theme, Project or Mission Name (optional)</a:t>
            </a:r>
          </a:p>
        </p:txBody>
      </p:sp>
      <p:sp>
        <p:nvSpPr>
          <p:cNvPr id="11" name="Date Placeholder 1">
            <a:extLst>
              <a:ext uri="{FF2B5EF4-FFF2-40B4-BE49-F238E27FC236}">
                <a16:creationId xmlns:a16="http://schemas.microsoft.com/office/drawing/2014/main" id="{95C983F3-4002-014F-99A9-5CE9FD5A4F30}"/>
              </a:ext>
            </a:extLst>
          </p:cNvPr>
          <p:cNvSpPr>
            <a:spLocks noGrp="1"/>
          </p:cNvSpPr>
          <p:nvPr>
            <p:ph type="dt" sz="half" idx="18"/>
          </p:nvPr>
        </p:nvSpPr>
        <p:spPr>
          <a:xfrm>
            <a:off x="254000" y="4954249"/>
            <a:ext cx="1422400" cy="123211"/>
          </a:xfrm>
          <a:prstGeom prst="rect">
            <a:avLst/>
          </a:prstGeom>
        </p:spPr>
        <p:txBody>
          <a:bodyPr/>
          <a:lstStyle/>
          <a:p>
            <a:fld id="{205D8BAC-B75D-074C-90BA-E6277C1FB3A5}" type="datetime4">
              <a:rPr lang="en-US" smtClean="0"/>
              <a:t>November 4, 2021</a:t>
            </a:fld>
            <a:endParaRPr lang="en-US"/>
          </a:p>
        </p:txBody>
      </p:sp>
      <p:sp>
        <p:nvSpPr>
          <p:cNvPr id="12" name="Footer Placeholder 2">
            <a:extLst>
              <a:ext uri="{FF2B5EF4-FFF2-40B4-BE49-F238E27FC236}">
                <a16:creationId xmlns:a16="http://schemas.microsoft.com/office/drawing/2014/main" id="{36B8282F-6E91-3F4A-8A22-D55DCFE23BE0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>
          <a:xfrm>
            <a:off x="1676400" y="4954249"/>
            <a:ext cx="5775960" cy="123211"/>
          </a:xfrm>
          <a:prstGeom prst="rect">
            <a:avLst/>
          </a:prstGeom>
        </p:spPr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13" name="Slide Number Placeholder 7">
            <a:extLst>
              <a:ext uri="{FF2B5EF4-FFF2-40B4-BE49-F238E27FC236}">
                <a16:creationId xmlns:a16="http://schemas.microsoft.com/office/drawing/2014/main" id="{FAD9EA7C-53BA-D643-AF92-02919F851A3E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>
          <a:xfrm>
            <a:off x="6753069" y="4952849"/>
            <a:ext cx="1933731" cy="123211"/>
          </a:xfrm>
          <a:prstGeom prst="rect">
            <a:avLst/>
          </a:prstGeom>
        </p:spPr>
        <p:txBody>
          <a:bodyPr/>
          <a:lstStyle/>
          <a:p>
            <a:fld id="{C20F9084-C4B8-47CC-A340-731237DBDB5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02921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sz="quarter" idx="19"/>
          </p:nvPr>
        </p:nvSpPr>
        <p:spPr>
          <a:xfrm>
            <a:off x="1412240" y="1602106"/>
            <a:ext cx="6319520" cy="271938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0"/>
          </p:nvPr>
        </p:nvSpPr>
        <p:spPr>
          <a:xfrm>
            <a:off x="254000" y="4954249"/>
            <a:ext cx="1422400" cy="123211"/>
          </a:xfrm>
          <a:prstGeom prst="rect">
            <a:avLst/>
          </a:prstGeom>
        </p:spPr>
        <p:txBody>
          <a:bodyPr/>
          <a:lstStyle/>
          <a:p>
            <a:fld id="{BEE239E7-3DAA-5D4B-8F19-81012A27D8D6}" type="datetime4">
              <a:rPr lang="en-US" smtClean="0"/>
              <a:t>November 4, 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1"/>
          </p:nvPr>
        </p:nvSpPr>
        <p:spPr>
          <a:xfrm>
            <a:off x="1676400" y="4954249"/>
            <a:ext cx="5775960" cy="123211"/>
          </a:xfrm>
          <a:prstGeom prst="rect">
            <a:avLst/>
          </a:prstGeom>
        </p:spPr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2"/>
          </p:nvPr>
        </p:nvSpPr>
        <p:spPr>
          <a:xfrm>
            <a:off x="6753069" y="4952849"/>
            <a:ext cx="1933731" cy="123211"/>
          </a:xfrm>
          <a:prstGeom prst="rect">
            <a:avLst/>
          </a:prstGeom>
        </p:spPr>
        <p:txBody>
          <a:bodyPr/>
          <a:lstStyle/>
          <a:p>
            <a:fld id="{8C68ADBD-3616-4318-B5FF-7C1BB362CA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5323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8"/>
          </p:nvPr>
        </p:nvSpPr>
        <p:spPr>
          <a:xfrm>
            <a:off x="254000" y="4952849"/>
            <a:ext cx="1422400" cy="123211"/>
          </a:xfrm>
          <a:prstGeom prst="rect">
            <a:avLst/>
          </a:prstGeom>
        </p:spPr>
        <p:txBody>
          <a:bodyPr anchor="ctr"/>
          <a:lstStyle/>
          <a:p>
            <a:fld id="{BD6CABD3-6C16-BC44-8300-6A6289E70852}" type="datetime4">
              <a:rPr lang="en-US" smtClean="0"/>
              <a:t>November 4, 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9"/>
          </p:nvPr>
        </p:nvSpPr>
        <p:spPr>
          <a:xfrm>
            <a:off x="1676400" y="4952849"/>
            <a:ext cx="5775960" cy="123211"/>
          </a:xfrm>
          <a:prstGeom prst="rect">
            <a:avLst/>
          </a:prstGeom>
        </p:spPr>
        <p:txBody>
          <a:bodyPr anchor="ctr"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0"/>
          </p:nvPr>
        </p:nvSpPr>
        <p:spPr>
          <a:xfrm>
            <a:off x="6753069" y="4952849"/>
            <a:ext cx="1933731" cy="123211"/>
          </a:xfrm>
          <a:prstGeom prst="rect">
            <a:avLst/>
          </a:prstGeom>
        </p:spPr>
        <p:txBody>
          <a:bodyPr anchor="ctr"/>
          <a:lstStyle/>
          <a:p>
            <a:fld id="{275C533D-D968-4A70-91E2-44C7FEDAA0E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BEFA2B4-D95F-B942-B724-18EC7176596D}"/>
              </a:ext>
            </a:extLst>
          </p:cNvPr>
          <p:cNvSpPr txBox="1"/>
          <p:nvPr userDrawn="1"/>
        </p:nvSpPr>
        <p:spPr>
          <a:xfrm>
            <a:off x="7351776" y="4900945"/>
            <a:ext cx="1691991" cy="205979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 dirty="0" err="1">
                <a:solidFill>
                  <a:srgbClr val="3E556E"/>
                </a:solidFill>
              </a:rPr>
              <a:t>exoplanets.nasa.gov</a:t>
            </a:r>
            <a:endParaRPr lang="en-US" sz="1000" b="1" kern="0" spc="70" dirty="0">
              <a:solidFill>
                <a:srgbClr val="3E556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7874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quarter" idx="19"/>
          </p:nvPr>
        </p:nvSpPr>
        <p:spPr>
          <a:xfrm>
            <a:off x="1412240" y="1602106"/>
            <a:ext cx="6319520" cy="271938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0"/>
          </p:nvPr>
        </p:nvSpPr>
        <p:spPr>
          <a:xfrm>
            <a:off x="254000" y="4954249"/>
            <a:ext cx="1422400" cy="123211"/>
          </a:xfrm>
          <a:prstGeom prst="rect">
            <a:avLst/>
          </a:prstGeom>
        </p:spPr>
        <p:txBody>
          <a:bodyPr/>
          <a:lstStyle/>
          <a:p>
            <a:fld id="{4B3FF778-78CC-B848-9E2C-1B5B5C050617}" type="datetime4">
              <a:rPr lang="en-US" smtClean="0"/>
              <a:t>November 4, 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1"/>
          </p:nvPr>
        </p:nvSpPr>
        <p:spPr>
          <a:xfrm>
            <a:off x="1676400" y="4954249"/>
            <a:ext cx="5775960" cy="123211"/>
          </a:xfrm>
          <a:prstGeom prst="rect">
            <a:avLst/>
          </a:prstGeom>
        </p:spPr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2"/>
          </p:nvPr>
        </p:nvSpPr>
        <p:spPr>
          <a:xfrm>
            <a:off x="6753069" y="4952849"/>
            <a:ext cx="1933731" cy="123211"/>
          </a:xfrm>
          <a:prstGeom prst="rect">
            <a:avLst/>
          </a:prstGeom>
        </p:spPr>
        <p:txBody>
          <a:bodyPr/>
          <a:lstStyle/>
          <a:p>
            <a:fld id="{F9DDD08E-B43C-483A-B1DD-9BEB0BDDDD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6584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16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FFFFFF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8"/>
          </p:nvPr>
        </p:nvSpPr>
        <p:spPr>
          <a:xfrm>
            <a:off x="254000" y="4954249"/>
            <a:ext cx="1422400" cy="123211"/>
          </a:xfrm>
          <a:prstGeom prst="rect">
            <a:avLst/>
          </a:prstGeom>
        </p:spPr>
        <p:txBody>
          <a:bodyPr/>
          <a:lstStyle/>
          <a:p>
            <a:fld id="{205D8BAC-B75D-074C-90BA-E6277C1FB3A5}" type="datetime4">
              <a:rPr lang="en-US" smtClean="0"/>
              <a:t>November 4, 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9"/>
          </p:nvPr>
        </p:nvSpPr>
        <p:spPr>
          <a:xfrm>
            <a:off x="1676400" y="4954249"/>
            <a:ext cx="5775960" cy="123211"/>
          </a:xfrm>
          <a:prstGeom prst="rect">
            <a:avLst/>
          </a:prstGeom>
        </p:spPr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0"/>
          </p:nvPr>
        </p:nvSpPr>
        <p:spPr>
          <a:xfrm>
            <a:off x="6753069" y="4952849"/>
            <a:ext cx="1933731" cy="123211"/>
          </a:xfrm>
          <a:prstGeom prst="rect">
            <a:avLst/>
          </a:prstGeom>
        </p:spPr>
        <p:txBody>
          <a:bodyPr/>
          <a:lstStyle/>
          <a:p>
            <a:fld id="{C20F9084-C4B8-47CC-A340-731237DBDB5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573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FFFFFF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quarter" idx="19"/>
          </p:nvPr>
        </p:nvSpPr>
        <p:spPr>
          <a:xfrm>
            <a:off x="1412240" y="1602106"/>
            <a:ext cx="6319520" cy="271938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0"/>
          </p:nvPr>
        </p:nvSpPr>
        <p:spPr>
          <a:xfrm>
            <a:off x="254000" y="4954249"/>
            <a:ext cx="1422400" cy="123211"/>
          </a:xfrm>
          <a:prstGeom prst="rect">
            <a:avLst/>
          </a:prstGeom>
        </p:spPr>
        <p:txBody>
          <a:bodyPr/>
          <a:lstStyle/>
          <a:p>
            <a:fld id="{DF738A0A-176B-1540-ADF5-CAB2542E2BAE}" type="datetime4">
              <a:rPr lang="en-US" smtClean="0"/>
              <a:t>November 4, 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1"/>
          </p:nvPr>
        </p:nvSpPr>
        <p:spPr>
          <a:xfrm>
            <a:off x="1676400" y="4954249"/>
            <a:ext cx="5775960" cy="123211"/>
          </a:xfrm>
          <a:prstGeom prst="rect">
            <a:avLst/>
          </a:prstGeom>
        </p:spPr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2"/>
          </p:nvPr>
        </p:nvSpPr>
        <p:spPr>
          <a:xfrm>
            <a:off x="6753069" y="4952849"/>
            <a:ext cx="1933731" cy="123211"/>
          </a:xfrm>
          <a:prstGeom prst="rect">
            <a:avLst/>
          </a:prstGeom>
        </p:spPr>
        <p:txBody>
          <a:bodyPr/>
          <a:lstStyle/>
          <a:p>
            <a:fld id="{D53CE28F-B0E6-4C63-A7B8-EB4157A070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5813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FFFFFF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quarter" idx="19"/>
          </p:nvPr>
        </p:nvSpPr>
        <p:spPr>
          <a:xfrm>
            <a:off x="254000" y="1598613"/>
            <a:ext cx="4216400" cy="27193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Content Placeholder 11"/>
          <p:cNvSpPr>
            <a:spLocks noGrp="1"/>
          </p:cNvSpPr>
          <p:nvPr>
            <p:ph sz="quarter" idx="20"/>
          </p:nvPr>
        </p:nvSpPr>
        <p:spPr>
          <a:xfrm>
            <a:off x="4675164" y="1598612"/>
            <a:ext cx="4216400" cy="271938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1"/>
          </p:nvPr>
        </p:nvSpPr>
        <p:spPr>
          <a:xfrm>
            <a:off x="254000" y="4954249"/>
            <a:ext cx="1422400" cy="123211"/>
          </a:xfrm>
          <a:prstGeom prst="rect">
            <a:avLst/>
          </a:prstGeom>
        </p:spPr>
        <p:txBody>
          <a:bodyPr/>
          <a:lstStyle/>
          <a:p>
            <a:fld id="{82A00A1D-59CD-FC40-8CB9-035C2B72DE58}" type="datetime4">
              <a:rPr lang="en-US" smtClean="0"/>
              <a:t>November 4, 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2"/>
          </p:nvPr>
        </p:nvSpPr>
        <p:spPr>
          <a:xfrm>
            <a:off x="1676400" y="4954249"/>
            <a:ext cx="5775960" cy="123211"/>
          </a:xfrm>
          <a:prstGeom prst="rect">
            <a:avLst/>
          </a:prstGeom>
        </p:spPr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3"/>
          </p:nvPr>
        </p:nvSpPr>
        <p:spPr>
          <a:xfrm>
            <a:off x="6753069" y="4952849"/>
            <a:ext cx="1933731" cy="123211"/>
          </a:xfrm>
          <a:prstGeom prst="rect">
            <a:avLst/>
          </a:prstGeom>
        </p:spPr>
        <p:txBody>
          <a:bodyPr/>
          <a:lstStyle/>
          <a:p>
            <a:fld id="{6D81F743-FBF4-4AAB-BF1E-09D0097B96F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1994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4000" y="327899"/>
            <a:ext cx="8514080" cy="43410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4000" y="1200150"/>
            <a:ext cx="8432800" cy="33940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Date Placeholder 1">
            <a:extLst>
              <a:ext uri="{FF2B5EF4-FFF2-40B4-BE49-F238E27FC236}">
                <a16:creationId xmlns:a16="http://schemas.microsoft.com/office/drawing/2014/main" id="{2310CBB1-6EFA-3040-B677-2D5E2790486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54000" y="4952849"/>
            <a:ext cx="1422400" cy="123211"/>
          </a:xfrm>
          <a:prstGeom prst="rect">
            <a:avLst/>
          </a:prstGeom>
        </p:spPr>
        <p:txBody>
          <a:bodyPr anchor="ctr"/>
          <a:lstStyle>
            <a:lvl1pPr>
              <a:defRPr sz="8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fld id="{BD6CABD3-6C16-BC44-8300-6A6289E70852}" type="datetime4">
              <a:rPr lang="en-US" smtClean="0"/>
              <a:pPr/>
              <a:t>November 4, 2021</a:t>
            </a:fld>
            <a:endParaRPr lang="en-US"/>
          </a:p>
        </p:txBody>
      </p:sp>
      <p:sp>
        <p:nvSpPr>
          <p:cNvPr id="10" name="Footer Placeholder 2">
            <a:extLst>
              <a:ext uri="{FF2B5EF4-FFF2-40B4-BE49-F238E27FC236}">
                <a16:creationId xmlns:a16="http://schemas.microsoft.com/office/drawing/2014/main" id="{0B7DA37F-3862-FC4A-8823-3A71FC98EE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76400" y="4952849"/>
            <a:ext cx="5775960" cy="123211"/>
          </a:xfrm>
          <a:prstGeom prst="rect">
            <a:avLst/>
          </a:prstGeom>
        </p:spPr>
        <p:txBody>
          <a:bodyPr anchor="ctr"/>
          <a:lstStyle>
            <a:lvl1pPr>
              <a:defRPr sz="8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11" name="Slide Number Placeholder 7">
            <a:extLst>
              <a:ext uri="{FF2B5EF4-FFF2-40B4-BE49-F238E27FC236}">
                <a16:creationId xmlns:a16="http://schemas.microsoft.com/office/drawing/2014/main" id="{EB1A892C-70A8-1143-A670-8BC1EE996D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53069" y="4952849"/>
            <a:ext cx="1933731" cy="123211"/>
          </a:xfrm>
          <a:prstGeom prst="rect">
            <a:avLst/>
          </a:prstGeom>
        </p:spPr>
        <p:txBody>
          <a:bodyPr anchor="ctr"/>
          <a:lstStyle>
            <a:lvl1pPr>
              <a:defRPr sz="8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fld id="{275C533D-D968-4A70-91E2-44C7FEDAA0E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AC54D05-9638-2740-A811-C34E59CBA73D}"/>
              </a:ext>
            </a:extLst>
          </p:cNvPr>
          <p:cNvSpPr txBox="1"/>
          <p:nvPr userDrawn="1"/>
        </p:nvSpPr>
        <p:spPr>
          <a:xfrm>
            <a:off x="7351776" y="4900945"/>
            <a:ext cx="1691991" cy="205979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 dirty="0" err="1">
                <a:solidFill>
                  <a:srgbClr val="3E556E"/>
                </a:solidFill>
              </a:rPr>
              <a:t>exoplanets.nasa.gov</a:t>
            </a:r>
            <a:endParaRPr lang="en-US" sz="1000" b="1" kern="0" spc="70" dirty="0">
              <a:solidFill>
                <a:srgbClr val="3E556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60724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  <p:sldLayoutId id="2147483689" r:id="rId16"/>
    <p:sldLayoutId id="2147483690" r:id="rId17"/>
    <p:sldLayoutId id="2147483691" r:id="rId18"/>
    <p:sldLayoutId id="2147483692" r:id="rId19"/>
    <p:sldLayoutId id="2147483694" r:id="rId20"/>
  </p:sldLayoutIdLst>
  <p:hf hdr="0"/>
  <p:txStyles>
    <p:titleStyle>
      <a:lvl1pPr algn="l" defTabSz="457200" rtl="0" eaLnBrk="1" latinLnBrk="0" hangingPunct="1">
        <a:spcBef>
          <a:spcPct val="0"/>
        </a:spcBef>
        <a:buNone/>
        <a:defRPr sz="24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33363" indent="-233363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Arial"/>
        <a:buChar char="•"/>
        <a:tabLst/>
        <a:defRPr sz="2000" kern="1200">
          <a:solidFill>
            <a:schemeClr val="bg1"/>
          </a:solidFill>
          <a:latin typeface="+mn-lt"/>
          <a:ea typeface="+mn-ea"/>
          <a:cs typeface="+mn-cs"/>
        </a:defRPr>
      </a:lvl1pPr>
      <a:lvl2pPr marL="690563" indent="-233363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Arial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2pPr>
      <a:lvl3pPr marL="1147763" indent="-233363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Arial"/>
        <a:buChar char="•"/>
        <a:defRPr sz="1600" kern="1200">
          <a:solidFill>
            <a:schemeClr val="bg1"/>
          </a:solidFill>
          <a:latin typeface="+mn-lt"/>
          <a:ea typeface="+mn-ea"/>
          <a:cs typeface="+mn-cs"/>
        </a:defRPr>
      </a:lvl3pPr>
      <a:lvl4pPr marL="1604963" indent="-233363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Arial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4pPr>
      <a:lvl5pPr marL="2062163" indent="-233363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Arial"/>
        <a:buChar char="•"/>
        <a:defRPr sz="12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.png"/><Relationship Id="rId11" Type="http://schemas.openxmlformats.org/officeDocument/2006/relationships/image" Target="../media/image9.gif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gi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426E78BA-FCA5-9443-B971-7AAD57E1150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987013"/>
            <a:ext cx="9143999" cy="316947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006B892-027A-4749-A198-009687EDDCC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4F70818E-7AA6-B340-B54B-A09A4017EA2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AF6DDC04-C920-EA41-88A1-E23F9D27EAB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E4DF1976-8888-A840-B96E-BB5F764AC12E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5466190" y="3476485"/>
            <a:ext cx="571500" cy="1888236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DB3F57E0-440B-B342-AE93-29C520C5FCD6}"/>
              </a:ext>
            </a:extLst>
          </p:cNvPr>
          <p:cNvGrpSpPr/>
          <p:nvPr/>
        </p:nvGrpSpPr>
        <p:grpSpPr>
          <a:xfrm>
            <a:off x="4821219" y="2571750"/>
            <a:ext cx="571500" cy="2792971"/>
            <a:chOff x="4286250" y="2571750"/>
            <a:chExt cx="571500" cy="2792971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0001F28C-80D6-6F44-BBE1-E4051716B2D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/>
          </p:blipFill>
          <p:spPr>
            <a:xfrm>
              <a:off x="4286250" y="2571750"/>
              <a:ext cx="571500" cy="2286000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DBD37071-9710-F442-97BE-E6FAC58F7F4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4286250" y="3476485"/>
              <a:ext cx="571500" cy="1888236"/>
            </a:xfrm>
            <a:prstGeom prst="rect">
              <a:avLst/>
            </a:prstGeom>
          </p:spPr>
        </p:pic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B3D3A0E5-457C-E546-8E69-A9710FA3D9E5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2302871" y="3476485"/>
            <a:ext cx="571500" cy="1888236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FCD14D3B-F294-0947-8CC6-A0A59043335D}"/>
              </a:ext>
            </a:extLst>
          </p:cNvPr>
          <p:cNvGrpSpPr/>
          <p:nvPr/>
        </p:nvGrpSpPr>
        <p:grpSpPr>
          <a:xfrm>
            <a:off x="1299411" y="3476484"/>
            <a:ext cx="7652084" cy="1667015"/>
            <a:chOff x="1299411" y="3476484"/>
            <a:chExt cx="7652084" cy="1667015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6D57673D-D6D8-484A-BF76-BF5CEC8C5D8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70000" t="88374" r="2106"/>
            <a:stretch/>
          </p:blipFill>
          <p:spPr>
            <a:xfrm>
              <a:off x="6400800" y="4545496"/>
              <a:ext cx="2550695" cy="598002"/>
            </a:xfrm>
            <a:prstGeom prst="rect">
              <a:avLst/>
            </a:prstGeom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3837F349-18C2-744C-86DC-12850EEF6C6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14211" t="67590" r="57718"/>
            <a:stretch/>
          </p:blipFill>
          <p:spPr>
            <a:xfrm>
              <a:off x="1299411" y="3476484"/>
              <a:ext cx="2566736" cy="1667015"/>
            </a:xfrm>
            <a:prstGeom prst="rect">
              <a:avLst/>
            </a:prstGeom>
          </p:spPr>
        </p:pic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DC59B93B-551F-494C-B60A-7E2BAEBADEE7}"/>
              </a:ext>
            </a:extLst>
          </p:cNvPr>
          <p:cNvGrpSpPr/>
          <p:nvPr/>
        </p:nvGrpSpPr>
        <p:grpSpPr>
          <a:xfrm>
            <a:off x="4176642" y="2571750"/>
            <a:ext cx="571500" cy="2792971"/>
            <a:chOff x="4286250" y="2571750"/>
            <a:chExt cx="571500" cy="2792971"/>
          </a:xfrm>
        </p:grpSpPr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02AE698D-B272-0741-BC5E-194D2797031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/>
          </p:blipFill>
          <p:spPr>
            <a:xfrm>
              <a:off x="4286250" y="2571750"/>
              <a:ext cx="571500" cy="2286000"/>
            </a:xfrm>
            <a:prstGeom prst="rect">
              <a:avLst/>
            </a:prstGeom>
          </p:spPr>
        </p:pic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272A1876-275E-6348-BC35-87216040293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4286250" y="3476485"/>
              <a:ext cx="571500" cy="1888236"/>
            </a:xfrm>
            <a:prstGeom prst="rect">
              <a:avLst/>
            </a:prstGeom>
          </p:spPr>
        </p:pic>
      </p:grpSp>
      <p:pic>
        <p:nvPicPr>
          <p:cNvPr id="34" name="Picture 33">
            <a:extLst>
              <a:ext uri="{FF2B5EF4-FFF2-40B4-BE49-F238E27FC236}">
                <a16:creationId xmlns:a16="http://schemas.microsoft.com/office/drawing/2014/main" id="{4FCA0B96-D7DD-EC43-9D44-BC85181915A9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5466190" y="2571750"/>
            <a:ext cx="571500" cy="228600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11649DA2-8F9A-AA4D-BCE2-71ABE1AECDF9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1454082" y="2273321"/>
            <a:ext cx="2249571" cy="2699484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2D89A6F6-7345-FF42-AB42-C56AEE43B6B9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6999511" y="3562584"/>
            <a:ext cx="1347191" cy="1347190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044E5972-280D-4C4F-84D9-FC3CF72BB85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461859" y="3554842"/>
            <a:ext cx="1347191" cy="1347190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8350A3D8-8A03-3442-A9AF-B64716CF19B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461859" y="3554842"/>
            <a:ext cx="1347191" cy="134719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5FBE7D2-F94A-9649-AF59-B4B972DF177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461859" y="3554842"/>
            <a:ext cx="1347191" cy="134719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4351F93-F839-9646-BB41-3D14590126B8}"/>
              </a:ext>
            </a:extLst>
          </p:cNvPr>
          <p:cNvSpPr txBox="1"/>
          <p:nvPr/>
        </p:nvSpPr>
        <p:spPr>
          <a:xfrm>
            <a:off x="2133873" y="2284713"/>
            <a:ext cx="8899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too hot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226EB0A-CB40-434F-BC46-14226EFF8AFD}"/>
              </a:ext>
            </a:extLst>
          </p:cNvPr>
          <p:cNvSpPr txBox="1"/>
          <p:nvPr/>
        </p:nvSpPr>
        <p:spPr>
          <a:xfrm>
            <a:off x="4592549" y="2284713"/>
            <a:ext cx="10567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just right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B2CFB19-6355-A742-AF84-70E3EBB9E5FD}"/>
              </a:ext>
            </a:extLst>
          </p:cNvPr>
          <p:cNvSpPr txBox="1"/>
          <p:nvPr/>
        </p:nvSpPr>
        <p:spPr>
          <a:xfrm>
            <a:off x="7157499" y="2284713"/>
            <a:ext cx="9925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too cold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6346F71-A4DB-9040-B28A-08D152042329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C361E206-750E-1549-B8A8-327A47A7B61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1A01894D-4050-A943-87D6-B92069FC1E90}" type="datetime4">
              <a:rPr lang="en-US" smtClean="0"/>
              <a:t>November 4, 2021</a:t>
            </a:fld>
            <a:endParaRPr lang="en-US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EFD7A664-F559-F144-98A5-FB0DA88801D2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ADF16208-C5ED-9B4C-8362-B90BFBC417F1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275C533D-D968-4A70-91E2-44C7FEDAA0E0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BC26523-612F-4E46-8F1B-6C06A09B416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/>
              <a:t>Exoplanet Communications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02DC8D7-9566-B942-8FE7-0B8DA0E73F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The Habitable Zone</a:t>
            </a:r>
            <a:br>
              <a:rPr lang="en-US" dirty="0">
                <a:solidFill>
                  <a:schemeClr val="accent1">
                    <a:lumMod val="40000"/>
                    <a:lumOff val="60000"/>
                  </a:schemeClr>
                </a:solidFill>
              </a:rPr>
            </a:br>
            <a:br>
              <a:rPr lang="en-US" dirty="0">
                <a:solidFill>
                  <a:schemeClr val="accent1">
                    <a:lumMod val="40000"/>
                    <a:lumOff val="60000"/>
                  </a:schemeClr>
                </a:solidFill>
              </a:rPr>
            </a:br>
            <a:endParaRPr lang="en-US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AE0FB18-7809-B342-9840-851CBA8FBB1A}"/>
              </a:ext>
            </a:extLst>
          </p:cNvPr>
          <p:cNvSpPr txBox="1"/>
          <p:nvPr/>
        </p:nvSpPr>
        <p:spPr>
          <a:xfrm>
            <a:off x="7351776" y="4900945"/>
            <a:ext cx="1691991" cy="205979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 dirty="0" err="1">
                <a:solidFill>
                  <a:srgbClr val="3E556E"/>
                </a:solidFill>
              </a:rPr>
              <a:t>exoplanets.nasa.gov</a:t>
            </a:r>
            <a:endParaRPr lang="en-US" sz="1000" b="1" kern="0" spc="70" dirty="0">
              <a:solidFill>
                <a:srgbClr val="3E556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3690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228000" y="228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63958 -0.20216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979" y="-101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3.7037E-6 L -0.20486 3.7037E-6 " pathEditMode="relative" rAng="0" ptsTypes="AA">
                                      <p:cBhvr>
                                        <p:cTn id="4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24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500"/>
                            </p:stCondLst>
                            <p:childTnLst>
                              <p:par>
                                <p:cTn id="47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0.01204 L 2.77778E-7 -0.1358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407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500"/>
                            </p:stCondLst>
                            <p:childTnLst>
                              <p:par>
                                <p:cTn id="53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2.22222E-6 L 0.20799 -2.22222E-6 " pathEditMode="relative" rAng="0" ptsTypes="AA">
                                      <p:cBhvr>
                                        <p:cTn id="5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399" y="0"/>
                                    </p:animMotion>
                                  </p:childTnLst>
                                </p:cTn>
                              </p:par>
                              <p:par>
                                <p:cTn id="5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7.40741E-7 L 0.20799 7.40741E-7 " pathEditMode="relative" rAng="0" ptsTypes="AA">
                                      <p:cBhvr>
                                        <p:cTn id="5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39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500"/>
                            </p:stCondLst>
                            <p:childTnLst>
                              <p:par>
                                <p:cTn id="5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0799 7.40741E-7 L 0.20799 0.16852 " pathEditMode="relative" rAng="0" ptsTypes="AA">
                                      <p:cBhvr>
                                        <p:cTn id="5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8426"/>
                                    </p:animMotion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6500"/>
                            </p:stCondLst>
                            <p:childTnLst>
                              <p:par>
                                <p:cTn id="6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3.58025E-6 L -0.27951 -3.58025E-6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97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000"/>
                            </p:stCondLst>
                            <p:childTnLst>
                              <p:par>
                                <p:cTn id="10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3.58025E-6 L 0.27709 -3.58025E-6 " pathEditMode="relative" rAng="0" ptsTypes="AA">
                                      <p:cBhvr>
                                        <p:cTn id="117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85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5" grpId="0"/>
      <p:bldP spid="35" grpId="1"/>
      <p:bldP spid="36" grpId="0"/>
      <p:bldP spid="36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86F5B4B9-2929-F349-A9F9-704DAC3EE193}"/>
              </a:ext>
            </a:extLst>
          </p:cNvPr>
          <p:cNvGrpSpPr>
            <a:grpSpLocks noChangeAspect="1"/>
          </p:cNvGrpSpPr>
          <p:nvPr/>
        </p:nvGrpSpPr>
        <p:grpSpPr>
          <a:xfrm>
            <a:off x="-40037375" y="-8466526"/>
            <a:ext cx="84786598" cy="23230377"/>
            <a:chOff x="-40196403" y="-8464249"/>
            <a:chExt cx="84786598" cy="23230377"/>
          </a:xfrm>
        </p:grpSpPr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328C8ACB-1D87-D34B-9D98-396E05FF2A3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/>
            </a:blip>
            <a:srcRect/>
            <a:stretch/>
          </p:blipFill>
          <p:spPr>
            <a:xfrm>
              <a:off x="-14534909" y="-8464249"/>
              <a:ext cx="59125104" cy="23209220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A6E0AAC-CD7E-384B-B568-4B8CD83D047A}"/>
                </a:ext>
              </a:extLst>
            </p:cNvPr>
            <p:cNvSpPr/>
            <p:nvPr/>
          </p:nvSpPr>
          <p:spPr>
            <a:xfrm flipH="1">
              <a:off x="-40196403" y="-8462167"/>
              <a:ext cx="2917018" cy="23228295"/>
            </a:xfrm>
            <a:prstGeom prst="rect">
              <a:avLst/>
            </a:prstGeom>
            <a:noFill/>
            <a:ln>
              <a:solidFill>
                <a:schemeClr val="accent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r>
                <a:rPr lang="en-US" sz="4400" dirty="0">
                  <a:solidFill>
                    <a:schemeClr val="accent4"/>
                  </a:solidFill>
                </a:rPr>
                <a:t>Balance for zoom out</a:t>
              </a:r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6A0314A4-0857-0A45-93B4-C9202696C02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524408" y="570919"/>
              <a:ext cx="10936224" cy="5569726"/>
            </a:xfrm>
            <a:prstGeom prst="rect">
              <a:avLst/>
            </a:prstGeom>
          </p:spPr>
        </p:pic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9B142FB9-8EC7-4F42-B125-C7F30087EAE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63417" y="717063"/>
            <a:ext cx="9507417" cy="613887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A30666A-DDF0-3142-B3C8-92067073EF3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63417" y="717063"/>
            <a:ext cx="9507417" cy="6138876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201125BE-90D7-E844-8CE6-CAF4499D9C09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399549" y="2048678"/>
            <a:ext cx="13167360" cy="2162813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7627833A-6A17-F349-A1A4-2EB4B6635F23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-183511" y="-3939734"/>
            <a:ext cx="4755496" cy="12266873"/>
          </a:xfrm>
          <a:prstGeom prst="rect">
            <a:avLst/>
          </a:prstGeom>
          <a:ln>
            <a:noFill/>
          </a:ln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9192D9B1-97A9-434A-A74F-FB96588EB7EF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399549" y="2048678"/>
            <a:ext cx="13167360" cy="2162813"/>
          </a:xfrm>
          <a:prstGeom prst="rect">
            <a:avLst/>
          </a:prstGeom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B9426B7-3CA5-BA4F-A4F9-7F5A121BED30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63417" y="717063"/>
            <a:ext cx="9507417" cy="4426437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610E8043-4219-274D-94F3-17D790C68781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70985" y="-3983485"/>
            <a:ext cx="1376022" cy="1225083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9FDDB64D-E49D-F746-A35D-0C896C54F393}"/>
              </a:ext>
            </a:extLst>
          </p:cNvPr>
          <p:cNvSpPr txBox="1"/>
          <p:nvPr/>
        </p:nvSpPr>
        <p:spPr>
          <a:xfrm>
            <a:off x="1448876" y="1931909"/>
            <a:ext cx="1564783" cy="563231"/>
          </a:xfrm>
          <a:prstGeom prst="rect">
            <a:avLst/>
          </a:prstGeom>
          <a:noFill/>
          <a:effectLst>
            <a:outerShdw blurRad="25400" dist="127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>
              <a:lnSpc>
                <a:spcPct val="85000"/>
              </a:lnSpc>
            </a:pPr>
            <a:r>
              <a:rPr lang="en-US" dirty="0">
                <a:solidFill>
                  <a:srgbClr val="FFC000"/>
                </a:solidFill>
              </a:rPr>
              <a:t>Half the size of our Sun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5A680DC-BFDF-3646-B07A-49D4347A3629}"/>
              </a:ext>
            </a:extLst>
          </p:cNvPr>
          <p:cNvSpPr txBox="1"/>
          <p:nvPr/>
        </p:nvSpPr>
        <p:spPr>
          <a:xfrm>
            <a:off x="1448876" y="1912190"/>
            <a:ext cx="1564783" cy="369332"/>
          </a:xfrm>
          <a:prstGeom prst="rect">
            <a:avLst/>
          </a:prstGeom>
          <a:noFill/>
          <a:effectLst>
            <a:outerShdw blurRad="25400" dist="127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Our Sun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ACE74A2-5C36-0044-9416-C140F79A245C}"/>
              </a:ext>
            </a:extLst>
          </p:cNvPr>
          <p:cNvSpPr txBox="1"/>
          <p:nvPr/>
        </p:nvSpPr>
        <p:spPr>
          <a:xfrm>
            <a:off x="1300770" y="1075499"/>
            <a:ext cx="1860994" cy="563231"/>
          </a:xfrm>
          <a:prstGeom prst="rect">
            <a:avLst/>
          </a:prstGeom>
          <a:noFill/>
          <a:effectLst>
            <a:outerShdw blurRad="25400" dist="127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>
              <a:lnSpc>
                <a:spcPct val="85000"/>
              </a:lnSpc>
            </a:pPr>
            <a:r>
              <a:rPr lang="en-US" dirty="0">
                <a:solidFill>
                  <a:srgbClr val="FFC000"/>
                </a:solidFill>
              </a:rPr>
              <a:t>Twice the size of our Sun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CCD34F8-ADB0-1F46-B21F-5180A1CE63E8}"/>
              </a:ext>
            </a:extLst>
          </p:cNvPr>
          <p:cNvSpPr txBox="1"/>
          <p:nvPr/>
        </p:nvSpPr>
        <p:spPr>
          <a:xfrm>
            <a:off x="6525066" y="4211491"/>
            <a:ext cx="24352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Scale of Sun and planets are greatly exaggerated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24DD8A-5A0C-864F-9B97-FF48372BC5D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/>
              <a:t>Exoplanet Communications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998D9E8-A3D0-0240-9207-5532E73D49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Comparison of Habitable Zones – </a:t>
            </a:r>
            <a:r>
              <a:rPr lang="en-US" sz="16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With Different Types of Stars</a:t>
            </a:r>
            <a:endParaRPr lang="en-US" dirty="0"/>
          </a:p>
        </p:txBody>
      </p:sp>
      <p:sp>
        <p:nvSpPr>
          <p:cNvPr id="25" name="Date Placeholder 1">
            <a:extLst>
              <a:ext uri="{FF2B5EF4-FFF2-40B4-BE49-F238E27FC236}">
                <a16:creationId xmlns:a16="http://schemas.microsoft.com/office/drawing/2014/main" id="{D16BF43B-DA2D-324C-B28C-7E5ECF736350}"/>
              </a:ext>
            </a:extLst>
          </p:cNvPr>
          <p:cNvSpPr>
            <a:spLocks noGrp="1"/>
          </p:cNvSpPr>
          <p:nvPr>
            <p:ph type="dt" sz="half" idx="18"/>
          </p:nvPr>
        </p:nvSpPr>
        <p:spPr>
          <a:xfrm>
            <a:off x="254000" y="4954249"/>
            <a:ext cx="1422400" cy="123211"/>
          </a:xfrm>
        </p:spPr>
        <p:txBody>
          <a:bodyPr/>
          <a:lstStyle/>
          <a:p>
            <a:fld id="{AC23A6A7-FB1A-D74F-92E9-6DA91FB84AEA}" type="datetime4">
              <a:rPr lang="en-US" smtClean="0"/>
              <a:t>November 4, 2021</a:t>
            </a:fld>
            <a:endParaRPr lang="en-US"/>
          </a:p>
        </p:txBody>
      </p:sp>
      <p:sp>
        <p:nvSpPr>
          <p:cNvPr id="26" name="Footer Placeholder 2">
            <a:extLst>
              <a:ext uri="{FF2B5EF4-FFF2-40B4-BE49-F238E27FC236}">
                <a16:creationId xmlns:a16="http://schemas.microsoft.com/office/drawing/2014/main" id="{D41649EA-046F-9846-A05B-3379B1EEA41F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>
          <a:xfrm>
            <a:off x="1676400" y="4954249"/>
            <a:ext cx="5775960" cy="123211"/>
          </a:xfrm>
        </p:spPr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27" name="Slide Number Placeholder 3">
            <a:extLst>
              <a:ext uri="{FF2B5EF4-FFF2-40B4-BE49-F238E27FC236}">
                <a16:creationId xmlns:a16="http://schemas.microsoft.com/office/drawing/2014/main" id="{4FE31347-98F2-3D40-A6A4-5C7EB96D8782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7452360" y="4952849"/>
            <a:ext cx="601370" cy="122071"/>
          </a:xfrm>
        </p:spPr>
        <p:txBody>
          <a:bodyPr/>
          <a:lstStyle/>
          <a:p>
            <a:fld id="{11C0F2E9-13F1-4B54-979A-5E00D7D5723C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8418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0.00031 L -5.55556E-7 -0.8824 " pathEditMode="relative" ptsTypes="AA">
                                      <p:cBhvr>
                                        <p:cTn id="14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1.97531E-6 L 3.88889E-6 -0.88272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441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7" dur="2000" fill="hold"/>
                                        <p:tgtEl>
                                          <p:spTgt spid="31"/>
                                        </p:tgtEl>
                                      </p:cBhvr>
                                      <p:by x="22000" y="22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9" dur="2000" fill="hold"/>
                                        <p:tgtEl>
                                          <p:spTgt spid="37"/>
                                        </p:tgtEl>
                                      </p:cBhvr>
                                      <p:by x="22000" y="22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0.8824 L -5.55556E-7 0.925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90370"/>
                                    </p:animMotion>
                                  </p:childTnLst>
                                </p:cTn>
                              </p:par>
                              <p:par>
                                <p:cTn id="4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0.88303 L 3.88889E-6 0.91666 " pathEditMode="relative" rAng="0" ptsTypes="AA">
                                      <p:cBhvr>
                                        <p:cTn id="49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899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000"/>
                            </p:stCondLst>
                            <p:childTnLst>
                              <p:par>
                                <p:cTn id="5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3500"/>
                            </p:stCondLst>
                            <p:childTnLst>
                              <p:par>
                                <p:cTn id="55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000"/>
                            </p:stCondLst>
                            <p:childTnLst>
                              <p:par>
                                <p:cTn id="5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500"/>
                            </p:stCondLst>
                            <p:childTnLst>
                              <p:par>
                                <p:cTn id="63" presetID="6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4" dur="5000" fill="hold"/>
                                        <p:tgtEl>
                                          <p:spTgt spid="19"/>
                                        </p:tgtEl>
                                      </p:cBhvr>
                                      <p:by x="16000" y="16000"/>
                                    </p:animScale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4" grpId="1"/>
      <p:bldP spid="2" grpId="0"/>
      <p:bldP spid="15" grpId="0"/>
      <p:bldP spid="15" grpId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UIDATA" val="&lt;database version=&quot;11.0&quot;&gt;&lt;object type=&quot;1&quot; unique_id=&quot;10001&quot;&gt;&lt;object type=&quot;2&quot; unique_id=&quot;10522&quot;&gt;&lt;object type=&quot;3&quot; unique_id=&quot;10523&quot;&gt;&lt;property id=&quot;20148&quot; value=&quot;5&quot;/&gt;&lt;property id=&quot;20300&quot; value=&quot;Slide 1&quot;/&gt;&lt;property id=&quot;20307&quot; value=&quot;277&quot;/&gt;&lt;/object&gt;&lt;object type=&quot;3&quot; unique_id=&quot;10524&quot;&gt;&lt;property id=&quot;20148&quot; value=&quot;5&quot;/&gt;&lt;property id=&quot;20300&quot; value=&quot;Slide 2&quot;/&gt;&lt;property id=&quot;20307&quot; value=&quot;281&quot;/&gt;&lt;/object&gt;&lt;object type=&quot;3&quot; unique_id=&quot;10525&quot;&gt;&lt;property id=&quot;20148&quot; value=&quot;5&quot;/&gt;&lt;property id=&quot;20300&quot; value=&quot;Slide 3&quot;/&gt;&lt;property id=&quot;20307&quot; value=&quot;280&quot;/&gt;&lt;/object&gt;&lt;object type=&quot;3&quot; unique_id=&quot;10526&quot;&gt;&lt;property id=&quot;20148&quot; value=&quot;5&quot;/&gt;&lt;property id=&quot;20300&quot; value=&quot;Slide 4&quot;/&gt;&lt;property id=&quot;20307&quot; value=&quot;278&quot;/&gt;&lt;/object&gt;&lt;/object&gt;&lt;object type=&quot;8&quot; unique_id=&quot;10532&quot;&gt;&lt;/object&gt;&lt;/object&gt;&lt;/database&gt;"/>
  <p:tag name="MMPROD_NEXTUNIQUEID" val="10010"/>
  <p:tag name="SECTOMILLISECCONVERTED" val="1"/>
</p:tagLst>
</file>

<file path=ppt/theme/theme1.xml><?xml version="1.0" encoding="utf-8"?>
<a:theme xmlns:a="http://schemas.openxmlformats.org/drawingml/2006/main" name="NASAjpl-BlackTheme-16x9-vA6">
  <a:themeElements>
    <a:clrScheme name="NASA-JPL - Jan 2017">
      <a:dk1>
        <a:sysClr val="windowText" lastClr="000000"/>
      </a:dk1>
      <a:lt1>
        <a:sysClr val="window" lastClr="FFFFFF"/>
      </a:lt1>
      <a:dk2>
        <a:srgbClr val="5D5D60"/>
      </a:dk2>
      <a:lt2>
        <a:srgbClr val="E4E9EF"/>
      </a:lt2>
      <a:accent1>
        <a:srgbClr val="6083AA"/>
      </a:accent1>
      <a:accent2>
        <a:srgbClr val="94A8C2"/>
      </a:accent2>
      <a:accent3>
        <a:srgbClr val="0B3D91"/>
      </a:accent3>
      <a:accent4>
        <a:srgbClr val="E31937"/>
      </a:accent4>
      <a:accent5>
        <a:srgbClr val="F2A900"/>
      </a:accent5>
      <a:accent6>
        <a:srgbClr val="A4B34C"/>
      </a:accent6>
      <a:hlink>
        <a:srgbClr val="0E7EE0"/>
      </a:hlink>
      <a:folHlink>
        <a:srgbClr val="0E7EE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2">
            <a:lumMod val="50000"/>
          </a:schemeClr>
        </a:solidFill>
        <a:ln>
          <a:noFill/>
        </a:ln>
        <a:effectLst/>
      </a:spPr>
      <a:bodyPr rtlCol="0" anchor="ctr">
        <a:noAutofit/>
      </a:bodyPr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 cmpd="sng">
          <a:solidFill>
            <a:schemeClr val="tx2"/>
          </a:solidFill>
          <a:headEnd type="arrow"/>
          <a:tailEnd type="arrow"/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dirty="0" err="1" smtClean="0">
            <a:solidFill>
              <a:schemeClr val="bg1"/>
            </a:solidFill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15980</TotalTime>
  <Words>544</Words>
  <Application>Microsoft Macintosh PowerPoint</Application>
  <PresentationFormat>On-screen Show (16:9)</PresentationFormat>
  <Paragraphs>47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4" baseType="lpstr">
      <vt:lpstr>Arial</vt:lpstr>
      <vt:lpstr>NASAjpl-BlackTheme-16x9-vA6</vt:lpstr>
      <vt:lpstr>The Habitable Zone  </vt:lpstr>
      <vt:lpstr>Comparison of Habitable Zones – With Different Types of Stars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Carolyn M Stolze</dc:creator>
  <cp:lastModifiedBy>Piazza, Enrico G (US 1864)</cp:lastModifiedBy>
  <cp:revision>259</cp:revision>
  <dcterms:created xsi:type="dcterms:W3CDTF">2016-09-08T21:41:17Z</dcterms:created>
  <dcterms:modified xsi:type="dcterms:W3CDTF">2021-11-05T00:15:45Z</dcterms:modified>
</cp:coreProperties>
</file>