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4"/>
  </p:notesMasterIdLst>
  <p:handoutMasterIdLst>
    <p:handoutMasterId r:id="rId5"/>
  </p:handoutMasterIdLst>
  <p:sldIdLst>
    <p:sldId id="272" r:id="rId2"/>
    <p:sldId id="293" r:id="rId3"/>
  </p:sldIdLst>
  <p:sldSz cx="9144000" cy="5143500" type="screen16x9"/>
  <p:notesSz cx="6858000" cy="9144000"/>
  <p:custDataLst>
    <p:tags r:id="rId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72"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88B5FF"/>
    <a:srgbClr val="9DC3E6"/>
    <a:srgbClr val="B7D2FF"/>
    <a:srgbClr val="3E526D"/>
    <a:srgbClr val="0060A5"/>
    <a:srgbClr val="00233D"/>
    <a:srgbClr val="2F394E"/>
    <a:srgbClr val="5F739C"/>
    <a:srgbClr val="AFABA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38"/>
    <p:restoredTop sz="80160" autoAdjust="0"/>
  </p:normalViewPr>
  <p:slideViewPr>
    <p:cSldViewPr snapToGrid="0" snapToObjects="1">
      <p:cViewPr varScale="1">
        <p:scale>
          <a:sx n="132" d="100"/>
          <a:sy n="132" d="100"/>
        </p:scale>
        <p:origin x="1712" y="176"/>
      </p:cViewPr>
      <p:guideLst>
        <p:guide orient="horz" pos="2772"/>
        <p:guide pos="2880"/>
      </p:guideLst>
    </p:cSldViewPr>
  </p:slideViewPr>
  <p:notesTextViewPr>
    <p:cViewPr>
      <p:scale>
        <a:sx n="100" d="100"/>
        <a:sy n="100" d="100"/>
      </p:scale>
      <p:origin x="0" y="-8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gs" Target="tags/tag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767AB6-DDEA-CF4E-A74B-19A554508643}" type="datetimeFigureOut">
              <a:rPr lang="en-US" smtClean="0">
                <a:latin typeface="Arial"/>
              </a:rPr>
              <a:t>11/4/21</a:t>
            </a:fld>
            <a:endParaRPr lang="en-US">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300F83-E232-AF4B-BEC0-F9D716239A3F}" type="slidenum">
              <a:rPr lang="en-US" smtClean="0">
                <a:latin typeface="Arial"/>
              </a:rPr>
              <a:t>‹#›</a:t>
            </a:fld>
            <a:endParaRPr lang="en-US">
              <a:latin typeface="Arial"/>
            </a:endParaRPr>
          </a:p>
        </p:txBody>
      </p:sp>
    </p:spTree>
    <p:extLst>
      <p:ext uri="{BB962C8B-B14F-4D97-AF65-F5344CB8AC3E}">
        <p14:creationId xmlns:p14="http://schemas.microsoft.com/office/powerpoint/2010/main" val="42052301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72DD8AEC-B96B-2C4C-86B3-8483D80B216B}" type="datetimeFigureOut">
              <a:rPr lang="en-US" smtClean="0"/>
              <a:pPr/>
              <a:t>11/4/21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4180AB40-CF9C-CB44-AF47-E5E5B00AC330}" type="slidenum">
              <a:rPr lang="en-US" smtClean="0"/>
              <a:pPr/>
              <a:t>‹#›</a:t>
            </a:fld>
            <a:endParaRPr lang="en-US"/>
          </a:p>
        </p:txBody>
      </p:sp>
    </p:spTree>
    <p:extLst>
      <p:ext uri="{BB962C8B-B14F-4D97-AF65-F5344CB8AC3E}">
        <p14:creationId xmlns:p14="http://schemas.microsoft.com/office/powerpoint/2010/main" val="338257177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a:ea typeface="+mn-ea"/>
                <a:cs typeface="+mn-cs"/>
              </a:rPr>
              <a:t>Spectroscopy - Detection of Bio Signatures</a:t>
            </a:r>
            <a:r>
              <a:rPr lang="en-US" sz="1200" b="1" i="0" kern="1200" dirty="0">
                <a:solidFill>
                  <a:schemeClr val="tx1"/>
                </a:solidFill>
                <a:effectLst/>
                <a:latin typeface="Arial"/>
                <a:ea typeface="+mn-ea"/>
                <a:cs typeface="+mn-cs"/>
              </a:rPr>
              <a:t> </a:t>
            </a:r>
            <a:r>
              <a:rPr lang="en-US" sz="1200" i="1" kern="1200" dirty="0">
                <a:solidFill>
                  <a:schemeClr val="tx1"/>
                </a:solidFill>
                <a:effectLst/>
                <a:latin typeface="Arial"/>
                <a:ea typeface="+mn-ea"/>
                <a:cs typeface="+mn-cs"/>
              </a:rPr>
              <a:t>Audience: 9</a:t>
            </a:r>
            <a:r>
              <a:rPr lang="en-US" sz="1200" i="1" kern="1200" baseline="30000" dirty="0">
                <a:solidFill>
                  <a:schemeClr val="tx1"/>
                </a:solidFill>
                <a:effectLst/>
                <a:latin typeface="Arial"/>
                <a:ea typeface="+mn-ea"/>
                <a:cs typeface="+mn-cs"/>
              </a:rPr>
              <a:t>th</a:t>
            </a:r>
            <a:r>
              <a:rPr lang="en-US" sz="1200" i="1" kern="1200" dirty="0">
                <a:solidFill>
                  <a:schemeClr val="tx1"/>
                </a:solidFill>
                <a:effectLst/>
                <a:latin typeface="Arial"/>
                <a:ea typeface="+mn-ea"/>
                <a:cs typeface="+mn-cs"/>
              </a:rPr>
              <a:t> Grade and older.</a:t>
            </a:r>
            <a:endParaRPr lang="en-US" sz="1200" kern="1200" dirty="0">
              <a:solidFill>
                <a:schemeClr val="tx1"/>
              </a:solidFill>
              <a:effectLst/>
              <a:latin typeface="Arial"/>
              <a:ea typeface="+mn-ea"/>
              <a:cs typeface="+mn-cs"/>
            </a:endParaRPr>
          </a:p>
          <a:p>
            <a:r>
              <a:rPr lang="en-US" sz="1200" b="1" kern="1200" dirty="0">
                <a:solidFill>
                  <a:schemeClr val="tx1"/>
                </a:solidFill>
                <a:effectLst/>
                <a:latin typeface="Arial"/>
                <a:ea typeface="+mn-ea"/>
                <a:cs typeface="+mn-cs"/>
              </a:rPr>
              <a:t>Description:</a:t>
            </a:r>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This slide illustrates how scientists use Spectroscopy to determine what substances are present in the atmosphere of a celestial body.</a:t>
            </a:r>
          </a:p>
          <a:p>
            <a:endParaRPr lang="en-US" sz="1200" kern="1200" dirty="0">
              <a:solidFill>
                <a:schemeClr val="tx1"/>
              </a:solidFill>
              <a:effectLst/>
              <a:latin typeface="Arial"/>
              <a:ea typeface="+mn-ea"/>
              <a:cs typeface="+mn-cs"/>
            </a:endParaRPr>
          </a:p>
          <a:p>
            <a:r>
              <a:rPr lang="en-US" sz="1200" b="1" kern="1200" dirty="0">
                <a:solidFill>
                  <a:schemeClr val="tx1"/>
                </a:solidFill>
                <a:effectLst/>
                <a:latin typeface="Arial"/>
                <a:ea typeface="+mn-ea"/>
                <a:cs typeface="+mn-cs"/>
              </a:rPr>
              <a:t>User's notes: </a:t>
            </a:r>
            <a:r>
              <a:rPr lang="en-US" sz="1200" kern="1200" dirty="0">
                <a:solidFill>
                  <a:schemeClr val="tx1"/>
                </a:solidFill>
                <a:effectLst/>
                <a:latin typeface="Arial"/>
                <a:ea typeface="+mn-ea"/>
                <a:cs typeface="+mn-cs"/>
              </a:rPr>
              <a:t> In these charts, the dips are extremely exaggerated, especially for “the light from planet only.” In reality, such dips are very shallow, and that’s why astronomers require such big telescopes. One dip in “Light from planet only” does not correspond to either water or methane. This indicates that another atom/molecule is present in the planet's atmosphere.</a:t>
            </a:r>
          </a:p>
          <a:p>
            <a:endParaRPr lang="en-US" sz="1200" kern="1200" dirty="0">
              <a:solidFill>
                <a:schemeClr val="tx1"/>
              </a:solidFill>
              <a:effectLst/>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a:ea typeface="+mn-ea"/>
                <a:cs typeface="+mn-cs"/>
              </a:rPr>
              <a:t>NOTE:</a:t>
            </a:r>
            <a:r>
              <a:rPr lang="en-US" sz="1200" kern="1200" dirty="0">
                <a:solidFill>
                  <a:schemeClr val="tx1"/>
                </a:solidFill>
                <a:effectLst/>
                <a:latin typeface="Arial"/>
                <a:ea typeface="+mn-ea"/>
                <a:cs typeface="+mn-cs"/>
              </a:rPr>
              <a:t> This PowerPoint file has built-in interactive elements. To view them, you must be in "Slide Show" mode; you can then move to the next view either by clicking your mouse, the spacebar, or the arrow keys. This slide will not work in "regular viewing mode."</a:t>
            </a:r>
          </a:p>
          <a:p>
            <a:endParaRPr lang="en-US" dirty="0"/>
          </a:p>
          <a:p>
            <a:endParaRPr lang="en-US" dirty="0"/>
          </a:p>
          <a:p>
            <a:r>
              <a:rPr lang="en-US" dirty="0"/>
              <a:t>Click 1: light from star passes through prism</a:t>
            </a:r>
          </a:p>
          <a:p>
            <a:r>
              <a:rPr lang="en-US" dirty="0"/>
              <a:t>Click 2: light from star passes through planet’s atmosphere before passing through prism</a:t>
            </a:r>
          </a:p>
          <a:p>
            <a:r>
              <a:rPr lang="en-US" dirty="0"/>
              <a:t>Click 3: star, prism and gradients disappear, then absorption lines reposition, then labels appear</a:t>
            </a:r>
          </a:p>
          <a:p>
            <a:r>
              <a:rPr lang="en-US" dirty="0"/>
              <a:t>Click 4: slide change</a:t>
            </a:r>
          </a:p>
        </p:txBody>
      </p:sp>
      <p:sp>
        <p:nvSpPr>
          <p:cNvPr id="4" name="Slide Number Placeholder 3"/>
          <p:cNvSpPr>
            <a:spLocks noGrp="1"/>
          </p:cNvSpPr>
          <p:nvPr>
            <p:ph type="sldNum" sz="quarter" idx="5"/>
          </p:nvPr>
        </p:nvSpPr>
        <p:spPr/>
        <p:txBody>
          <a:bodyPr/>
          <a:lstStyle/>
          <a:p>
            <a:fld id="{53E2C2CA-A0ED-D449-BD82-67EA63EA3096}" type="slidenum">
              <a:rPr lang="en-US" smtClean="0"/>
              <a:t>1</a:t>
            </a:fld>
            <a:endParaRPr lang="en-US"/>
          </a:p>
        </p:txBody>
      </p:sp>
    </p:spTree>
    <p:extLst>
      <p:ext uri="{BB962C8B-B14F-4D97-AF65-F5344CB8AC3E}">
        <p14:creationId xmlns:p14="http://schemas.microsoft.com/office/powerpoint/2010/main" val="2732977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Absorption feature relocates automatically after slide change</a:t>
            </a:r>
          </a:p>
          <a:p>
            <a:r>
              <a:rPr lang="en-US" dirty="0"/>
              <a:t>Click 1: blue line traces over absorption feature, then repositions to show evidence of water</a:t>
            </a:r>
          </a:p>
          <a:p>
            <a:r>
              <a:rPr lang="en-US" dirty="0"/>
              <a:t>Click 2: red line traces over absorption feature, then repositions to show evidence of methane</a:t>
            </a:r>
          </a:p>
          <a:p>
            <a:r>
              <a:rPr lang="en-US" dirty="0"/>
              <a:t>Click 3: slide change</a:t>
            </a:r>
          </a:p>
        </p:txBody>
      </p:sp>
      <p:sp>
        <p:nvSpPr>
          <p:cNvPr id="4" name="Slide Number Placeholder 3"/>
          <p:cNvSpPr>
            <a:spLocks noGrp="1"/>
          </p:cNvSpPr>
          <p:nvPr>
            <p:ph type="sldNum" sz="quarter" idx="5"/>
          </p:nvPr>
        </p:nvSpPr>
        <p:spPr/>
        <p:txBody>
          <a:bodyPr/>
          <a:lstStyle/>
          <a:p>
            <a:fld id="{4180AB40-CF9C-CB44-AF47-E5E5B00AC330}" type="slidenum">
              <a:rPr lang="en-US" smtClean="0"/>
              <a:pPr/>
              <a:t>2</a:t>
            </a:fld>
            <a:endParaRPr lang="en-US"/>
          </a:p>
        </p:txBody>
      </p:sp>
    </p:spTree>
    <p:extLst>
      <p:ext uri="{BB962C8B-B14F-4D97-AF65-F5344CB8AC3E}">
        <p14:creationId xmlns:p14="http://schemas.microsoft.com/office/powerpoint/2010/main" val="1402358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No Image">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925513" y="1956377"/>
            <a:ext cx="7483464" cy="294801"/>
          </a:xfrm>
        </p:spPr>
        <p:txBody>
          <a:bodyPr>
            <a:noAutofit/>
          </a:bodyPr>
          <a:lstStyle>
            <a:lvl1pPr marL="0" indent="0">
              <a:buNone/>
              <a:defRPr sz="1400"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a Theme, Project or Mission Name (optional)</a:t>
            </a:r>
          </a:p>
        </p:txBody>
      </p:sp>
      <p:sp>
        <p:nvSpPr>
          <p:cNvPr id="24" name="Text Placeholder 21"/>
          <p:cNvSpPr>
            <a:spLocks noGrp="1"/>
          </p:cNvSpPr>
          <p:nvPr>
            <p:ph type="body" sz="quarter" idx="16" hasCustomPrompt="1"/>
          </p:nvPr>
        </p:nvSpPr>
        <p:spPr>
          <a:xfrm>
            <a:off x="915352" y="2251179"/>
            <a:ext cx="7493625" cy="419202"/>
          </a:xfrm>
        </p:spPr>
        <p:txBody>
          <a:bodyPr>
            <a:noAutofit/>
          </a:bodyPr>
          <a:lstStyle>
            <a:lvl1pPr marL="0" indent="0">
              <a:buNone/>
              <a:defRPr sz="2400" b="1"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Presentation Title</a:t>
            </a:r>
          </a:p>
        </p:txBody>
      </p:sp>
      <p:sp>
        <p:nvSpPr>
          <p:cNvPr id="25" name="Text Placeholder 21"/>
          <p:cNvSpPr>
            <a:spLocks noGrp="1"/>
          </p:cNvSpPr>
          <p:nvPr>
            <p:ph type="body" sz="quarter" idx="17" hasCustomPrompt="1"/>
          </p:nvPr>
        </p:nvSpPr>
        <p:spPr>
          <a:xfrm>
            <a:off x="925512" y="2668678"/>
            <a:ext cx="7483465" cy="826362"/>
          </a:xfrm>
        </p:spPr>
        <p:txBody>
          <a:bodyPr>
            <a:noAutofit/>
          </a:bodyPr>
          <a:lstStyle>
            <a:lvl1pPr marL="0" indent="0">
              <a:buNone/>
              <a:defRPr sz="2000" b="0"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a Presentation Subtitle</a:t>
            </a:r>
          </a:p>
        </p:txBody>
      </p:sp>
      <p:sp>
        <p:nvSpPr>
          <p:cNvPr id="26" name="Text Placeholder 21"/>
          <p:cNvSpPr>
            <a:spLocks noGrp="1"/>
          </p:cNvSpPr>
          <p:nvPr>
            <p:ph type="body" sz="quarter" idx="18" hasCustomPrompt="1"/>
          </p:nvPr>
        </p:nvSpPr>
        <p:spPr>
          <a:xfrm>
            <a:off x="915352" y="4246880"/>
            <a:ext cx="7493625" cy="497840"/>
          </a:xfrm>
        </p:spPr>
        <p:txBody>
          <a:bodyPr anchor="b">
            <a:noAutofit/>
          </a:bodyPr>
          <a:lstStyle>
            <a:lvl1pPr marL="0" indent="0">
              <a:buNone/>
              <a:defRPr sz="1000" b="0"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Job Title, Date, etc.</a:t>
            </a:r>
          </a:p>
        </p:txBody>
      </p:sp>
      <p:sp>
        <p:nvSpPr>
          <p:cNvPr id="3" name="Footer Placeholder 2"/>
          <p:cNvSpPr>
            <a:spLocks noGrp="1"/>
          </p:cNvSpPr>
          <p:nvPr>
            <p:ph type="ftr" sz="quarter" idx="20"/>
          </p:nvPr>
        </p:nvSpPr>
        <p:spPr>
          <a:xfrm>
            <a:off x="915351" y="4802823"/>
            <a:ext cx="7493625" cy="274637"/>
          </a:xfrm>
          <a:prstGeom prst="rect">
            <a:avLst/>
          </a:prstGeom>
        </p:spPr>
        <p:txBody>
          <a:bodyPr/>
          <a:lstStyle>
            <a:lvl1pPr algn="l">
              <a:defRPr/>
            </a:lvl1pPr>
          </a:lstStyle>
          <a:p>
            <a:r>
              <a:rPr lang="en-US"/>
              <a:t>This document has been reviewed and determined not to contain export controlled technical data.</a:t>
            </a:r>
          </a:p>
        </p:txBody>
      </p:sp>
      <p:sp>
        <p:nvSpPr>
          <p:cNvPr id="9" name="Slide Number Placeholder 7">
            <a:extLst>
              <a:ext uri="{FF2B5EF4-FFF2-40B4-BE49-F238E27FC236}">
                <a16:creationId xmlns:a16="http://schemas.microsoft.com/office/drawing/2014/main" id="{FB95CE11-024D-3F4B-BC28-D51D5826C401}"/>
              </a:ext>
            </a:extLst>
          </p:cNvPr>
          <p:cNvSpPr>
            <a:spLocks noGrp="1"/>
          </p:cNvSpPr>
          <p:nvPr>
            <p:ph type="sldNum" sz="quarter" idx="4"/>
          </p:nvPr>
        </p:nvSpPr>
        <p:spPr>
          <a:xfrm>
            <a:off x="6753069" y="4952849"/>
            <a:ext cx="1933731" cy="123211"/>
          </a:xfrm>
          <a:prstGeom prst="rect">
            <a:avLst/>
          </a:prstGeom>
        </p:spPr>
        <p:txBody>
          <a:bodyPr anchor="ctr"/>
          <a:lstStyle>
            <a:lvl1pPr>
              <a:defRPr sz="800">
                <a:solidFill>
                  <a:schemeClr val="bg2">
                    <a:lumMod val="25000"/>
                  </a:schemeClr>
                </a:solidFill>
              </a:defRPr>
            </a:lvl1pPr>
          </a:lstStyle>
          <a:p>
            <a:fld id="{275C533D-D968-4A70-91E2-44C7FEDAA0E0}" type="slidenum">
              <a:rPr lang="en-US" smtClean="0"/>
              <a:pPr/>
              <a:t>‹#›</a:t>
            </a:fld>
            <a:endParaRPr lang="en-US"/>
          </a:p>
        </p:txBody>
      </p:sp>
    </p:spTree>
    <p:extLst>
      <p:ext uri="{BB962C8B-B14F-4D97-AF65-F5344CB8AC3E}">
        <p14:creationId xmlns:p14="http://schemas.microsoft.com/office/powerpoint/2010/main" val="680955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254000" y="2137092"/>
            <a:ext cx="4216400" cy="23841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1"/>
          <p:cNvSpPr>
            <a:spLocks noGrp="1"/>
          </p:cNvSpPr>
          <p:nvPr>
            <p:ph sz="quarter" idx="20"/>
          </p:nvPr>
        </p:nvSpPr>
        <p:spPr>
          <a:xfrm>
            <a:off x="4675164" y="2137092"/>
            <a:ext cx="4216400" cy="23841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p:cNvSpPr>
            <a:spLocks noGrp="1"/>
          </p:cNvSpPr>
          <p:nvPr>
            <p:ph type="body" idx="1"/>
          </p:nvPr>
        </p:nvSpPr>
        <p:spPr>
          <a:xfrm>
            <a:off x="254000" y="1497330"/>
            <a:ext cx="421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4"/>
          <p:cNvSpPr>
            <a:spLocks noGrp="1"/>
          </p:cNvSpPr>
          <p:nvPr>
            <p:ph type="body" sz="quarter" idx="3"/>
          </p:nvPr>
        </p:nvSpPr>
        <p:spPr>
          <a:xfrm>
            <a:off x="4675164" y="1497330"/>
            <a:ext cx="421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Date Placeholder 1"/>
          <p:cNvSpPr>
            <a:spLocks noGrp="1"/>
          </p:cNvSpPr>
          <p:nvPr>
            <p:ph type="dt" sz="half" idx="21"/>
          </p:nvPr>
        </p:nvSpPr>
        <p:spPr>
          <a:xfrm>
            <a:off x="254000" y="4954249"/>
            <a:ext cx="1422400" cy="123211"/>
          </a:xfrm>
          <a:prstGeom prst="rect">
            <a:avLst/>
          </a:prstGeom>
        </p:spPr>
        <p:txBody>
          <a:bodyPr/>
          <a:lstStyle/>
          <a:p>
            <a:fld id="{278B4A6A-4915-8443-AB7C-65C51537CBCC}" type="datetime4">
              <a:rPr lang="en-US" smtClean="0"/>
              <a:t>November 4, 2021</a:t>
            </a:fld>
            <a:endParaRPr lang="en-US"/>
          </a:p>
        </p:txBody>
      </p:sp>
      <p:sp>
        <p:nvSpPr>
          <p:cNvPr id="3" name="Footer Placeholder 2"/>
          <p:cNvSpPr>
            <a:spLocks noGrp="1"/>
          </p:cNvSpPr>
          <p:nvPr>
            <p:ph type="ftr" sz="quarter" idx="22"/>
          </p:nvPr>
        </p:nvSpPr>
        <p:spPr>
          <a:xfrm>
            <a:off x="1676400" y="4954249"/>
            <a:ext cx="5775960" cy="123211"/>
          </a:xfrm>
          <a:prstGeom prst="rect">
            <a:avLst/>
          </a:prstGeom>
        </p:spPr>
        <p:txBody>
          <a:bodyPr/>
          <a:lstStyle/>
          <a:p>
            <a:r>
              <a:rPr lang="en-US"/>
              <a:t>This document has been reviewed and determined not to contain export controlled technical data.</a:t>
            </a:r>
          </a:p>
        </p:txBody>
      </p:sp>
      <p:sp>
        <p:nvSpPr>
          <p:cNvPr id="8" name="Slide Number Placeholder 7"/>
          <p:cNvSpPr>
            <a:spLocks noGrp="1"/>
          </p:cNvSpPr>
          <p:nvPr>
            <p:ph type="sldNum" sz="quarter" idx="23"/>
          </p:nvPr>
        </p:nvSpPr>
        <p:spPr>
          <a:xfrm>
            <a:off x="6753069" y="4952849"/>
            <a:ext cx="1933731" cy="123211"/>
          </a:xfrm>
          <a:prstGeom prst="rect">
            <a:avLst/>
          </a:prstGeom>
        </p:spPr>
        <p:txBody>
          <a:bodyPr/>
          <a:lstStyle/>
          <a:p>
            <a:fld id="{16356448-7EEE-4D0D-AE32-557A2392817F}" type="slidenum">
              <a:rPr lang="en-US" smtClean="0"/>
              <a:pPr/>
              <a:t>‹#›</a:t>
            </a:fld>
            <a:endParaRPr lang="en-US"/>
          </a:p>
        </p:txBody>
      </p:sp>
    </p:spTree>
    <p:extLst>
      <p:ext uri="{BB962C8B-B14F-4D97-AF65-F5344CB8AC3E}">
        <p14:creationId xmlns:p14="http://schemas.microsoft.com/office/powerpoint/2010/main" val="688214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21" name="Content Placeholder 2"/>
          <p:cNvSpPr>
            <a:spLocks noGrp="1"/>
          </p:cNvSpPr>
          <p:nvPr>
            <p:ph sz="quarter" idx="19"/>
          </p:nvPr>
        </p:nvSpPr>
        <p:spPr>
          <a:xfrm>
            <a:off x="254000" y="2137092"/>
            <a:ext cx="3211513" cy="2384107"/>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2" name="Text Placeholder 2"/>
          <p:cNvSpPr>
            <a:spLocks noGrp="1"/>
          </p:cNvSpPr>
          <p:nvPr>
            <p:ph type="body" idx="24" hasCustomPrompt="1"/>
          </p:nvPr>
        </p:nvSpPr>
        <p:spPr>
          <a:xfrm>
            <a:off x="254000" y="1497330"/>
            <a:ext cx="3211513" cy="639762"/>
          </a:xfrm>
        </p:spPr>
        <p:txBody>
          <a:bodyPr anchor="b">
            <a:noAutofit/>
          </a:bodyPr>
          <a:lstStyle>
            <a:lvl1pPr marL="0" indent="0">
              <a:buFont typeface="Aria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p>
        </p:txBody>
      </p:sp>
      <p:sp>
        <p:nvSpPr>
          <p:cNvPr id="23" name="Content Placeholder 11"/>
          <p:cNvSpPr>
            <a:spLocks noGrp="1"/>
          </p:cNvSpPr>
          <p:nvPr>
            <p:ph sz="quarter" idx="20"/>
          </p:nvPr>
        </p:nvSpPr>
        <p:spPr>
          <a:xfrm>
            <a:off x="3638844" y="1497329"/>
            <a:ext cx="5129236" cy="3023869"/>
          </a:xfrm>
        </p:spPr>
        <p:txBody>
          <a:bodyPr/>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25"/>
          </p:nvPr>
        </p:nvSpPr>
        <p:spPr>
          <a:xfrm>
            <a:off x="254000" y="4954249"/>
            <a:ext cx="1422400" cy="123211"/>
          </a:xfrm>
          <a:prstGeom prst="rect">
            <a:avLst/>
          </a:prstGeom>
        </p:spPr>
        <p:txBody>
          <a:bodyPr/>
          <a:lstStyle/>
          <a:p>
            <a:fld id="{F3182A71-BA6C-4547-8331-7ABBC67616D1}" type="datetime4">
              <a:rPr lang="en-US" smtClean="0"/>
              <a:t>November 4, 2021</a:t>
            </a:fld>
            <a:endParaRPr lang="en-US"/>
          </a:p>
        </p:txBody>
      </p:sp>
      <p:sp>
        <p:nvSpPr>
          <p:cNvPr id="3" name="Footer Placeholder 2"/>
          <p:cNvSpPr>
            <a:spLocks noGrp="1"/>
          </p:cNvSpPr>
          <p:nvPr>
            <p:ph type="ftr" sz="quarter" idx="26"/>
          </p:nvPr>
        </p:nvSpPr>
        <p:spPr>
          <a:xfrm>
            <a:off x="1676400" y="4954249"/>
            <a:ext cx="5775960" cy="123211"/>
          </a:xfrm>
          <a:prstGeom prst="rect">
            <a:avLst/>
          </a:prstGeom>
        </p:spPr>
        <p:txBody>
          <a:bodyPr/>
          <a:lstStyle/>
          <a:p>
            <a:r>
              <a:rPr lang="en-US"/>
              <a:t>This document has been reviewed and determined not to contain export controlled technical data.</a:t>
            </a:r>
          </a:p>
        </p:txBody>
      </p:sp>
      <p:sp>
        <p:nvSpPr>
          <p:cNvPr id="8" name="Slide Number Placeholder 7"/>
          <p:cNvSpPr>
            <a:spLocks noGrp="1"/>
          </p:cNvSpPr>
          <p:nvPr>
            <p:ph type="sldNum" sz="quarter" idx="27"/>
          </p:nvPr>
        </p:nvSpPr>
        <p:spPr>
          <a:xfrm>
            <a:off x="6753069" y="4952849"/>
            <a:ext cx="1933731" cy="123211"/>
          </a:xfrm>
          <a:prstGeom prst="rect">
            <a:avLst/>
          </a:prstGeom>
        </p:spPr>
        <p:txBody>
          <a:bodyPr/>
          <a:lstStyle/>
          <a:p>
            <a:fld id="{0A79206F-C929-453C-B7BF-19A540401EF1}" type="slidenum">
              <a:rPr lang="en-US" smtClean="0"/>
              <a:pPr/>
              <a:t>‹#›</a:t>
            </a:fld>
            <a:endParaRPr lang="en-US"/>
          </a:p>
        </p:txBody>
      </p:sp>
    </p:spTree>
    <p:extLst>
      <p:ext uri="{BB962C8B-B14F-4D97-AF65-F5344CB8AC3E}">
        <p14:creationId xmlns:p14="http://schemas.microsoft.com/office/powerpoint/2010/main" val="593124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Picture Placeholder 2"/>
          <p:cNvSpPr>
            <a:spLocks noGrp="1"/>
          </p:cNvSpPr>
          <p:nvPr>
            <p:ph type="pic" idx="1"/>
          </p:nvPr>
        </p:nvSpPr>
        <p:spPr>
          <a:xfrm>
            <a:off x="254000" y="1497330"/>
            <a:ext cx="5129236" cy="30238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Content Placeholder 2"/>
          <p:cNvSpPr>
            <a:spLocks noGrp="1"/>
          </p:cNvSpPr>
          <p:nvPr>
            <p:ph sz="quarter" idx="19"/>
          </p:nvPr>
        </p:nvSpPr>
        <p:spPr>
          <a:xfrm>
            <a:off x="5556567" y="2137092"/>
            <a:ext cx="3211513" cy="2384107"/>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6" name="Text Placeholder 2"/>
          <p:cNvSpPr>
            <a:spLocks noGrp="1"/>
          </p:cNvSpPr>
          <p:nvPr>
            <p:ph type="body" idx="24" hasCustomPrompt="1"/>
          </p:nvPr>
        </p:nvSpPr>
        <p:spPr>
          <a:xfrm>
            <a:off x="5556567" y="1497330"/>
            <a:ext cx="3211513" cy="639762"/>
          </a:xfrm>
        </p:spPr>
        <p:txBody>
          <a:bodyPr anchor="b">
            <a:noAutofit/>
          </a:bodyPr>
          <a:lstStyle>
            <a:lvl1pPr marL="0" indent="0">
              <a:buFont typeface="Aria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p>
        </p:txBody>
      </p:sp>
      <p:sp>
        <p:nvSpPr>
          <p:cNvPr id="2" name="Date Placeholder 1"/>
          <p:cNvSpPr>
            <a:spLocks noGrp="1"/>
          </p:cNvSpPr>
          <p:nvPr>
            <p:ph type="dt" sz="half" idx="25"/>
          </p:nvPr>
        </p:nvSpPr>
        <p:spPr>
          <a:xfrm>
            <a:off x="254000" y="4954249"/>
            <a:ext cx="1422400" cy="123211"/>
          </a:xfrm>
          <a:prstGeom prst="rect">
            <a:avLst/>
          </a:prstGeom>
        </p:spPr>
        <p:txBody>
          <a:bodyPr/>
          <a:lstStyle/>
          <a:p>
            <a:fld id="{0FAFACDF-3642-8B4C-91A4-AF675B5D00DF}" type="datetime4">
              <a:rPr lang="en-US" smtClean="0"/>
              <a:t>November 4, 2021</a:t>
            </a:fld>
            <a:endParaRPr lang="en-US"/>
          </a:p>
        </p:txBody>
      </p:sp>
      <p:sp>
        <p:nvSpPr>
          <p:cNvPr id="3" name="Footer Placeholder 2"/>
          <p:cNvSpPr>
            <a:spLocks noGrp="1"/>
          </p:cNvSpPr>
          <p:nvPr>
            <p:ph type="ftr" sz="quarter" idx="26"/>
          </p:nvPr>
        </p:nvSpPr>
        <p:spPr>
          <a:xfrm>
            <a:off x="1676400" y="4954249"/>
            <a:ext cx="5775960" cy="123211"/>
          </a:xfrm>
          <a:prstGeom prst="rect">
            <a:avLst/>
          </a:prstGeom>
        </p:spPr>
        <p:txBody>
          <a:bodyPr/>
          <a:lstStyle/>
          <a:p>
            <a:r>
              <a:rPr lang="en-US"/>
              <a:t>This document has been reviewed and determined not to contain export controlled technical data.</a:t>
            </a:r>
          </a:p>
        </p:txBody>
      </p:sp>
      <p:sp>
        <p:nvSpPr>
          <p:cNvPr id="8" name="Slide Number Placeholder 7"/>
          <p:cNvSpPr>
            <a:spLocks noGrp="1"/>
          </p:cNvSpPr>
          <p:nvPr>
            <p:ph type="sldNum" sz="quarter" idx="27"/>
          </p:nvPr>
        </p:nvSpPr>
        <p:spPr>
          <a:xfrm>
            <a:off x="6753069" y="4952849"/>
            <a:ext cx="1933731" cy="123211"/>
          </a:xfrm>
          <a:prstGeom prst="rect">
            <a:avLst/>
          </a:prstGeom>
        </p:spPr>
        <p:txBody>
          <a:bodyPr/>
          <a:lstStyle/>
          <a:p>
            <a:fld id="{7C3E947D-4126-44FB-8EC6-F80A3BAA18D4}" type="slidenum">
              <a:rPr lang="en-US" smtClean="0"/>
              <a:pPr/>
              <a:t>‹#›</a:t>
            </a:fld>
            <a:endParaRPr lang="en-US"/>
          </a:p>
        </p:txBody>
      </p:sp>
    </p:spTree>
    <p:extLst>
      <p:ext uri="{BB962C8B-B14F-4D97-AF65-F5344CB8AC3E}">
        <p14:creationId xmlns:p14="http://schemas.microsoft.com/office/powerpoint/2010/main" val="3262112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White Strip">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6"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8"/>
          <p:cNvSpPr>
            <a:spLocks noGrp="1"/>
          </p:cNvSpPr>
          <p:nvPr>
            <p:ph type="title"/>
          </p:nvPr>
        </p:nvSpPr>
        <p:spPr/>
        <p:txBody>
          <a:bodyPr>
            <a:noAutofit/>
          </a:bodyPr>
          <a:lstStyle/>
          <a:p>
            <a:r>
              <a:rPr lang="en-US"/>
              <a:t>Click to edit Master title style</a:t>
            </a:r>
          </a:p>
        </p:txBody>
      </p:sp>
      <p:sp>
        <p:nvSpPr>
          <p:cNvPr id="2" name="Date Placeholder 1"/>
          <p:cNvSpPr>
            <a:spLocks noGrp="1"/>
          </p:cNvSpPr>
          <p:nvPr>
            <p:ph type="dt" sz="half" idx="18"/>
          </p:nvPr>
        </p:nvSpPr>
        <p:spPr>
          <a:xfrm>
            <a:off x="254000" y="4954249"/>
            <a:ext cx="1422400" cy="123211"/>
          </a:xfrm>
          <a:prstGeom prst="rect">
            <a:avLst/>
          </a:prstGeom>
        </p:spPr>
        <p:txBody>
          <a:bodyPr/>
          <a:lstStyle/>
          <a:p>
            <a:fld id="{5E123897-8D53-0A42-9BEB-D7DB19DE493C}" type="datetime4">
              <a:rPr lang="en-US" smtClean="0"/>
              <a:t>November 4, 2021</a:t>
            </a:fld>
            <a:endParaRPr lang="en-US"/>
          </a:p>
        </p:txBody>
      </p:sp>
      <p:sp>
        <p:nvSpPr>
          <p:cNvPr id="3" name="Footer Placeholder 2"/>
          <p:cNvSpPr>
            <a:spLocks noGrp="1"/>
          </p:cNvSpPr>
          <p:nvPr>
            <p:ph type="ftr" sz="quarter" idx="19"/>
          </p:nvPr>
        </p:nvSpPr>
        <p:spPr>
          <a:xfrm>
            <a:off x="1676400" y="4954249"/>
            <a:ext cx="5775960" cy="123211"/>
          </a:xfrm>
          <a:prstGeom prst="rect">
            <a:avLst/>
          </a:prstGeom>
        </p:spPr>
        <p:txBody>
          <a:bodyPr/>
          <a:lstStyle/>
          <a:p>
            <a:r>
              <a:rPr lang="en-US"/>
              <a:t>This document has been reviewed and determined not to contain export controlled technical data.</a:t>
            </a:r>
          </a:p>
        </p:txBody>
      </p:sp>
      <p:sp>
        <p:nvSpPr>
          <p:cNvPr id="8" name="Slide Number Placeholder 7"/>
          <p:cNvSpPr>
            <a:spLocks noGrp="1"/>
          </p:cNvSpPr>
          <p:nvPr>
            <p:ph type="sldNum" sz="quarter" idx="20"/>
          </p:nvPr>
        </p:nvSpPr>
        <p:spPr>
          <a:xfrm>
            <a:off x="6753069" y="4952849"/>
            <a:ext cx="1933731" cy="123211"/>
          </a:xfrm>
          <a:prstGeom prst="rect">
            <a:avLst/>
          </a:prstGeom>
        </p:spPr>
        <p:txBody>
          <a:bodyPr/>
          <a:lstStyle/>
          <a:p>
            <a:fld id="{F45B3F8F-DC85-41EB-9D22-D06541A0ACDE}" type="slidenum">
              <a:rPr lang="en-US" smtClean="0"/>
              <a:pPr/>
              <a:t>‹#›</a:t>
            </a:fld>
            <a:endParaRPr lang="en-US"/>
          </a:p>
        </p:txBody>
      </p:sp>
    </p:spTree>
    <p:extLst>
      <p:ext uri="{BB962C8B-B14F-4D97-AF65-F5344CB8AC3E}">
        <p14:creationId xmlns:p14="http://schemas.microsoft.com/office/powerpoint/2010/main" val="2190340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nd Dark Strip">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2" name="Date Placeholder 1"/>
          <p:cNvSpPr>
            <a:spLocks noGrp="1"/>
          </p:cNvSpPr>
          <p:nvPr>
            <p:ph type="dt" sz="half" idx="18"/>
          </p:nvPr>
        </p:nvSpPr>
        <p:spPr>
          <a:xfrm>
            <a:off x="254000" y="4954249"/>
            <a:ext cx="1422400" cy="123211"/>
          </a:xfrm>
          <a:prstGeom prst="rect">
            <a:avLst/>
          </a:prstGeom>
        </p:spPr>
        <p:txBody>
          <a:bodyPr/>
          <a:lstStyle/>
          <a:p>
            <a:fld id="{B84F95DE-5270-E645-B311-4B413DD943E7}" type="datetime4">
              <a:rPr lang="en-US" smtClean="0"/>
              <a:t>November 4, 2021</a:t>
            </a:fld>
            <a:endParaRPr lang="en-US"/>
          </a:p>
        </p:txBody>
      </p:sp>
      <p:sp>
        <p:nvSpPr>
          <p:cNvPr id="3" name="Footer Placeholder 2"/>
          <p:cNvSpPr>
            <a:spLocks noGrp="1"/>
          </p:cNvSpPr>
          <p:nvPr>
            <p:ph type="ftr" sz="quarter" idx="19"/>
          </p:nvPr>
        </p:nvSpPr>
        <p:spPr>
          <a:xfrm>
            <a:off x="1676400" y="4954249"/>
            <a:ext cx="5775960" cy="123211"/>
          </a:xfrm>
          <a:prstGeom prst="rect">
            <a:avLst/>
          </a:prstGeom>
        </p:spPr>
        <p:txBody>
          <a:bodyPr/>
          <a:lstStyle/>
          <a:p>
            <a:r>
              <a:rPr lang="en-US"/>
              <a:t>This document has been reviewed and determined not to contain export controlled technical data.</a:t>
            </a:r>
          </a:p>
        </p:txBody>
      </p:sp>
      <p:sp>
        <p:nvSpPr>
          <p:cNvPr id="8" name="Slide Number Placeholder 7"/>
          <p:cNvSpPr>
            <a:spLocks noGrp="1"/>
          </p:cNvSpPr>
          <p:nvPr>
            <p:ph type="sldNum" sz="quarter" idx="20"/>
          </p:nvPr>
        </p:nvSpPr>
        <p:spPr>
          <a:xfrm>
            <a:off x="6753069" y="4952849"/>
            <a:ext cx="1933731" cy="123211"/>
          </a:xfrm>
          <a:prstGeom prst="rect">
            <a:avLst/>
          </a:prstGeom>
        </p:spPr>
        <p:txBody>
          <a:bodyPr/>
          <a:lstStyle/>
          <a:p>
            <a:fld id="{7F015878-4578-4C49-BC72-FE830FC5A6D7}" type="slidenum">
              <a:rPr lang="en-US" smtClean="0"/>
              <a:pPr/>
              <a:t>‹#›</a:t>
            </a:fld>
            <a:endParaRPr lang="en-US"/>
          </a:p>
        </p:txBody>
      </p:sp>
    </p:spTree>
    <p:extLst>
      <p:ext uri="{BB962C8B-B14F-4D97-AF65-F5344CB8AC3E}">
        <p14:creationId xmlns:p14="http://schemas.microsoft.com/office/powerpoint/2010/main" val="120805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54000" y="4954249"/>
            <a:ext cx="1422400" cy="123211"/>
          </a:xfrm>
          <a:prstGeom prst="rect">
            <a:avLst/>
          </a:prstGeom>
        </p:spPr>
        <p:txBody>
          <a:bodyPr/>
          <a:lstStyle/>
          <a:p>
            <a:fld id="{29A1C2EC-5A26-C245-9FB6-75590BA66773}" type="datetime4">
              <a:rPr lang="en-US" smtClean="0"/>
              <a:t>November 4, 2021</a:t>
            </a:fld>
            <a:endParaRPr lang="en-US"/>
          </a:p>
        </p:txBody>
      </p:sp>
      <p:sp>
        <p:nvSpPr>
          <p:cNvPr id="3" name="Footer Placeholder 2"/>
          <p:cNvSpPr>
            <a:spLocks noGrp="1"/>
          </p:cNvSpPr>
          <p:nvPr>
            <p:ph type="ftr" sz="quarter" idx="11"/>
          </p:nvPr>
        </p:nvSpPr>
        <p:spPr>
          <a:xfrm>
            <a:off x="1676400" y="4954249"/>
            <a:ext cx="5775960" cy="123211"/>
          </a:xfrm>
          <a:prstGeom prst="rect">
            <a:avLst/>
          </a:prstGeom>
        </p:spPr>
        <p:txBody>
          <a:bodyPr/>
          <a:lstStyle/>
          <a:p>
            <a:r>
              <a:rPr lang="en-US"/>
              <a:t>This document has been reviewed and determined not to contain export controlled technical data.</a:t>
            </a:r>
          </a:p>
        </p:txBody>
      </p:sp>
      <p:sp>
        <p:nvSpPr>
          <p:cNvPr id="4" name="Slide Number Placeholder 3"/>
          <p:cNvSpPr>
            <a:spLocks noGrp="1"/>
          </p:cNvSpPr>
          <p:nvPr>
            <p:ph type="sldNum" sz="quarter" idx="12"/>
          </p:nvPr>
        </p:nvSpPr>
        <p:spPr>
          <a:xfrm>
            <a:off x="6753069" y="4952849"/>
            <a:ext cx="1933731" cy="123211"/>
          </a:xfrm>
          <a:prstGeom prst="rect">
            <a:avLst/>
          </a:prstGeom>
        </p:spPr>
        <p:txBody>
          <a:bodyPr/>
          <a:lstStyle/>
          <a:p>
            <a:fld id="{72306A69-C78D-46AD-9B4E-1E66EF195C51}" type="slidenum">
              <a:rPr lang="en-US" smtClean="0"/>
              <a:pPr/>
              <a:t>‹#›</a:t>
            </a:fld>
            <a:endParaRPr lang="en-US"/>
          </a:p>
        </p:txBody>
      </p:sp>
    </p:spTree>
    <p:extLst>
      <p:ext uri="{BB962C8B-B14F-4D97-AF65-F5344CB8AC3E}">
        <p14:creationId xmlns:p14="http://schemas.microsoft.com/office/powerpoint/2010/main" val="1921278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467360" y="1839278"/>
            <a:ext cx="8229600" cy="1462722"/>
          </a:xfrm>
        </p:spPr>
        <p:txBody>
          <a:bodyPr anchor="ctr">
            <a:noAutofit/>
          </a:bodyPr>
          <a:lstStyle>
            <a:lvl1pPr marL="0" indent="0" algn="ctr">
              <a:buNone/>
              <a:defRPr sz="3600" baseline="0"/>
            </a:lvl1pPr>
          </a:lstStyle>
          <a:p>
            <a:pPr lvl="0"/>
            <a:r>
              <a:rPr lang="en-US" dirty="0"/>
              <a:t>Click to add section header</a:t>
            </a:r>
          </a:p>
        </p:txBody>
      </p:sp>
      <p:sp>
        <p:nvSpPr>
          <p:cNvPr id="2" name="Date Placeholder 1"/>
          <p:cNvSpPr>
            <a:spLocks noGrp="1"/>
          </p:cNvSpPr>
          <p:nvPr>
            <p:ph type="dt" sz="half" idx="14"/>
          </p:nvPr>
        </p:nvSpPr>
        <p:spPr>
          <a:xfrm>
            <a:off x="254000" y="4954249"/>
            <a:ext cx="1422400" cy="123211"/>
          </a:xfrm>
          <a:prstGeom prst="rect">
            <a:avLst/>
          </a:prstGeom>
        </p:spPr>
        <p:txBody>
          <a:bodyPr/>
          <a:lstStyle/>
          <a:p>
            <a:fld id="{A69F6DE1-B383-3341-AAB2-4917D353A1F1}" type="datetime4">
              <a:rPr lang="en-US" smtClean="0"/>
              <a:t>November 4, 2021</a:t>
            </a:fld>
            <a:endParaRPr lang="en-US"/>
          </a:p>
        </p:txBody>
      </p:sp>
      <p:sp>
        <p:nvSpPr>
          <p:cNvPr id="5" name="Footer Placeholder 4"/>
          <p:cNvSpPr>
            <a:spLocks noGrp="1"/>
          </p:cNvSpPr>
          <p:nvPr>
            <p:ph type="ftr" sz="quarter" idx="15"/>
          </p:nvPr>
        </p:nvSpPr>
        <p:spPr>
          <a:xfrm>
            <a:off x="1676400" y="4954249"/>
            <a:ext cx="5775960" cy="123211"/>
          </a:xfrm>
          <a:prstGeom prst="rect">
            <a:avLst/>
          </a:prstGeom>
        </p:spPr>
        <p:txBody>
          <a:bodyPr/>
          <a:lstStyle/>
          <a:p>
            <a:r>
              <a:rPr lang="en-US"/>
              <a:t>This document has been reviewed and determined not to contain export controlled technical data.</a:t>
            </a:r>
          </a:p>
        </p:txBody>
      </p:sp>
      <p:sp>
        <p:nvSpPr>
          <p:cNvPr id="6" name="Slide Number Placeholder 5"/>
          <p:cNvSpPr>
            <a:spLocks noGrp="1"/>
          </p:cNvSpPr>
          <p:nvPr>
            <p:ph type="sldNum" sz="quarter" idx="16"/>
          </p:nvPr>
        </p:nvSpPr>
        <p:spPr>
          <a:xfrm>
            <a:off x="6753069" y="4952849"/>
            <a:ext cx="1933731" cy="123211"/>
          </a:xfrm>
          <a:prstGeom prst="rect">
            <a:avLst/>
          </a:prstGeom>
        </p:spPr>
        <p:txBody>
          <a:bodyPr/>
          <a:lstStyle/>
          <a:p>
            <a:fld id="{11C0F2E9-13F1-4B54-979A-5E00D7D5723C}" type="slidenum">
              <a:rPr lang="en-US" smtClean="0"/>
              <a:pPr/>
              <a:t>‹#›</a:t>
            </a:fld>
            <a:endParaRPr lang="en-US"/>
          </a:p>
        </p:txBody>
      </p:sp>
    </p:spTree>
    <p:extLst>
      <p:ext uri="{BB962C8B-B14F-4D97-AF65-F5344CB8AC3E}">
        <p14:creationId xmlns:p14="http://schemas.microsoft.com/office/powerpoint/2010/main" val="3802582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_Dark Gray">
    <p:bg>
      <p:bgPr>
        <a:solidFill>
          <a:schemeClr val="tx2">
            <a:lumMod val="5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467360" y="1839278"/>
            <a:ext cx="8229600" cy="1462722"/>
          </a:xfrm>
        </p:spPr>
        <p:txBody>
          <a:bodyPr anchor="ctr">
            <a:noAutofit/>
          </a:bodyPr>
          <a:lstStyle>
            <a:lvl1pPr marL="0" indent="0" algn="ctr">
              <a:buNone/>
              <a:defRPr sz="3600" baseline="0">
                <a:solidFill>
                  <a:schemeClr val="bg1"/>
                </a:solidFill>
              </a:defRPr>
            </a:lvl1pPr>
          </a:lstStyle>
          <a:p>
            <a:pPr lvl="0"/>
            <a:r>
              <a:rPr lang="en-US" dirty="0"/>
              <a:t>Click to add section header</a:t>
            </a:r>
          </a:p>
        </p:txBody>
      </p:sp>
      <p:sp>
        <p:nvSpPr>
          <p:cNvPr id="2" name="Date Placeholder 1"/>
          <p:cNvSpPr>
            <a:spLocks noGrp="1"/>
          </p:cNvSpPr>
          <p:nvPr>
            <p:ph type="dt" sz="half" idx="14"/>
          </p:nvPr>
        </p:nvSpPr>
        <p:spPr>
          <a:xfrm>
            <a:off x="254000" y="4954249"/>
            <a:ext cx="1422400" cy="123211"/>
          </a:xfrm>
          <a:prstGeom prst="rect">
            <a:avLst/>
          </a:prstGeom>
        </p:spPr>
        <p:txBody>
          <a:bodyPr/>
          <a:lstStyle/>
          <a:p>
            <a:fld id="{62027EC9-E70F-C248-88B9-E84C36A5AD3F}" type="datetime4">
              <a:rPr lang="en-US" smtClean="0"/>
              <a:t>November 4, 2021</a:t>
            </a:fld>
            <a:endParaRPr lang="en-US"/>
          </a:p>
        </p:txBody>
      </p:sp>
      <p:sp>
        <p:nvSpPr>
          <p:cNvPr id="5" name="Footer Placeholder 4"/>
          <p:cNvSpPr>
            <a:spLocks noGrp="1"/>
          </p:cNvSpPr>
          <p:nvPr>
            <p:ph type="ftr" sz="quarter" idx="15"/>
          </p:nvPr>
        </p:nvSpPr>
        <p:spPr>
          <a:xfrm>
            <a:off x="1676400" y="4954249"/>
            <a:ext cx="5775960" cy="123211"/>
          </a:xfrm>
          <a:prstGeom prst="rect">
            <a:avLst/>
          </a:prstGeom>
        </p:spPr>
        <p:txBody>
          <a:bodyPr/>
          <a:lstStyle/>
          <a:p>
            <a:r>
              <a:rPr lang="en-US"/>
              <a:t>This document has been reviewed and determined not to contain export controlled technical data.</a:t>
            </a:r>
          </a:p>
        </p:txBody>
      </p:sp>
      <p:sp>
        <p:nvSpPr>
          <p:cNvPr id="6" name="Slide Number Placeholder 5"/>
          <p:cNvSpPr>
            <a:spLocks noGrp="1"/>
          </p:cNvSpPr>
          <p:nvPr>
            <p:ph type="sldNum" sz="quarter" idx="16"/>
          </p:nvPr>
        </p:nvSpPr>
        <p:spPr>
          <a:xfrm>
            <a:off x="6753069" y="4952849"/>
            <a:ext cx="1933731" cy="123211"/>
          </a:xfrm>
          <a:prstGeom prst="rect">
            <a:avLst/>
          </a:prstGeom>
        </p:spPr>
        <p:txBody>
          <a:bodyPr/>
          <a:lstStyle/>
          <a:p>
            <a:fld id="{11C0F2E9-13F1-4B54-979A-5E00D7D5723C}" type="slidenum">
              <a:rPr lang="en-US" smtClean="0"/>
              <a:pPr/>
              <a:t>‹#›</a:t>
            </a:fld>
            <a:endParaRPr lang="en-US"/>
          </a:p>
        </p:txBody>
      </p:sp>
    </p:spTree>
    <p:extLst>
      <p:ext uri="{BB962C8B-B14F-4D97-AF65-F5344CB8AC3E}">
        <p14:creationId xmlns:p14="http://schemas.microsoft.com/office/powerpoint/2010/main" val="2556751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54000" y="4954249"/>
            <a:ext cx="1422400" cy="123211"/>
          </a:xfrm>
          <a:prstGeom prst="rect">
            <a:avLst/>
          </a:prstGeom>
        </p:spPr>
        <p:txBody>
          <a:bodyPr/>
          <a:lstStyle/>
          <a:p>
            <a:fld id="{76B292D6-AAA8-7C47-B610-49B4A89AAC24}" type="datetime4">
              <a:rPr lang="en-US" smtClean="0"/>
              <a:t>November 4, 2021</a:t>
            </a:fld>
            <a:endParaRPr lang="en-US"/>
          </a:p>
        </p:txBody>
      </p:sp>
      <p:sp>
        <p:nvSpPr>
          <p:cNvPr id="3" name="Footer Placeholder 2"/>
          <p:cNvSpPr>
            <a:spLocks noGrp="1"/>
          </p:cNvSpPr>
          <p:nvPr>
            <p:ph type="ftr" sz="quarter" idx="11"/>
          </p:nvPr>
        </p:nvSpPr>
        <p:spPr>
          <a:xfrm>
            <a:off x="1676400" y="4954249"/>
            <a:ext cx="5775960" cy="123211"/>
          </a:xfrm>
          <a:prstGeom prst="rect">
            <a:avLst/>
          </a:prstGeom>
        </p:spPr>
        <p:txBody>
          <a:bodyPr/>
          <a:lstStyle/>
          <a:p>
            <a:r>
              <a:rPr lang="en-US"/>
              <a:t>This document has been reviewed and determined not to contain export controlled technical data.</a:t>
            </a:r>
          </a:p>
        </p:txBody>
      </p:sp>
      <p:sp>
        <p:nvSpPr>
          <p:cNvPr id="4" name="Slide Number Placeholder 3"/>
          <p:cNvSpPr>
            <a:spLocks noGrp="1"/>
          </p:cNvSpPr>
          <p:nvPr>
            <p:ph type="sldNum" sz="quarter" idx="12"/>
          </p:nvPr>
        </p:nvSpPr>
        <p:spPr>
          <a:xfrm>
            <a:off x="6753069" y="4952849"/>
            <a:ext cx="1933731" cy="123211"/>
          </a:xfrm>
          <a:prstGeom prst="rect">
            <a:avLst/>
          </a:prstGeom>
        </p:spPr>
        <p:txBody>
          <a:bodyPr/>
          <a:lstStyle/>
          <a:p>
            <a:fld id="{11C0F2E9-13F1-4B54-979A-5E00D7D5723C}" type="slidenum">
              <a:rPr lang="en-US" smtClean="0"/>
              <a:pPr/>
              <a:t>‹#›</a:t>
            </a:fld>
            <a:endParaRPr lang="en-US"/>
          </a:p>
        </p:txBody>
      </p:sp>
    </p:spTree>
    <p:extLst>
      <p:ext uri="{BB962C8B-B14F-4D97-AF65-F5344CB8AC3E}">
        <p14:creationId xmlns:p14="http://schemas.microsoft.com/office/powerpoint/2010/main" val="3741414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cxnSp>
        <p:nvCxnSpPr>
          <p:cNvPr id="3" name="Straight Connector 2"/>
          <p:cNvCxnSpPr/>
          <p:nvPr userDrawn="1"/>
        </p:nvCxnSpPr>
        <p:spPr>
          <a:xfrm>
            <a:off x="2538518" y="2571750"/>
            <a:ext cx="4057288"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Date Placeholder 1"/>
          <p:cNvSpPr>
            <a:spLocks noGrp="1"/>
          </p:cNvSpPr>
          <p:nvPr>
            <p:ph type="dt" sz="half" idx="10"/>
          </p:nvPr>
        </p:nvSpPr>
        <p:spPr>
          <a:xfrm>
            <a:off x="254000" y="4954249"/>
            <a:ext cx="1422400" cy="123211"/>
          </a:xfrm>
          <a:prstGeom prst="rect">
            <a:avLst/>
          </a:prstGeom>
        </p:spPr>
        <p:txBody>
          <a:bodyPr/>
          <a:lstStyle/>
          <a:p>
            <a:fld id="{6F9EC2D1-F9FB-D040-AC8A-FEC7C53B9741}" type="datetime4">
              <a:rPr lang="en-US" smtClean="0"/>
              <a:t>November 4, 2021</a:t>
            </a:fld>
            <a:endParaRPr lang="en-US"/>
          </a:p>
        </p:txBody>
      </p:sp>
      <p:sp>
        <p:nvSpPr>
          <p:cNvPr id="5" name="Footer Placeholder 4"/>
          <p:cNvSpPr>
            <a:spLocks noGrp="1"/>
          </p:cNvSpPr>
          <p:nvPr>
            <p:ph type="ftr" sz="quarter" idx="11"/>
          </p:nvPr>
        </p:nvSpPr>
        <p:spPr>
          <a:xfrm>
            <a:off x="1676400" y="4954249"/>
            <a:ext cx="5775960" cy="123211"/>
          </a:xfrm>
          <a:prstGeom prst="rect">
            <a:avLst/>
          </a:prstGeom>
        </p:spPr>
        <p:txBody>
          <a:bodyPr/>
          <a:lstStyle/>
          <a:p>
            <a:r>
              <a:rPr lang="en-US"/>
              <a:t>This document has been reviewed and determined not to contain export controlled technical data.</a:t>
            </a:r>
          </a:p>
        </p:txBody>
      </p:sp>
      <p:sp>
        <p:nvSpPr>
          <p:cNvPr id="7" name="Slide Number Placeholder 6"/>
          <p:cNvSpPr>
            <a:spLocks noGrp="1"/>
          </p:cNvSpPr>
          <p:nvPr>
            <p:ph type="sldNum" sz="quarter" idx="12"/>
          </p:nvPr>
        </p:nvSpPr>
        <p:spPr>
          <a:xfrm>
            <a:off x="6753069" y="4952849"/>
            <a:ext cx="1933731" cy="123211"/>
          </a:xfrm>
          <a:prstGeom prst="rect">
            <a:avLst/>
          </a:prstGeom>
        </p:spPr>
        <p:txBody>
          <a:bodyPr/>
          <a:lstStyle/>
          <a:p>
            <a:fld id="{11C0F2E9-13F1-4B54-979A-5E00D7D5723C}" type="slidenum">
              <a:rPr lang="en-US" smtClean="0"/>
              <a:pPr/>
              <a:t>‹#›</a:t>
            </a:fld>
            <a:endParaRPr lang="en-US"/>
          </a:p>
        </p:txBody>
      </p:sp>
    </p:spTree>
    <p:extLst>
      <p:ext uri="{BB962C8B-B14F-4D97-AF65-F5344CB8AC3E}">
        <p14:creationId xmlns:p14="http://schemas.microsoft.com/office/powerpoint/2010/main" val="1796731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Sq Imag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5687785" y="508000"/>
            <a:ext cx="3347357" cy="826391"/>
          </a:xfrm>
        </p:spPr>
        <p:txBody>
          <a:bodyPr anchor="b">
            <a:noAutofit/>
          </a:bodyPr>
          <a:lstStyle>
            <a:lvl1pPr marL="0" indent="0" algn="ctr">
              <a:buNone/>
              <a:defRPr sz="1400">
                <a:solidFill>
                  <a:schemeClr val="accent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Click to Add a Theme, Project or Mission Name (optional)</a:t>
            </a:r>
          </a:p>
        </p:txBody>
      </p:sp>
      <p:sp>
        <p:nvSpPr>
          <p:cNvPr id="15" name="Text Placeholder 13"/>
          <p:cNvSpPr>
            <a:spLocks noGrp="1"/>
          </p:cNvSpPr>
          <p:nvPr>
            <p:ph type="body" sz="quarter" idx="11" hasCustomPrompt="1"/>
          </p:nvPr>
        </p:nvSpPr>
        <p:spPr>
          <a:xfrm>
            <a:off x="5687785" y="1354711"/>
            <a:ext cx="3347357" cy="728089"/>
          </a:xfrm>
        </p:spPr>
        <p:txBody>
          <a:bodyPr anchor="t">
            <a:noAutofit/>
          </a:bodyPr>
          <a:lstStyle>
            <a:lvl1pPr marL="0" indent="0" algn="ctr">
              <a:buNone/>
              <a:defRPr sz="2200" b="1" baseline="0">
                <a:solidFill>
                  <a:srgbClr val="FFFFFF"/>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Click to Edit Presentation Title</a:t>
            </a:r>
          </a:p>
        </p:txBody>
      </p:sp>
      <p:sp>
        <p:nvSpPr>
          <p:cNvPr id="19" name="Picture Placeholder 18"/>
          <p:cNvSpPr>
            <a:spLocks noGrp="1"/>
          </p:cNvSpPr>
          <p:nvPr>
            <p:ph type="pic" sz="quarter" idx="14"/>
          </p:nvPr>
        </p:nvSpPr>
        <p:spPr>
          <a:xfrm>
            <a:off x="0" y="0"/>
            <a:ext cx="5546725" cy="5143500"/>
          </a:xfrm>
        </p:spPr>
        <p:txBody>
          <a:bodyPr anchor="ctr">
            <a:noAutofit/>
          </a:bodyPr>
          <a:lstStyle>
            <a:lvl1pPr marL="0" indent="0" algn="ctr">
              <a:buNone/>
              <a:defRPr sz="1400"/>
            </a:lvl1pPr>
          </a:lstStyle>
          <a:p>
            <a:r>
              <a:rPr lang="en-US"/>
              <a:t>Drag picture to placeholder or click icon to add</a:t>
            </a:r>
          </a:p>
        </p:txBody>
      </p:sp>
      <p:sp>
        <p:nvSpPr>
          <p:cNvPr id="26" name="Text Placeholder 13"/>
          <p:cNvSpPr>
            <a:spLocks noGrp="1"/>
          </p:cNvSpPr>
          <p:nvPr>
            <p:ph type="body" sz="quarter" idx="15" hasCustomPrompt="1"/>
          </p:nvPr>
        </p:nvSpPr>
        <p:spPr>
          <a:xfrm>
            <a:off x="5687785" y="2164080"/>
            <a:ext cx="3347357" cy="833120"/>
          </a:xfrm>
        </p:spPr>
        <p:txBody>
          <a:bodyPr anchor="t">
            <a:noAutofit/>
          </a:bodyPr>
          <a:lstStyle>
            <a:lvl1pPr marL="0" indent="0" algn="ctr">
              <a:buNone/>
              <a:defRPr sz="1000" baseline="0">
                <a:solidFill>
                  <a:srgbClr val="FFFFFF"/>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Presented by, Job Title, Date, etc.</a:t>
            </a:r>
          </a:p>
        </p:txBody>
      </p:sp>
      <p:sp>
        <p:nvSpPr>
          <p:cNvPr id="10" name="Date Placeholder 1">
            <a:extLst>
              <a:ext uri="{FF2B5EF4-FFF2-40B4-BE49-F238E27FC236}">
                <a16:creationId xmlns:a16="http://schemas.microsoft.com/office/drawing/2014/main" id="{B0E36706-0BCA-DC46-9383-936BEDCC9D9A}"/>
              </a:ext>
            </a:extLst>
          </p:cNvPr>
          <p:cNvSpPr>
            <a:spLocks noGrp="1"/>
          </p:cNvSpPr>
          <p:nvPr>
            <p:ph type="dt" sz="half" idx="18"/>
          </p:nvPr>
        </p:nvSpPr>
        <p:spPr>
          <a:xfrm>
            <a:off x="254000" y="4954249"/>
            <a:ext cx="1422400" cy="123211"/>
          </a:xfrm>
          <a:prstGeom prst="rect">
            <a:avLst/>
          </a:prstGeom>
        </p:spPr>
        <p:txBody>
          <a:bodyPr/>
          <a:lstStyle/>
          <a:p>
            <a:fld id="{205D8BAC-B75D-074C-90BA-E6277C1FB3A5}" type="datetime4">
              <a:rPr lang="en-US" smtClean="0"/>
              <a:t>November 4, 2021</a:t>
            </a:fld>
            <a:endParaRPr lang="en-US"/>
          </a:p>
        </p:txBody>
      </p:sp>
      <p:sp>
        <p:nvSpPr>
          <p:cNvPr id="11" name="Footer Placeholder 2">
            <a:extLst>
              <a:ext uri="{FF2B5EF4-FFF2-40B4-BE49-F238E27FC236}">
                <a16:creationId xmlns:a16="http://schemas.microsoft.com/office/drawing/2014/main" id="{DCFDE584-1074-9049-92DB-08B06EFE87FE}"/>
              </a:ext>
            </a:extLst>
          </p:cNvPr>
          <p:cNvSpPr>
            <a:spLocks noGrp="1"/>
          </p:cNvSpPr>
          <p:nvPr>
            <p:ph type="ftr" sz="quarter" idx="19"/>
          </p:nvPr>
        </p:nvSpPr>
        <p:spPr>
          <a:xfrm>
            <a:off x="1676400" y="4954249"/>
            <a:ext cx="5775960" cy="123211"/>
          </a:xfrm>
          <a:prstGeom prst="rect">
            <a:avLst/>
          </a:prstGeom>
        </p:spPr>
        <p:txBody>
          <a:bodyPr/>
          <a:lstStyle/>
          <a:p>
            <a:r>
              <a:rPr lang="en-US"/>
              <a:t>This document has been reviewed and determined not to contain export controlled technical data.</a:t>
            </a:r>
          </a:p>
        </p:txBody>
      </p:sp>
      <p:sp>
        <p:nvSpPr>
          <p:cNvPr id="12" name="Slide Number Placeholder 7">
            <a:extLst>
              <a:ext uri="{FF2B5EF4-FFF2-40B4-BE49-F238E27FC236}">
                <a16:creationId xmlns:a16="http://schemas.microsoft.com/office/drawing/2014/main" id="{A8D7E342-516D-4944-B5A2-4263BF6C0612}"/>
              </a:ext>
            </a:extLst>
          </p:cNvPr>
          <p:cNvSpPr>
            <a:spLocks noGrp="1"/>
          </p:cNvSpPr>
          <p:nvPr>
            <p:ph type="sldNum" sz="quarter" idx="20"/>
          </p:nvPr>
        </p:nvSpPr>
        <p:spPr>
          <a:xfrm>
            <a:off x="6753069" y="4952849"/>
            <a:ext cx="1933731" cy="123211"/>
          </a:xfrm>
          <a:prstGeom prst="rect">
            <a:avLst/>
          </a:prstGeom>
        </p:spPr>
        <p:txBody>
          <a:bodyPr/>
          <a:lstStyle/>
          <a:p>
            <a:fld id="{C20F9084-C4B8-47CC-A340-731237DBDB58}" type="slidenum">
              <a:rPr lang="en-US" smtClean="0"/>
              <a:pPr/>
              <a:t>‹#›</a:t>
            </a:fld>
            <a:endParaRPr lang="en-US"/>
          </a:p>
        </p:txBody>
      </p:sp>
    </p:spTree>
    <p:extLst>
      <p:ext uri="{BB962C8B-B14F-4D97-AF65-F5344CB8AC3E}">
        <p14:creationId xmlns:p14="http://schemas.microsoft.com/office/powerpoint/2010/main" val="36427032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54000" y="4954249"/>
            <a:ext cx="1422400" cy="123211"/>
          </a:xfrm>
          <a:prstGeom prst="rect">
            <a:avLst/>
          </a:prstGeom>
        </p:spPr>
        <p:txBody>
          <a:bodyPr/>
          <a:lstStyle/>
          <a:p>
            <a:fld id="{C9049C6E-B33F-5D4E-85E8-6DA8A68D12CC}" type="datetime4">
              <a:rPr lang="en-US" smtClean="0"/>
              <a:t>November 4, 2021</a:t>
            </a:fld>
            <a:endParaRPr lang="en-US"/>
          </a:p>
        </p:txBody>
      </p:sp>
      <p:sp>
        <p:nvSpPr>
          <p:cNvPr id="3" name="Footer Placeholder 2"/>
          <p:cNvSpPr>
            <a:spLocks noGrp="1"/>
          </p:cNvSpPr>
          <p:nvPr>
            <p:ph type="ftr" sz="quarter" idx="11"/>
          </p:nvPr>
        </p:nvSpPr>
        <p:spPr>
          <a:xfrm>
            <a:off x="1676400" y="4954249"/>
            <a:ext cx="5775960" cy="123211"/>
          </a:xfrm>
          <a:prstGeom prst="rect">
            <a:avLst/>
          </a:prstGeom>
        </p:spPr>
        <p:txBody>
          <a:bodyPr/>
          <a:lstStyle/>
          <a:p>
            <a:r>
              <a:rPr lang="en-US"/>
              <a:t>This document has been reviewed and determined not to contain export controlled technical data.</a:t>
            </a:r>
          </a:p>
        </p:txBody>
      </p:sp>
      <p:sp>
        <p:nvSpPr>
          <p:cNvPr id="4" name="Slide Number Placeholder 3"/>
          <p:cNvSpPr>
            <a:spLocks noGrp="1"/>
          </p:cNvSpPr>
          <p:nvPr>
            <p:ph type="sldNum" sz="quarter" idx="12"/>
          </p:nvPr>
        </p:nvSpPr>
        <p:spPr>
          <a:xfrm>
            <a:off x="6753069" y="4952849"/>
            <a:ext cx="1933731" cy="123211"/>
          </a:xfrm>
          <a:prstGeom prst="rect">
            <a:avLst/>
          </a:prstGeom>
        </p:spPr>
        <p:txBody>
          <a:bodyPr/>
          <a:lstStyle/>
          <a:p>
            <a:fld id="{11C0F2E9-13F1-4B54-979A-5E00D7D5723C}" type="slidenum">
              <a:rPr lang="en-US" smtClean="0"/>
              <a:pPr/>
              <a:t>‹#›</a:t>
            </a:fld>
            <a:endParaRPr lang="en-US"/>
          </a:p>
        </p:txBody>
      </p:sp>
    </p:spTree>
    <p:extLst>
      <p:ext uri="{BB962C8B-B14F-4D97-AF65-F5344CB8AC3E}">
        <p14:creationId xmlns:p14="http://schemas.microsoft.com/office/powerpoint/2010/main" val="1395233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Horz Image">
    <p:spTree>
      <p:nvGrpSpPr>
        <p:cNvPr id="1" name=""/>
        <p:cNvGrpSpPr/>
        <p:nvPr/>
      </p:nvGrpSpPr>
      <p:grpSpPr>
        <a:xfrm>
          <a:off x="0" y="0"/>
          <a:ext cx="0" cy="0"/>
          <a:chOff x="0" y="0"/>
          <a:chExt cx="0" cy="0"/>
        </a:xfrm>
      </p:grpSpPr>
      <p:sp>
        <p:nvSpPr>
          <p:cNvPr id="8" name="Picture Placeholder 18"/>
          <p:cNvSpPr>
            <a:spLocks noGrp="1"/>
          </p:cNvSpPr>
          <p:nvPr>
            <p:ph type="pic" sz="quarter" idx="14"/>
          </p:nvPr>
        </p:nvSpPr>
        <p:spPr>
          <a:xfrm>
            <a:off x="0" y="0"/>
            <a:ext cx="9144000" cy="3417503"/>
          </a:xfrm>
        </p:spPr>
        <p:txBody>
          <a:bodyPr anchor="ctr">
            <a:noAutofit/>
          </a:bodyPr>
          <a:lstStyle>
            <a:lvl1pPr marL="0" marR="0" indent="0" algn="ctr" defTabSz="457200" rtl="0" eaLnBrk="1" fontAlgn="auto" latinLnBrk="0" hangingPunct="1">
              <a:lnSpc>
                <a:spcPct val="100000"/>
              </a:lnSpc>
              <a:spcBef>
                <a:spcPct val="20000"/>
              </a:spcBef>
              <a:spcAft>
                <a:spcPts val="0"/>
              </a:spcAft>
              <a:buClr>
                <a:schemeClr val="bg1">
                  <a:lumMod val="50000"/>
                </a:schemeClr>
              </a:buClr>
              <a:buSzTx/>
              <a:buFont typeface="Arial"/>
              <a:buNone/>
              <a:tabLst/>
              <a:defRPr sz="1400"/>
            </a:lvl1pPr>
          </a:lstStyle>
          <a:p>
            <a:r>
              <a:rPr lang="en-US"/>
              <a:t>Drag picture to placeholder or click icon to add</a:t>
            </a:r>
          </a:p>
        </p:txBody>
      </p:sp>
      <p:sp>
        <p:nvSpPr>
          <p:cNvPr id="14" name="Text Placeholder 13"/>
          <p:cNvSpPr>
            <a:spLocks noGrp="1"/>
          </p:cNvSpPr>
          <p:nvPr>
            <p:ph type="body" sz="quarter" idx="16" hasCustomPrompt="1"/>
          </p:nvPr>
        </p:nvSpPr>
        <p:spPr>
          <a:xfrm>
            <a:off x="369198" y="3773210"/>
            <a:ext cx="7139042" cy="430183"/>
          </a:xfrm>
        </p:spPr>
        <p:txBody>
          <a:bodyPr>
            <a:noAutofit/>
          </a:bodyPr>
          <a:lstStyle>
            <a:lvl1pPr marL="0" indent="0">
              <a:buNone/>
              <a:defRPr sz="2200" b="1">
                <a:latin typeface="+mj-lt"/>
              </a:defRPr>
            </a:lvl1pPr>
            <a:lvl2pPr marL="457200" indent="0">
              <a:buNone/>
              <a:defRPr sz="2200" b="1">
                <a:latin typeface="+mj-lt"/>
              </a:defRPr>
            </a:lvl2pPr>
            <a:lvl3pPr marL="914400" indent="0">
              <a:buNone/>
              <a:defRPr sz="2200" b="1">
                <a:latin typeface="+mj-lt"/>
              </a:defRPr>
            </a:lvl3pPr>
            <a:lvl4pPr marL="1371600" indent="0">
              <a:buNone/>
              <a:defRPr sz="2200" b="1">
                <a:latin typeface="+mj-lt"/>
              </a:defRPr>
            </a:lvl4pPr>
            <a:lvl5pPr marL="1828800" indent="0">
              <a:buNone/>
              <a:defRPr sz="2200" b="1">
                <a:latin typeface="+mj-lt"/>
              </a:defRPr>
            </a:lvl5pPr>
          </a:lstStyle>
          <a:p>
            <a:pPr lvl="0"/>
            <a:r>
              <a:rPr lang="en-US" dirty="0"/>
              <a:t>Click to Edit Presentation Title</a:t>
            </a:r>
          </a:p>
        </p:txBody>
      </p:sp>
      <p:sp>
        <p:nvSpPr>
          <p:cNvPr id="17" name="Text Placeholder 16"/>
          <p:cNvSpPr>
            <a:spLocks noGrp="1"/>
          </p:cNvSpPr>
          <p:nvPr>
            <p:ph type="body" sz="quarter" idx="17" hasCustomPrompt="1"/>
          </p:nvPr>
        </p:nvSpPr>
        <p:spPr>
          <a:xfrm>
            <a:off x="369198" y="4479716"/>
            <a:ext cx="5605049" cy="355600"/>
          </a:xfrm>
        </p:spPr>
        <p:txBody>
          <a:bodyPr anchor="b">
            <a:noAutofit/>
          </a:bodyPr>
          <a:lstStyle>
            <a:lvl1pPr marL="0" indent="0">
              <a:buNone/>
              <a:defRPr sz="1000" baseline="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Presented by, Job Title, Date, etc.</a:t>
            </a:r>
          </a:p>
        </p:txBody>
      </p:sp>
      <p:sp>
        <p:nvSpPr>
          <p:cNvPr id="21" name="Text Placeholder 20"/>
          <p:cNvSpPr>
            <a:spLocks noGrp="1"/>
          </p:cNvSpPr>
          <p:nvPr>
            <p:ph type="body" sz="quarter" idx="19" hasCustomPrompt="1"/>
          </p:nvPr>
        </p:nvSpPr>
        <p:spPr>
          <a:xfrm>
            <a:off x="369196" y="3488175"/>
            <a:ext cx="7139043" cy="285035"/>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dirty="0"/>
              <a:t>Click to Add a Theme, Project or Mission Name (optional)</a:t>
            </a:r>
          </a:p>
        </p:txBody>
      </p:sp>
      <p:sp>
        <p:nvSpPr>
          <p:cNvPr id="11" name="Date Placeholder 1">
            <a:extLst>
              <a:ext uri="{FF2B5EF4-FFF2-40B4-BE49-F238E27FC236}">
                <a16:creationId xmlns:a16="http://schemas.microsoft.com/office/drawing/2014/main" id="{95C983F3-4002-014F-99A9-5CE9FD5A4F30}"/>
              </a:ext>
            </a:extLst>
          </p:cNvPr>
          <p:cNvSpPr>
            <a:spLocks noGrp="1"/>
          </p:cNvSpPr>
          <p:nvPr>
            <p:ph type="dt" sz="half" idx="18"/>
          </p:nvPr>
        </p:nvSpPr>
        <p:spPr>
          <a:xfrm>
            <a:off x="254000" y="4954249"/>
            <a:ext cx="1422400" cy="123211"/>
          </a:xfrm>
          <a:prstGeom prst="rect">
            <a:avLst/>
          </a:prstGeom>
        </p:spPr>
        <p:txBody>
          <a:bodyPr/>
          <a:lstStyle/>
          <a:p>
            <a:fld id="{205D8BAC-B75D-074C-90BA-E6277C1FB3A5}" type="datetime4">
              <a:rPr lang="en-US" smtClean="0"/>
              <a:t>November 4, 2021</a:t>
            </a:fld>
            <a:endParaRPr lang="en-US"/>
          </a:p>
        </p:txBody>
      </p:sp>
      <p:sp>
        <p:nvSpPr>
          <p:cNvPr id="12" name="Footer Placeholder 2">
            <a:extLst>
              <a:ext uri="{FF2B5EF4-FFF2-40B4-BE49-F238E27FC236}">
                <a16:creationId xmlns:a16="http://schemas.microsoft.com/office/drawing/2014/main" id="{36B8282F-6E91-3F4A-8A22-D55DCFE23BE0}"/>
              </a:ext>
            </a:extLst>
          </p:cNvPr>
          <p:cNvSpPr>
            <a:spLocks noGrp="1"/>
          </p:cNvSpPr>
          <p:nvPr>
            <p:ph type="ftr" sz="quarter" idx="20"/>
          </p:nvPr>
        </p:nvSpPr>
        <p:spPr>
          <a:xfrm>
            <a:off x="1676400" y="4954249"/>
            <a:ext cx="5775960" cy="123211"/>
          </a:xfrm>
          <a:prstGeom prst="rect">
            <a:avLst/>
          </a:prstGeom>
        </p:spPr>
        <p:txBody>
          <a:bodyPr/>
          <a:lstStyle/>
          <a:p>
            <a:r>
              <a:rPr lang="en-US"/>
              <a:t>This document has been reviewed and determined not to contain export controlled technical data.</a:t>
            </a:r>
          </a:p>
        </p:txBody>
      </p:sp>
      <p:sp>
        <p:nvSpPr>
          <p:cNvPr id="13" name="Slide Number Placeholder 7">
            <a:extLst>
              <a:ext uri="{FF2B5EF4-FFF2-40B4-BE49-F238E27FC236}">
                <a16:creationId xmlns:a16="http://schemas.microsoft.com/office/drawing/2014/main" id="{FAD9EA7C-53BA-D643-AF92-02919F851A3E}"/>
              </a:ext>
            </a:extLst>
          </p:cNvPr>
          <p:cNvSpPr>
            <a:spLocks noGrp="1"/>
          </p:cNvSpPr>
          <p:nvPr>
            <p:ph type="sldNum" sz="quarter" idx="21"/>
          </p:nvPr>
        </p:nvSpPr>
        <p:spPr>
          <a:xfrm>
            <a:off x="6753069" y="4952849"/>
            <a:ext cx="1933731" cy="123211"/>
          </a:xfrm>
          <a:prstGeom prst="rect">
            <a:avLst/>
          </a:prstGeom>
        </p:spPr>
        <p:txBody>
          <a:bodyPr/>
          <a:lstStyle/>
          <a:p>
            <a:fld id="{C20F9084-C4B8-47CC-A340-731237DBDB58}" type="slidenum">
              <a:rPr lang="en-US" smtClean="0"/>
              <a:pPr/>
              <a:t>‹#›</a:t>
            </a:fld>
            <a:endParaRPr lang="en-US"/>
          </a:p>
        </p:txBody>
      </p:sp>
    </p:spTree>
    <p:extLst>
      <p:ext uri="{BB962C8B-B14F-4D97-AF65-F5344CB8AC3E}">
        <p14:creationId xmlns:p14="http://schemas.microsoft.com/office/powerpoint/2010/main" val="112029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0"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20"/>
          </p:nvPr>
        </p:nvSpPr>
        <p:spPr>
          <a:xfrm>
            <a:off x="254000" y="4954249"/>
            <a:ext cx="1422400" cy="123211"/>
          </a:xfrm>
          <a:prstGeom prst="rect">
            <a:avLst/>
          </a:prstGeom>
        </p:spPr>
        <p:txBody>
          <a:bodyPr/>
          <a:lstStyle/>
          <a:p>
            <a:fld id="{BEE239E7-3DAA-5D4B-8F19-81012A27D8D6}" type="datetime4">
              <a:rPr lang="en-US" smtClean="0"/>
              <a:t>November 4, 2021</a:t>
            </a:fld>
            <a:endParaRPr lang="en-US"/>
          </a:p>
        </p:txBody>
      </p:sp>
      <p:sp>
        <p:nvSpPr>
          <p:cNvPr id="3" name="Footer Placeholder 2"/>
          <p:cNvSpPr>
            <a:spLocks noGrp="1"/>
          </p:cNvSpPr>
          <p:nvPr>
            <p:ph type="ftr" sz="quarter" idx="21"/>
          </p:nvPr>
        </p:nvSpPr>
        <p:spPr>
          <a:xfrm>
            <a:off x="1676400" y="4954249"/>
            <a:ext cx="5775960" cy="123211"/>
          </a:xfrm>
          <a:prstGeom prst="rect">
            <a:avLst/>
          </a:prstGeom>
        </p:spPr>
        <p:txBody>
          <a:bodyPr/>
          <a:lstStyle/>
          <a:p>
            <a:r>
              <a:rPr lang="en-US"/>
              <a:t>This document has been reviewed and determined not to contain export controlled technical data.</a:t>
            </a:r>
          </a:p>
        </p:txBody>
      </p:sp>
      <p:sp>
        <p:nvSpPr>
          <p:cNvPr id="8" name="Slide Number Placeholder 7"/>
          <p:cNvSpPr>
            <a:spLocks noGrp="1"/>
          </p:cNvSpPr>
          <p:nvPr>
            <p:ph type="sldNum" sz="quarter" idx="22"/>
          </p:nvPr>
        </p:nvSpPr>
        <p:spPr>
          <a:xfrm>
            <a:off x="6753069" y="4952849"/>
            <a:ext cx="1933731" cy="123211"/>
          </a:xfrm>
          <a:prstGeom prst="rect">
            <a:avLst/>
          </a:prstGeom>
        </p:spPr>
        <p:txBody>
          <a:bodyPr/>
          <a:lstStyle/>
          <a:p>
            <a:fld id="{8C68ADBD-3616-4318-B5FF-7C1BB362CA5A}" type="slidenum">
              <a:rPr lang="en-US" smtClean="0"/>
              <a:pPr/>
              <a:t>‹#›</a:t>
            </a:fld>
            <a:endParaRPr lang="en-US"/>
          </a:p>
        </p:txBody>
      </p:sp>
    </p:spTree>
    <p:extLst>
      <p:ext uri="{BB962C8B-B14F-4D97-AF65-F5344CB8AC3E}">
        <p14:creationId xmlns:p14="http://schemas.microsoft.com/office/powerpoint/2010/main" val="391532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2" name="Date Placeholder 1"/>
          <p:cNvSpPr>
            <a:spLocks noGrp="1"/>
          </p:cNvSpPr>
          <p:nvPr>
            <p:ph type="dt" sz="half" idx="18"/>
          </p:nvPr>
        </p:nvSpPr>
        <p:spPr>
          <a:xfrm>
            <a:off x="254000" y="4952849"/>
            <a:ext cx="1422400" cy="123211"/>
          </a:xfrm>
          <a:prstGeom prst="rect">
            <a:avLst/>
          </a:prstGeom>
        </p:spPr>
        <p:txBody>
          <a:bodyPr anchor="ctr"/>
          <a:lstStyle/>
          <a:p>
            <a:fld id="{BD6CABD3-6C16-BC44-8300-6A6289E70852}" type="datetime4">
              <a:rPr lang="en-US" smtClean="0"/>
              <a:t>November 4, 2021</a:t>
            </a:fld>
            <a:endParaRPr lang="en-US"/>
          </a:p>
        </p:txBody>
      </p:sp>
      <p:sp>
        <p:nvSpPr>
          <p:cNvPr id="3" name="Footer Placeholder 2"/>
          <p:cNvSpPr>
            <a:spLocks noGrp="1"/>
          </p:cNvSpPr>
          <p:nvPr>
            <p:ph type="ftr" sz="quarter" idx="19"/>
          </p:nvPr>
        </p:nvSpPr>
        <p:spPr>
          <a:xfrm>
            <a:off x="1676400" y="4952849"/>
            <a:ext cx="5775960" cy="123211"/>
          </a:xfrm>
          <a:prstGeom prst="rect">
            <a:avLst/>
          </a:prstGeom>
        </p:spPr>
        <p:txBody>
          <a:bodyPr anchor="ctr"/>
          <a:lstStyle/>
          <a:p>
            <a:r>
              <a:rPr lang="en-US"/>
              <a:t>This document has been reviewed and determined not to contain export controlled technical data.</a:t>
            </a:r>
          </a:p>
        </p:txBody>
      </p:sp>
      <p:sp>
        <p:nvSpPr>
          <p:cNvPr id="8" name="Slide Number Placeholder 7"/>
          <p:cNvSpPr>
            <a:spLocks noGrp="1"/>
          </p:cNvSpPr>
          <p:nvPr>
            <p:ph type="sldNum" sz="quarter" idx="20"/>
          </p:nvPr>
        </p:nvSpPr>
        <p:spPr>
          <a:xfrm>
            <a:off x="6753069" y="4952849"/>
            <a:ext cx="1933731" cy="123211"/>
          </a:xfrm>
          <a:prstGeom prst="rect">
            <a:avLst/>
          </a:prstGeom>
        </p:spPr>
        <p:txBody>
          <a:bodyPr anchor="ctr"/>
          <a:lstStyle/>
          <a:p>
            <a:fld id="{275C533D-D968-4A70-91E2-44C7FEDAA0E0}" type="slidenum">
              <a:rPr lang="en-US" smtClean="0"/>
              <a:pPr/>
              <a:t>‹#›</a:t>
            </a:fld>
            <a:endParaRPr lang="en-US"/>
          </a:p>
        </p:txBody>
      </p:sp>
      <p:sp>
        <p:nvSpPr>
          <p:cNvPr id="11" name="TextBox 10">
            <a:extLst>
              <a:ext uri="{FF2B5EF4-FFF2-40B4-BE49-F238E27FC236}">
                <a16:creationId xmlns:a16="http://schemas.microsoft.com/office/drawing/2014/main" id="{2BEFA2B4-D95F-B942-B724-18EC7176596D}"/>
              </a:ext>
            </a:extLst>
          </p:cNvPr>
          <p:cNvSpPr txBox="1"/>
          <p:nvPr userDrawn="1"/>
        </p:nvSpPr>
        <p:spPr>
          <a:xfrm>
            <a:off x="7351776" y="4900945"/>
            <a:ext cx="1691991" cy="205979"/>
          </a:xfrm>
          <a:prstGeom prst="rect">
            <a:avLst/>
          </a:prstGeom>
          <a:noFill/>
        </p:spPr>
        <p:txBody>
          <a:bodyPr wrap="square" rtlCol="0" anchor="ctr">
            <a:noAutofit/>
          </a:bodyPr>
          <a:lstStyle/>
          <a:p>
            <a:pPr algn="r"/>
            <a:r>
              <a:rPr lang="en-US" sz="1000" b="1" kern="0" spc="70" dirty="0" err="1">
                <a:solidFill>
                  <a:srgbClr val="3E556E"/>
                </a:solidFill>
              </a:rPr>
              <a:t>exoplanets.nasa.gov</a:t>
            </a:r>
            <a:endParaRPr lang="en-US" sz="1000" b="1" kern="0" spc="70" dirty="0">
              <a:solidFill>
                <a:srgbClr val="3E556E"/>
              </a:solidFill>
            </a:endParaRPr>
          </a:p>
        </p:txBody>
      </p:sp>
    </p:spTree>
    <p:extLst>
      <p:ext uri="{BB962C8B-B14F-4D97-AF65-F5344CB8AC3E}">
        <p14:creationId xmlns:p14="http://schemas.microsoft.com/office/powerpoint/2010/main" val="416787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13"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20"/>
          </p:nvPr>
        </p:nvSpPr>
        <p:spPr>
          <a:xfrm>
            <a:off x="254000" y="4954249"/>
            <a:ext cx="1422400" cy="123211"/>
          </a:xfrm>
          <a:prstGeom prst="rect">
            <a:avLst/>
          </a:prstGeom>
        </p:spPr>
        <p:txBody>
          <a:bodyPr/>
          <a:lstStyle/>
          <a:p>
            <a:fld id="{4B3FF778-78CC-B848-9E2C-1B5B5C050617}" type="datetime4">
              <a:rPr lang="en-US" smtClean="0"/>
              <a:t>November 4, 2021</a:t>
            </a:fld>
            <a:endParaRPr lang="en-US"/>
          </a:p>
        </p:txBody>
      </p:sp>
      <p:sp>
        <p:nvSpPr>
          <p:cNvPr id="3" name="Footer Placeholder 2"/>
          <p:cNvSpPr>
            <a:spLocks noGrp="1"/>
          </p:cNvSpPr>
          <p:nvPr>
            <p:ph type="ftr" sz="quarter" idx="21"/>
          </p:nvPr>
        </p:nvSpPr>
        <p:spPr>
          <a:xfrm>
            <a:off x="1676400" y="4954249"/>
            <a:ext cx="5775960" cy="123211"/>
          </a:xfrm>
          <a:prstGeom prst="rect">
            <a:avLst/>
          </a:prstGeom>
        </p:spPr>
        <p:txBody>
          <a:bodyPr/>
          <a:lstStyle/>
          <a:p>
            <a:r>
              <a:rPr lang="en-US"/>
              <a:t>This document has been reviewed and determined not to contain export controlled technical data.</a:t>
            </a:r>
          </a:p>
        </p:txBody>
      </p:sp>
      <p:sp>
        <p:nvSpPr>
          <p:cNvPr id="8" name="Slide Number Placeholder 7"/>
          <p:cNvSpPr>
            <a:spLocks noGrp="1"/>
          </p:cNvSpPr>
          <p:nvPr>
            <p:ph type="sldNum" sz="quarter" idx="22"/>
          </p:nvPr>
        </p:nvSpPr>
        <p:spPr>
          <a:xfrm>
            <a:off x="6753069" y="4952849"/>
            <a:ext cx="1933731" cy="123211"/>
          </a:xfrm>
          <a:prstGeom prst="rect">
            <a:avLst/>
          </a:prstGeom>
        </p:spPr>
        <p:txBody>
          <a:bodyPr/>
          <a:lstStyle/>
          <a:p>
            <a:fld id="{F9DDD08E-B43C-483A-B1DD-9BEB0BDDDDA3}" type="slidenum">
              <a:rPr lang="en-US" smtClean="0"/>
              <a:pPr/>
              <a:t>‹#›</a:t>
            </a:fld>
            <a:endParaRPr lang="en-US"/>
          </a:p>
        </p:txBody>
      </p:sp>
    </p:spTree>
    <p:extLst>
      <p:ext uri="{BB962C8B-B14F-4D97-AF65-F5344CB8AC3E}">
        <p14:creationId xmlns:p14="http://schemas.microsoft.com/office/powerpoint/2010/main" val="2431658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6"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8"/>
          <p:cNvSpPr>
            <a:spLocks noGrp="1"/>
          </p:cNvSpPr>
          <p:nvPr>
            <p:ph type="title"/>
          </p:nvPr>
        </p:nvSpPr>
        <p:spPr/>
        <p:txBody>
          <a:bodyPr/>
          <a:lstStyle/>
          <a:p>
            <a:r>
              <a:rPr lang="en-US" dirty="0"/>
              <a:t>Click to edit Master title style</a:t>
            </a:r>
          </a:p>
        </p:txBody>
      </p:sp>
      <p:sp>
        <p:nvSpPr>
          <p:cNvPr id="2" name="Date Placeholder 1"/>
          <p:cNvSpPr>
            <a:spLocks noGrp="1"/>
          </p:cNvSpPr>
          <p:nvPr>
            <p:ph type="dt" sz="half" idx="18"/>
          </p:nvPr>
        </p:nvSpPr>
        <p:spPr>
          <a:xfrm>
            <a:off x="254000" y="4954249"/>
            <a:ext cx="1422400" cy="123211"/>
          </a:xfrm>
          <a:prstGeom prst="rect">
            <a:avLst/>
          </a:prstGeom>
        </p:spPr>
        <p:txBody>
          <a:bodyPr/>
          <a:lstStyle/>
          <a:p>
            <a:fld id="{205D8BAC-B75D-074C-90BA-E6277C1FB3A5}" type="datetime4">
              <a:rPr lang="en-US" smtClean="0"/>
              <a:t>November 4, 2021</a:t>
            </a:fld>
            <a:endParaRPr lang="en-US"/>
          </a:p>
        </p:txBody>
      </p:sp>
      <p:sp>
        <p:nvSpPr>
          <p:cNvPr id="3" name="Footer Placeholder 2"/>
          <p:cNvSpPr>
            <a:spLocks noGrp="1"/>
          </p:cNvSpPr>
          <p:nvPr>
            <p:ph type="ftr" sz="quarter" idx="19"/>
          </p:nvPr>
        </p:nvSpPr>
        <p:spPr>
          <a:xfrm>
            <a:off x="1676400" y="4954249"/>
            <a:ext cx="5775960" cy="123211"/>
          </a:xfrm>
          <a:prstGeom prst="rect">
            <a:avLst/>
          </a:prstGeom>
        </p:spPr>
        <p:txBody>
          <a:bodyPr/>
          <a:lstStyle/>
          <a:p>
            <a:r>
              <a:rPr lang="en-US"/>
              <a:t>This document has been reviewed and determined not to contain export controlled technical data.</a:t>
            </a:r>
          </a:p>
        </p:txBody>
      </p:sp>
      <p:sp>
        <p:nvSpPr>
          <p:cNvPr id="8" name="Slide Number Placeholder 7"/>
          <p:cNvSpPr>
            <a:spLocks noGrp="1"/>
          </p:cNvSpPr>
          <p:nvPr>
            <p:ph type="sldNum" sz="quarter" idx="20"/>
          </p:nvPr>
        </p:nvSpPr>
        <p:spPr>
          <a:xfrm>
            <a:off x="6753069" y="4952849"/>
            <a:ext cx="1933731" cy="123211"/>
          </a:xfrm>
          <a:prstGeom prst="rect">
            <a:avLst/>
          </a:prstGeom>
        </p:spPr>
        <p:txBody>
          <a:bodyPr/>
          <a:lstStyle/>
          <a:p>
            <a:fld id="{C20F9084-C4B8-47CC-A340-731237DBDB58}" type="slidenum">
              <a:rPr lang="en-US" smtClean="0"/>
              <a:pPr/>
              <a:t>‹#›</a:t>
            </a:fld>
            <a:endParaRPr lang="en-US"/>
          </a:p>
        </p:txBody>
      </p:sp>
    </p:spTree>
    <p:extLst>
      <p:ext uri="{BB962C8B-B14F-4D97-AF65-F5344CB8AC3E}">
        <p14:creationId xmlns:p14="http://schemas.microsoft.com/office/powerpoint/2010/main" val="235957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20"/>
          </p:nvPr>
        </p:nvSpPr>
        <p:spPr>
          <a:xfrm>
            <a:off x="254000" y="4954249"/>
            <a:ext cx="1422400" cy="123211"/>
          </a:xfrm>
          <a:prstGeom prst="rect">
            <a:avLst/>
          </a:prstGeom>
        </p:spPr>
        <p:txBody>
          <a:bodyPr/>
          <a:lstStyle/>
          <a:p>
            <a:fld id="{DF738A0A-176B-1540-ADF5-CAB2542E2BAE}" type="datetime4">
              <a:rPr lang="en-US" smtClean="0"/>
              <a:t>November 4, 2021</a:t>
            </a:fld>
            <a:endParaRPr lang="en-US"/>
          </a:p>
        </p:txBody>
      </p:sp>
      <p:sp>
        <p:nvSpPr>
          <p:cNvPr id="3" name="Footer Placeholder 2"/>
          <p:cNvSpPr>
            <a:spLocks noGrp="1"/>
          </p:cNvSpPr>
          <p:nvPr>
            <p:ph type="ftr" sz="quarter" idx="21"/>
          </p:nvPr>
        </p:nvSpPr>
        <p:spPr>
          <a:xfrm>
            <a:off x="1676400" y="4954249"/>
            <a:ext cx="5775960" cy="123211"/>
          </a:xfrm>
          <a:prstGeom prst="rect">
            <a:avLst/>
          </a:prstGeom>
        </p:spPr>
        <p:txBody>
          <a:bodyPr/>
          <a:lstStyle/>
          <a:p>
            <a:r>
              <a:rPr lang="en-US"/>
              <a:t>This document has been reviewed and determined not to contain export controlled technical data.</a:t>
            </a:r>
          </a:p>
        </p:txBody>
      </p:sp>
      <p:sp>
        <p:nvSpPr>
          <p:cNvPr id="8" name="Slide Number Placeholder 7"/>
          <p:cNvSpPr>
            <a:spLocks noGrp="1"/>
          </p:cNvSpPr>
          <p:nvPr>
            <p:ph type="sldNum" sz="quarter" idx="22"/>
          </p:nvPr>
        </p:nvSpPr>
        <p:spPr>
          <a:xfrm>
            <a:off x="6753069" y="4952849"/>
            <a:ext cx="1933731" cy="123211"/>
          </a:xfrm>
          <a:prstGeom prst="rect">
            <a:avLst/>
          </a:prstGeom>
        </p:spPr>
        <p:txBody>
          <a:bodyPr/>
          <a:lstStyle/>
          <a:p>
            <a:fld id="{D53CE28F-B0E6-4C63-A7B8-EB4157A07061}" type="slidenum">
              <a:rPr lang="en-US" smtClean="0"/>
              <a:pPr/>
              <a:t>‹#›</a:t>
            </a:fld>
            <a:endParaRPr lang="en-US"/>
          </a:p>
        </p:txBody>
      </p:sp>
    </p:spTree>
    <p:extLst>
      <p:ext uri="{BB962C8B-B14F-4D97-AF65-F5344CB8AC3E}">
        <p14:creationId xmlns:p14="http://schemas.microsoft.com/office/powerpoint/2010/main" val="2299581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254000" y="1598613"/>
            <a:ext cx="4216400" cy="2719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p:cNvSpPr>
            <a:spLocks noGrp="1"/>
          </p:cNvSpPr>
          <p:nvPr>
            <p:ph sz="quarter" idx="20"/>
          </p:nvPr>
        </p:nvSpPr>
        <p:spPr>
          <a:xfrm>
            <a:off x="4675164" y="1598612"/>
            <a:ext cx="4216400" cy="27193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21"/>
          </p:nvPr>
        </p:nvSpPr>
        <p:spPr>
          <a:xfrm>
            <a:off x="254000" y="4954249"/>
            <a:ext cx="1422400" cy="123211"/>
          </a:xfrm>
          <a:prstGeom prst="rect">
            <a:avLst/>
          </a:prstGeom>
        </p:spPr>
        <p:txBody>
          <a:bodyPr/>
          <a:lstStyle/>
          <a:p>
            <a:fld id="{82A00A1D-59CD-FC40-8CB9-035C2B72DE58}" type="datetime4">
              <a:rPr lang="en-US" smtClean="0"/>
              <a:t>November 4, 2021</a:t>
            </a:fld>
            <a:endParaRPr lang="en-US"/>
          </a:p>
        </p:txBody>
      </p:sp>
      <p:sp>
        <p:nvSpPr>
          <p:cNvPr id="3" name="Footer Placeholder 2"/>
          <p:cNvSpPr>
            <a:spLocks noGrp="1"/>
          </p:cNvSpPr>
          <p:nvPr>
            <p:ph type="ftr" sz="quarter" idx="22"/>
          </p:nvPr>
        </p:nvSpPr>
        <p:spPr>
          <a:xfrm>
            <a:off x="1676400" y="4954249"/>
            <a:ext cx="5775960" cy="123211"/>
          </a:xfrm>
          <a:prstGeom prst="rect">
            <a:avLst/>
          </a:prstGeom>
        </p:spPr>
        <p:txBody>
          <a:bodyPr/>
          <a:lstStyle/>
          <a:p>
            <a:r>
              <a:rPr lang="en-US"/>
              <a:t>This document has been reviewed and determined not to contain export controlled technical data.</a:t>
            </a:r>
          </a:p>
        </p:txBody>
      </p:sp>
      <p:sp>
        <p:nvSpPr>
          <p:cNvPr id="8" name="Slide Number Placeholder 7"/>
          <p:cNvSpPr>
            <a:spLocks noGrp="1"/>
          </p:cNvSpPr>
          <p:nvPr>
            <p:ph type="sldNum" sz="quarter" idx="23"/>
          </p:nvPr>
        </p:nvSpPr>
        <p:spPr>
          <a:xfrm>
            <a:off x="6753069" y="4952849"/>
            <a:ext cx="1933731" cy="123211"/>
          </a:xfrm>
          <a:prstGeom prst="rect">
            <a:avLst/>
          </a:prstGeom>
        </p:spPr>
        <p:txBody>
          <a:bodyPr/>
          <a:lstStyle/>
          <a:p>
            <a:fld id="{6D81F743-FBF4-4AAB-BF1E-09D0097B96F2}" type="slidenum">
              <a:rPr lang="en-US" smtClean="0"/>
              <a:pPr/>
              <a:t>‹#›</a:t>
            </a:fld>
            <a:endParaRPr lang="en-US"/>
          </a:p>
        </p:txBody>
      </p:sp>
    </p:spTree>
    <p:extLst>
      <p:ext uri="{BB962C8B-B14F-4D97-AF65-F5344CB8AC3E}">
        <p14:creationId xmlns:p14="http://schemas.microsoft.com/office/powerpoint/2010/main" val="760199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4000" y="327899"/>
            <a:ext cx="8514080" cy="434101"/>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254000" y="1200150"/>
            <a:ext cx="8432800" cy="339407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1">
            <a:extLst>
              <a:ext uri="{FF2B5EF4-FFF2-40B4-BE49-F238E27FC236}">
                <a16:creationId xmlns:a16="http://schemas.microsoft.com/office/drawing/2014/main" id="{2310CBB1-6EFA-3040-B677-2D5E27904860}"/>
              </a:ext>
            </a:extLst>
          </p:cNvPr>
          <p:cNvSpPr>
            <a:spLocks noGrp="1"/>
          </p:cNvSpPr>
          <p:nvPr>
            <p:ph type="dt" sz="half" idx="2"/>
          </p:nvPr>
        </p:nvSpPr>
        <p:spPr>
          <a:xfrm>
            <a:off x="254000" y="4952849"/>
            <a:ext cx="1422400" cy="123211"/>
          </a:xfrm>
          <a:prstGeom prst="rect">
            <a:avLst/>
          </a:prstGeom>
        </p:spPr>
        <p:txBody>
          <a:bodyPr anchor="ctr"/>
          <a:lstStyle>
            <a:lvl1pPr>
              <a:defRPr sz="800">
                <a:solidFill>
                  <a:schemeClr val="bg2">
                    <a:lumMod val="25000"/>
                  </a:schemeClr>
                </a:solidFill>
              </a:defRPr>
            </a:lvl1pPr>
          </a:lstStyle>
          <a:p>
            <a:fld id="{BD6CABD3-6C16-BC44-8300-6A6289E70852}" type="datetime4">
              <a:rPr lang="en-US" smtClean="0"/>
              <a:pPr/>
              <a:t>November 4, 2021</a:t>
            </a:fld>
            <a:endParaRPr lang="en-US"/>
          </a:p>
        </p:txBody>
      </p:sp>
      <p:sp>
        <p:nvSpPr>
          <p:cNvPr id="10" name="Footer Placeholder 2">
            <a:extLst>
              <a:ext uri="{FF2B5EF4-FFF2-40B4-BE49-F238E27FC236}">
                <a16:creationId xmlns:a16="http://schemas.microsoft.com/office/drawing/2014/main" id="{0B7DA37F-3862-FC4A-8823-3A71FC98EEA3}"/>
              </a:ext>
            </a:extLst>
          </p:cNvPr>
          <p:cNvSpPr>
            <a:spLocks noGrp="1"/>
          </p:cNvSpPr>
          <p:nvPr>
            <p:ph type="ftr" sz="quarter" idx="3"/>
          </p:nvPr>
        </p:nvSpPr>
        <p:spPr>
          <a:xfrm>
            <a:off x="1676400" y="4952849"/>
            <a:ext cx="5775960" cy="123211"/>
          </a:xfrm>
          <a:prstGeom prst="rect">
            <a:avLst/>
          </a:prstGeom>
        </p:spPr>
        <p:txBody>
          <a:bodyPr anchor="ctr"/>
          <a:lstStyle>
            <a:lvl1pPr>
              <a:defRPr sz="800">
                <a:solidFill>
                  <a:schemeClr val="bg2">
                    <a:lumMod val="25000"/>
                  </a:schemeClr>
                </a:solidFill>
              </a:defRPr>
            </a:lvl1pPr>
          </a:lstStyle>
          <a:p>
            <a:r>
              <a:rPr lang="en-US"/>
              <a:t>This document has been reviewed and determined not to contain export controlled technical data.</a:t>
            </a:r>
          </a:p>
        </p:txBody>
      </p:sp>
      <p:sp>
        <p:nvSpPr>
          <p:cNvPr id="11" name="Slide Number Placeholder 7">
            <a:extLst>
              <a:ext uri="{FF2B5EF4-FFF2-40B4-BE49-F238E27FC236}">
                <a16:creationId xmlns:a16="http://schemas.microsoft.com/office/drawing/2014/main" id="{EB1A892C-70A8-1143-A670-8BC1EE996D51}"/>
              </a:ext>
            </a:extLst>
          </p:cNvPr>
          <p:cNvSpPr>
            <a:spLocks noGrp="1"/>
          </p:cNvSpPr>
          <p:nvPr>
            <p:ph type="sldNum" sz="quarter" idx="4"/>
          </p:nvPr>
        </p:nvSpPr>
        <p:spPr>
          <a:xfrm>
            <a:off x="6753069" y="4952849"/>
            <a:ext cx="1933731" cy="123211"/>
          </a:xfrm>
          <a:prstGeom prst="rect">
            <a:avLst/>
          </a:prstGeom>
        </p:spPr>
        <p:txBody>
          <a:bodyPr anchor="ctr"/>
          <a:lstStyle>
            <a:lvl1pPr>
              <a:defRPr sz="800">
                <a:solidFill>
                  <a:schemeClr val="bg2">
                    <a:lumMod val="25000"/>
                  </a:schemeClr>
                </a:solidFill>
              </a:defRPr>
            </a:lvl1pPr>
          </a:lstStyle>
          <a:p>
            <a:fld id="{275C533D-D968-4A70-91E2-44C7FEDAA0E0}" type="slidenum">
              <a:rPr lang="en-US" smtClean="0"/>
              <a:pPr/>
              <a:t>‹#›</a:t>
            </a:fld>
            <a:endParaRPr lang="en-US"/>
          </a:p>
        </p:txBody>
      </p:sp>
      <p:sp>
        <p:nvSpPr>
          <p:cNvPr id="12" name="TextBox 11">
            <a:extLst>
              <a:ext uri="{FF2B5EF4-FFF2-40B4-BE49-F238E27FC236}">
                <a16:creationId xmlns:a16="http://schemas.microsoft.com/office/drawing/2014/main" id="{2AC54D05-9638-2740-A811-C34E59CBA73D}"/>
              </a:ext>
            </a:extLst>
          </p:cNvPr>
          <p:cNvSpPr txBox="1"/>
          <p:nvPr userDrawn="1"/>
        </p:nvSpPr>
        <p:spPr>
          <a:xfrm>
            <a:off x="7351776" y="4900945"/>
            <a:ext cx="1691991" cy="205979"/>
          </a:xfrm>
          <a:prstGeom prst="rect">
            <a:avLst/>
          </a:prstGeom>
          <a:noFill/>
        </p:spPr>
        <p:txBody>
          <a:bodyPr wrap="square" rtlCol="0" anchor="ctr">
            <a:noAutofit/>
          </a:bodyPr>
          <a:lstStyle/>
          <a:p>
            <a:pPr algn="r"/>
            <a:r>
              <a:rPr lang="en-US" sz="1000" b="1" kern="0" spc="70" dirty="0" err="1">
                <a:solidFill>
                  <a:srgbClr val="3E556E"/>
                </a:solidFill>
              </a:rPr>
              <a:t>exoplanets.nasa.gov</a:t>
            </a:r>
            <a:endParaRPr lang="en-US" sz="1000" b="1" kern="0" spc="70" dirty="0">
              <a:solidFill>
                <a:srgbClr val="3E556E"/>
              </a:solidFill>
            </a:endParaRPr>
          </a:p>
        </p:txBody>
      </p:sp>
    </p:spTree>
    <p:extLst>
      <p:ext uri="{BB962C8B-B14F-4D97-AF65-F5344CB8AC3E}">
        <p14:creationId xmlns:p14="http://schemas.microsoft.com/office/powerpoint/2010/main" val="281607240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4" r:id="rId20"/>
  </p:sldLayoutIdLst>
  <p:hf hdr="0"/>
  <p:txStyles>
    <p:titleStyle>
      <a:lvl1pPr algn="l" defTabSz="457200" rtl="0" eaLnBrk="1" latinLnBrk="0" hangingPunct="1">
        <a:spcBef>
          <a:spcPct val="0"/>
        </a:spcBef>
        <a:buNone/>
        <a:defRPr sz="2400" b="1" kern="1200">
          <a:solidFill>
            <a:schemeClr val="bg1"/>
          </a:solidFill>
          <a:latin typeface="+mj-lt"/>
          <a:ea typeface="+mj-ea"/>
          <a:cs typeface="+mj-cs"/>
        </a:defRPr>
      </a:lvl1pPr>
    </p:titleStyle>
    <p:body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bg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kern="1200">
          <a:solidFill>
            <a:schemeClr val="bg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bg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bg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F241CF31-87BB-CE44-A557-D71EDC20E6A7}"/>
              </a:ext>
            </a:extLst>
          </p:cNvPr>
          <p:cNvPicPr>
            <a:picLocks noChangeAspect="1"/>
          </p:cNvPicPr>
          <p:nvPr/>
        </p:nvPicPr>
        <p:blipFill>
          <a:blip r:embed="rId3"/>
          <a:srcRect/>
          <a:stretch/>
        </p:blipFill>
        <p:spPr>
          <a:xfrm>
            <a:off x="5892725" y="1132746"/>
            <a:ext cx="1867879" cy="1459281"/>
          </a:xfrm>
          <a:prstGeom prst="rect">
            <a:avLst/>
          </a:prstGeom>
        </p:spPr>
      </p:pic>
      <p:pic>
        <p:nvPicPr>
          <p:cNvPr id="3" name="Picture 2">
            <a:extLst>
              <a:ext uri="{FF2B5EF4-FFF2-40B4-BE49-F238E27FC236}">
                <a16:creationId xmlns:a16="http://schemas.microsoft.com/office/drawing/2014/main" id="{A643D085-BA49-6142-99AA-1FAF79E60804}"/>
              </a:ext>
            </a:extLst>
          </p:cNvPr>
          <p:cNvPicPr>
            <a:picLocks noChangeAspect="1"/>
          </p:cNvPicPr>
          <p:nvPr/>
        </p:nvPicPr>
        <p:blipFill>
          <a:blip r:embed="rId4"/>
          <a:srcRect/>
          <a:stretch/>
        </p:blipFill>
        <p:spPr>
          <a:xfrm>
            <a:off x="0" y="718681"/>
            <a:ext cx="9144000" cy="2048773"/>
          </a:xfrm>
          <a:prstGeom prst="rect">
            <a:avLst/>
          </a:prstGeom>
        </p:spPr>
      </p:pic>
      <p:pic>
        <p:nvPicPr>
          <p:cNvPr id="8" name="Picture 7">
            <a:extLst>
              <a:ext uri="{FF2B5EF4-FFF2-40B4-BE49-F238E27FC236}">
                <a16:creationId xmlns:a16="http://schemas.microsoft.com/office/drawing/2014/main" id="{C604A9AD-3F08-314D-81F1-0E8D1826BC96}"/>
              </a:ext>
            </a:extLst>
          </p:cNvPr>
          <p:cNvPicPr>
            <a:picLocks noChangeAspect="1"/>
          </p:cNvPicPr>
          <p:nvPr/>
        </p:nvPicPr>
        <p:blipFill>
          <a:blip r:embed="rId4"/>
          <a:srcRect/>
          <a:stretch/>
        </p:blipFill>
        <p:spPr>
          <a:xfrm>
            <a:off x="0" y="2767930"/>
            <a:ext cx="9144000" cy="2048773"/>
          </a:xfrm>
          <a:prstGeom prst="rect">
            <a:avLst/>
          </a:prstGeom>
        </p:spPr>
      </p:pic>
      <p:pic>
        <p:nvPicPr>
          <p:cNvPr id="10" name="Picture 9">
            <a:extLst>
              <a:ext uri="{FF2B5EF4-FFF2-40B4-BE49-F238E27FC236}">
                <a16:creationId xmlns:a16="http://schemas.microsoft.com/office/drawing/2014/main" id="{8E740F18-E863-3449-A7F0-D9170762D2E5}"/>
              </a:ext>
            </a:extLst>
          </p:cNvPr>
          <p:cNvPicPr>
            <a:picLocks noChangeAspect="1"/>
          </p:cNvPicPr>
          <p:nvPr/>
        </p:nvPicPr>
        <p:blipFill>
          <a:blip r:embed="rId5"/>
          <a:srcRect/>
          <a:stretch/>
        </p:blipFill>
        <p:spPr>
          <a:xfrm>
            <a:off x="0" y="2768333"/>
            <a:ext cx="9140404" cy="2047968"/>
          </a:xfrm>
          <a:prstGeom prst="rect">
            <a:avLst/>
          </a:prstGeom>
        </p:spPr>
      </p:pic>
      <p:pic>
        <p:nvPicPr>
          <p:cNvPr id="5" name="Picture 4">
            <a:extLst>
              <a:ext uri="{FF2B5EF4-FFF2-40B4-BE49-F238E27FC236}">
                <a16:creationId xmlns:a16="http://schemas.microsoft.com/office/drawing/2014/main" id="{95E13650-4EE2-BB41-896B-33437C55207F}"/>
              </a:ext>
            </a:extLst>
          </p:cNvPr>
          <p:cNvPicPr>
            <a:picLocks noChangeAspect="1"/>
          </p:cNvPicPr>
          <p:nvPr/>
        </p:nvPicPr>
        <p:blipFill>
          <a:blip r:embed="rId6"/>
          <a:srcRect/>
          <a:stretch/>
        </p:blipFill>
        <p:spPr>
          <a:xfrm>
            <a:off x="0" y="718681"/>
            <a:ext cx="9144000" cy="2048773"/>
          </a:xfrm>
          <a:prstGeom prst="rect">
            <a:avLst/>
          </a:prstGeom>
        </p:spPr>
      </p:pic>
      <p:pic>
        <p:nvPicPr>
          <p:cNvPr id="12" name="Picture 11">
            <a:extLst>
              <a:ext uri="{FF2B5EF4-FFF2-40B4-BE49-F238E27FC236}">
                <a16:creationId xmlns:a16="http://schemas.microsoft.com/office/drawing/2014/main" id="{78B86F26-FF7A-6A44-976F-B9CBAE9715D7}"/>
              </a:ext>
            </a:extLst>
          </p:cNvPr>
          <p:cNvPicPr>
            <a:picLocks noChangeAspect="1"/>
          </p:cNvPicPr>
          <p:nvPr/>
        </p:nvPicPr>
        <p:blipFill>
          <a:blip r:embed="rId7"/>
          <a:stretch>
            <a:fillRect/>
          </a:stretch>
        </p:blipFill>
        <p:spPr>
          <a:xfrm>
            <a:off x="1366837" y="4945858"/>
            <a:ext cx="1670277" cy="1694780"/>
          </a:xfrm>
          <a:prstGeom prst="rect">
            <a:avLst/>
          </a:prstGeom>
        </p:spPr>
      </p:pic>
      <p:pic>
        <p:nvPicPr>
          <p:cNvPr id="18" name="Picture 17">
            <a:extLst>
              <a:ext uri="{FF2B5EF4-FFF2-40B4-BE49-F238E27FC236}">
                <a16:creationId xmlns:a16="http://schemas.microsoft.com/office/drawing/2014/main" id="{E7CDEC63-4004-F74E-A7A8-416A662E4960}"/>
              </a:ext>
            </a:extLst>
          </p:cNvPr>
          <p:cNvPicPr>
            <a:picLocks noChangeAspect="1"/>
          </p:cNvPicPr>
          <p:nvPr/>
        </p:nvPicPr>
        <p:blipFill>
          <a:blip r:embed="rId8"/>
          <a:stretch>
            <a:fillRect/>
          </a:stretch>
        </p:blipFill>
        <p:spPr>
          <a:xfrm>
            <a:off x="6830015" y="965850"/>
            <a:ext cx="1394936" cy="1411510"/>
          </a:xfrm>
          <a:prstGeom prst="rect">
            <a:avLst/>
          </a:prstGeom>
        </p:spPr>
      </p:pic>
      <p:pic>
        <p:nvPicPr>
          <p:cNvPr id="20" name="Picture 19">
            <a:extLst>
              <a:ext uri="{FF2B5EF4-FFF2-40B4-BE49-F238E27FC236}">
                <a16:creationId xmlns:a16="http://schemas.microsoft.com/office/drawing/2014/main" id="{C55BCFCC-BC31-594A-B302-A5478A118215}"/>
              </a:ext>
            </a:extLst>
          </p:cNvPr>
          <p:cNvPicPr>
            <a:picLocks noChangeAspect="1"/>
          </p:cNvPicPr>
          <p:nvPr/>
        </p:nvPicPr>
        <p:blipFill>
          <a:blip r:embed="rId9"/>
          <a:srcRect/>
          <a:stretch/>
        </p:blipFill>
        <p:spPr>
          <a:xfrm>
            <a:off x="6830015" y="3043734"/>
            <a:ext cx="1394936" cy="1378557"/>
          </a:xfrm>
          <a:prstGeom prst="rect">
            <a:avLst/>
          </a:prstGeom>
        </p:spPr>
      </p:pic>
      <p:pic>
        <p:nvPicPr>
          <p:cNvPr id="35" name="Picture 34">
            <a:extLst>
              <a:ext uri="{FF2B5EF4-FFF2-40B4-BE49-F238E27FC236}">
                <a16:creationId xmlns:a16="http://schemas.microsoft.com/office/drawing/2014/main" id="{C2BEF013-69DA-ED47-9563-CC96E9BF5D08}"/>
              </a:ext>
            </a:extLst>
          </p:cNvPr>
          <p:cNvPicPr>
            <a:picLocks noChangeAspect="1"/>
          </p:cNvPicPr>
          <p:nvPr/>
        </p:nvPicPr>
        <p:blipFill>
          <a:blip r:embed="rId10"/>
          <a:srcRect/>
          <a:stretch/>
        </p:blipFill>
        <p:spPr>
          <a:xfrm>
            <a:off x="6526069" y="3230560"/>
            <a:ext cx="1867879" cy="1459281"/>
          </a:xfrm>
          <a:prstGeom prst="rect">
            <a:avLst/>
          </a:prstGeom>
        </p:spPr>
      </p:pic>
      <p:pic>
        <p:nvPicPr>
          <p:cNvPr id="36" name="Picture 35">
            <a:extLst>
              <a:ext uri="{FF2B5EF4-FFF2-40B4-BE49-F238E27FC236}">
                <a16:creationId xmlns:a16="http://schemas.microsoft.com/office/drawing/2014/main" id="{785AA485-DE4A-BD42-8FB0-CF01E1582A94}"/>
              </a:ext>
            </a:extLst>
          </p:cNvPr>
          <p:cNvPicPr>
            <a:picLocks noChangeAspect="1"/>
          </p:cNvPicPr>
          <p:nvPr/>
        </p:nvPicPr>
        <p:blipFill>
          <a:blip r:embed="rId11"/>
          <a:srcRect/>
          <a:stretch/>
        </p:blipFill>
        <p:spPr>
          <a:xfrm>
            <a:off x="6526069" y="1151035"/>
            <a:ext cx="1867879" cy="1459281"/>
          </a:xfrm>
          <a:prstGeom prst="rect">
            <a:avLst/>
          </a:prstGeom>
        </p:spPr>
      </p:pic>
      <p:sp>
        <p:nvSpPr>
          <p:cNvPr id="45" name="TextBox 44">
            <a:extLst>
              <a:ext uri="{FF2B5EF4-FFF2-40B4-BE49-F238E27FC236}">
                <a16:creationId xmlns:a16="http://schemas.microsoft.com/office/drawing/2014/main" id="{B947D4CA-F457-8344-9D08-D4B59F6872F1}"/>
              </a:ext>
            </a:extLst>
          </p:cNvPr>
          <p:cNvSpPr txBox="1"/>
          <p:nvPr/>
        </p:nvSpPr>
        <p:spPr>
          <a:xfrm>
            <a:off x="867786" y="2815793"/>
            <a:ext cx="1619382" cy="553998"/>
          </a:xfrm>
          <a:prstGeom prst="rect">
            <a:avLst/>
          </a:prstGeom>
          <a:noFill/>
        </p:spPr>
        <p:txBody>
          <a:bodyPr wrap="square" rtlCol="0" anchor="t">
            <a:spAutoFit/>
          </a:bodyPr>
          <a:lstStyle/>
          <a:p>
            <a:pPr algn="ctr"/>
            <a:r>
              <a:rPr lang="en-US" sz="1500" dirty="0">
                <a:solidFill>
                  <a:schemeClr val="bg1"/>
                </a:solidFill>
                <a:latin typeface="Arial" panose="020B0604020202020204" pitchFamily="34" charset="0"/>
                <a:cs typeface="Arial" panose="020B0604020202020204" pitchFamily="34" charset="0"/>
              </a:rPr>
              <a:t>Light from</a:t>
            </a:r>
          </a:p>
          <a:p>
            <a:pPr algn="ctr"/>
            <a:r>
              <a:rPr lang="en-US" sz="1500" dirty="0">
                <a:solidFill>
                  <a:schemeClr val="bg1"/>
                </a:solidFill>
                <a:latin typeface="Arial" panose="020B0604020202020204" pitchFamily="34" charset="0"/>
                <a:cs typeface="Arial" panose="020B0604020202020204" pitchFamily="34" charset="0"/>
              </a:rPr>
              <a:t>star &amp; planet </a:t>
            </a:r>
          </a:p>
        </p:txBody>
      </p:sp>
      <p:sp>
        <p:nvSpPr>
          <p:cNvPr id="46" name="TextBox 45">
            <a:extLst>
              <a:ext uri="{FF2B5EF4-FFF2-40B4-BE49-F238E27FC236}">
                <a16:creationId xmlns:a16="http://schemas.microsoft.com/office/drawing/2014/main" id="{6373042D-B9E6-F744-AB26-D1E57B12DB6C}"/>
              </a:ext>
            </a:extLst>
          </p:cNvPr>
          <p:cNvSpPr txBox="1"/>
          <p:nvPr/>
        </p:nvSpPr>
        <p:spPr>
          <a:xfrm>
            <a:off x="3765793" y="2815782"/>
            <a:ext cx="1040670" cy="553998"/>
          </a:xfrm>
          <a:prstGeom prst="rect">
            <a:avLst/>
          </a:prstGeom>
          <a:noFill/>
        </p:spPr>
        <p:txBody>
          <a:bodyPr wrap="none" rtlCol="0" anchor="t">
            <a:spAutoFit/>
          </a:bodyPr>
          <a:lstStyle/>
          <a:p>
            <a:pPr algn="ctr"/>
            <a:r>
              <a:rPr lang="en-US" sz="1500" dirty="0">
                <a:solidFill>
                  <a:schemeClr val="bg1"/>
                </a:solidFill>
                <a:latin typeface="Arial" panose="020B0604020202020204" pitchFamily="34" charset="0"/>
                <a:cs typeface="Arial" panose="020B0604020202020204" pitchFamily="34" charset="0"/>
              </a:rPr>
              <a:t>Light from</a:t>
            </a:r>
          </a:p>
          <a:p>
            <a:pPr algn="ctr"/>
            <a:r>
              <a:rPr lang="en-US" sz="1500" dirty="0">
                <a:solidFill>
                  <a:schemeClr val="bg1"/>
                </a:solidFill>
                <a:latin typeface="Arial" panose="020B0604020202020204" pitchFamily="34" charset="0"/>
                <a:cs typeface="Arial" panose="020B0604020202020204" pitchFamily="34" charset="0"/>
              </a:rPr>
              <a:t>star only</a:t>
            </a:r>
          </a:p>
        </p:txBody>
      </p:sp>
      <p:sp>
        <p:nvSpPr>
          <p:cNvPr id="47" name="TextBox 46">
            <a:extLst>
              <a:ext uri="{FF2B5EF4-FFF2-40B4-BE49-F238E27FC236}">
                <a16:creationId xmlns:a16="http://schemas.microsoft.com/office/drawing/2014/main" id="{DBB051DA-7D2A-8B4A-BF6E-5FA15323CAB9}"/>
              </a:ext>
            </a:extLst>
          </p:cNvPr>
          <p:cNvSpPr txBox="1"/>
          <p:nvPr/>
        </p:nvSpPr>
        <p:spPr>
          <a:xfrm>
            <a:off x="6358561" y="2815782"/>
            <a:ext cx="1117615" cy="553998"/>
          </a:xfrm>
          <a:prstGeom prst="rect">
            <a:avLst/>
          </a:prstGeom>
          <a:noFill/>
        </p:spPr>
        <p:txBody>
          <a:bodyPr wrap="none" rtlCol="0" anchor="t">
            <a:spAutoFit/>
          </a:bodyPr>
          <a:lstStyle/>
          <a:p>
            <a:pPr algn="ctr"/>
            <a:r>
              <a:rPr lang="en-US" sz="1500" dirty="0">
                <a:solidFill>
                  <a:schemeClr val="bg1"/>
                </a:solidFill>
                <a:latin typeface="Arial" panose="020B0604020202020204" pitchFamily="34" charset="0"/>
                <a:cs typeface="Arial" panose="020B0604020202020204" pitchFamily="34" charset="0"/>
              </a:rPr>
              <a:t>Light from</a:t>
            </a:r>
          </a:p>
          <a:p>
            <a:pPr algn="ctr"/>
            <a:r>
              <a:rPr lang="en-US" sz="1500" dirty="0">
                <a:solidFill>
                  <a:schemeClr val="bg1"/>
                </a:solidFill>
                <a:latin typeface="Arial" panose="020B0604020202020204" pitchFamily="34" charset="0"/>
                <a:cs typeface="Arial" panose="020B0604020202020204" pitchFamily="34" charset="0"/>
              </a:rPr>
              <a:t>planet only</a:t>
            </a:r>
          </a:p>
        </p:txBody>
      </p:sp>
      <p:sp>
        <p:nvSpPr>
          <p:cNvPr id="48" name="TextBox 47">
            <a:extLst>
              <a:ext uri="{FF2B5EF4-FFF2-40B4-BE49-F238E27FC236}">
                <a16:creationId xmlns:a16="http://schemas.microsoft.com/office/drawing/2014/main" id="{8520972F-46B2-4648-8090-F2C80592F153}"/>
              </a:ext>
            </a:extLst>
          </p:cNvPr>
          <p:cNvSpPr txBox="1"/>
          <p:nvPr/>
        </p:nvSpPr>
        <p:spPr>
          <a:xfrm>
            <a:off x="5109697" y="1597855"/>
            <a:ext cx="954108" cy="1815882"/>
          </a:xfrm>
          <a:prstGeom prst="rect">
            <a:avLst/>
          </a:prstGeom>
          <a:noFill/>
        </p:spPr>
        <p:txBody>
          <a:bodyPr wrap="none" rtlCol="0">
            <a:spAutoFit/>
          </a:bodyPr>
          <a:lstStyle/>
          <a:p>
            <a:pPr algn="ctr"/>
            <a:r>
              <a:rPr lang="en-US" dirty="0">
                <a:solidFill>
                  <a:schemeClr val="accent5">
                    <a:lumMod val="60000"/>
                    <a:lumOff val="40000"/>
                  </a:schemeClr>
                </a:solidFill>
                <a:latin typeface="Arial" panose="020B0604020202020204" pitchFamily="34" charset="0"/>
                <a:cs typeface="Arial" panose="020B0604020202020204" pitchFamily="34" charset="0"/>
              </a:rPr>
              <a:t>equals </a:t>
            </a:r>
          </a:p>
          <a:p>
            <a:pPr algn="ctr"/>
            <a:endParaRPr lang="en-US" dirty="0">
              <a:solidFill>
                <a:schemeClr val="accent5">
                  <a:lumMod val="60000"/>
                  <a:lumOff val="40000"/>
                </a:schemeClr>
              </a:solidFill>
              <a:latin typeface="Arial" panose="020B0604020202020204" pitchFamily="34" charset="0"/>
              <a:cs typeface="Arial" panose="020B0604020202020204" pitchFamily="34" charset="0"/>
            </a:endParaRPr>
          </a:p>
          <a:p>
            <a:pPr algn="ctr"/>
            <a:endParaRPr lang="en-US" sz="3600" dirty="0">
              <a:solidFill>
                <a:schemeClr val="accent5">
                  <a:lumMod val="60000"/>
                  <a:lumOff val="40000"/>
                </a:schemeClr>
              </a:solidFill>
              <a:latin typeface="Arial" panose="020B0604020202020204" pitchFamily="34" charset="0"/>
              <a:cs typeface="Arial" panose="020B0604020202020204" pitchFamily="34" charset="0"/>
            </a:endParaRPr>
          </a:p>
          <a:p>
            <a:pPr algn="ctr"/>
            <a:r>
              <a:rPr lang="en-US" sz="4000" dirty="0">
                <a:solidFill>
                  <a:schemeClr val="accent5">
                    <a:lumMod val="60000"/>
                    <a:lumOff val="40000"/>
                  </a:schemeClr>
                </a:solidFill>
                <a:latin typeface="Arial" panose="020B0604020202020204" pitchFamily="34" charset="0"/>
                <a:cs typeface="Arial" panose="020B0604020202020204" pitchFamily="34" charset="0"/>
              </a:rPr>
              <a:t>=</a:t>
            </a:r>
          </a:p>
        </p:txBody>
      </p:sp>
      <p:sp>
        <p:nvSpPr>
          <p:cNvPr id="49" name="TextBox 48">
            <a:extLst>
              <a:ext uri="{FF2B5EF4-FFF2-40B4-BE49-F238E27FC236}">
                <a16:creationId xmlns:a16="http://schemas.microsoft.com/office/drawing/2014/main" id="{ED4D5770-29B2-9D4D-A6C6-D7BD4F1AD802}"/>
              </a:ext>
            </a:extLst>
          </p:cNvPr>
          <p:cNvSpPr txBox="1"/>
          <p:nvPr/>
        </p:nvSpPr>
        <p:spPr>
          <a:xfrm>
            <a:off x="2526151" y="1597855"/>
            <a:ext cx="800219" cy="1815882"/>
          </a:xfrm>
          <a:prstGeom prst="rect">
            <a:avLst/>
          </a:prstGeom>
          <a:noFill/>
        </p:spPr>
        <p:txBody>
          <a:bodyPr wrap="none" rtlCol="0">
            <a:spAutoFit/>
          </a:bodyPr>
          <a:lstStyle/>
          <a:p>
            <a:pPr algn="ctr"/>
            <a:r>
              <a:rPr lang="en-US" dirty="0">
                <a:solidFill>
                  <a:schemeClr val="accent5">
                    <a:lumMod val="60000"/>
                    <a:lumOff val="40000"/>
                  </a:schemeClr>
                </a:solidFill>
                <a:latin typeface="Arial" panose="020B0604020202020204" pitchFamily="34" charset="0"/>
                <a:cs typeface="Arial" panose="020B0604020202020204" pitchFamily="34" charset="0"/>
              </a:rPr>
              <a:t>minus</a:t>
            </a:r>
          </a:p>
          <a:p>
            <a:pPr algn="ctr"/>
            <a:endParaRPr lang="en-US" dirty="0">
              <a:solidFill>
                <a:schemeClr val="accent5">
                  <a:lumMod val="60000"/>
                  <a:lumOff val="40000"/>
                </a:schemeClr>
              </a:solidFill>
              <a:latin typeface="Arial" panose="020B0604020202020204" pitchFamily="34" charset="0"/>
              <a:cs typeface="Arial" panose="020B0604020202020204" pitchFamily="34" charset="0"/>
            </a:endParaRPr>
          </a:p>
          <a:p>
            <a:pPr algn="ctr"/>
            <a:endParaRPr lang="en-US" sz="3600" dirty="0">
              <a:solidFill>
                <a:schemeClr val="accent5">
                  <a:lumMod val="60000"/>
                  <a:lumOff val="40000"/>
                </a:schemeClr>
              </a:solidFill>
              <a:latin typeface="Arial" panose="020B0604020202020204" pitchFamily="34" charset="0"/>
              <a:cs typeface="Arial" panose="020B0604020202020204" pitchFamily="34" charset="0"/>
            </a:endParaRPr>
          </a:p>
          <a:p>
            <a:pPr algn="ctr"/>
            <a:r>
              <a:rPr lang="en-US" sz="4000" dirty="0">
                <a:solidFill>
                  <a:schemeClr val="accent5">
                    <a:lumMod val="60000"/>
                    <a:lumOff val="40000"/>
                  </a:schemeClr>
                </a:solidFill>
                <a:latin typeface="Arial" panose="020B0604020202020204" pitchFamily="34" charset="0"/>
                <a:cs typeface="Arial" panose="020B0604020202020204" pitchFamily="34" charset="0"/>
              </a:rPr>
              <a:t>−</a:t>
            </a:r>
          </a:p>
        </p:txBody>
      </p:sp>
      <p:grpSp>
        <p:nvGrpSpPr>
          <p:cNvPr id="22" name="Group 21">
            <a:extLst>
              <a:ext uri="{FF2B5EF4-FFF2-40B4-BE49-F238E27FC236}">
                <a16:creationId xmlns:a16="http://schemas.microsoft.com/office/drawing/2014/main" id="{35C81C8C-13FD-BC4D-A215-1006C96CD263}"/>
              </a:ext>
            </a:extLst>
          </p:cNvPr>
          <p:cNvGrpSpPr/>
          <p:nvPr/>
        </p:nvGrpSpPr>
        <p:grpSpPr>
          <a:xfrm>
            <a:off x="4679111" y="5500553"/>
            <a:ext cx="334331" cy="334331"/>
            <a:chOff x="1906052" y="4772465"/>
            <a:chExt cx="2059829" cy="2059829"/>
          </a:xfrm>
        </p:grpSpPr>
        <p:cxnSp>
          <p:nvCxnSpPr>
            <p:cNvPr id="23" name="Straight Connector 22">
              <a:extLst>
                <a:ext uri="{FF2B5EF4-FFF2-40B4-BE49-F238E27FC236}">
                  <a16:creationId xmlns:a16="http://schemas.microsoft.com/office/drawing/2014/main" id="{C9F39983-E54A-B445-A874-696C532202D3}"/>
                </a:ext>
              </a:extLst>
            </p:cNvPr>
            <p:cNvCxnSpPr>
              <a:cxnSpLocks/>
            </p:cNvCxnSpPr>
            <p:nvPr/>
          </p:nvCxnSpPr>
          <p:spPr>
            <a:xfrm rot="5400000">
              <a:off x="2935967" y="4772465"/>
              <a:ext cx="0" cy="205982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654781B-E39A-2F41-AC8B-F916F7301A6A}"/>
                </a:ext>
              </a:extLst>
            </p:cNvPr>
            <p:cNvCxnSpPr>
              <a:cxnSpLocks/>
            </p:cNvCxnSpPr>
            <p:nvPr/>
          </p:nvCxnSpPr>
          <p:spPr>
            <a:xfrm>
              <a:off x="2935967" y="4772465"/>
              <a:ext cx="0" cy="205982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Text Placeholder 13">
            <a:extLst>
              <a:ext uri="{FF2B5EF4-FFF2-40B4-BE49-F238E27FC236}">
                <a16:creationId xmlns:a16="http://schemas.microsoft.com/office/drawing/2014/main" id="{3232221C-2BEE-1043-95E6-1042C35FEF1D}"/>
              </a:ext>
            </a:extLst>
          </p:cNvPr>
          <p:cNvSpPr>
            <a:spLocks noGrp="1"/>
          </p:cNvSpPr>
          <p:nvPr>
            <p:ph type="body" sz="quarter" idx="17"/>
          </p:nvPr>
        </p:nvSpPr>
        <p:spPr/>
        <p:txBody>
          <a:bodyPr/>
          <a:lstStyle/>
          <a:p>
            <a:r>
              <a:rPr lang="en-US" dirty="0"/>
              <a:t>Exoplanet Communications</a:t>
            </a:r>
          </a:p>
        </p:txBody>
      </p:sp>
      <p:sp>
        <p:nvSpPr>
          <p:cNvPr id="13" name="Title 12">
            <a:extLst>
              <a:ext uri="{FF2B5EF4-FFF2-40B4-BE49-F238E27FC236}">
                <a16:creationId xmlns:a16="http://schemas.microsoft.com/office/drawing/2014/main" id="{F7ADE1FB-67C3-7343-AC0E-C63462E86B9F}"/>
              </a:ext>
            </a:extLst>
          </p:cNvPr>
          <p:cNvSpPr>
            <a:spLocks noGrp="1"/>
          </p:cNvSpPr>
          <p:nvPr>
            <p:ph type="title"/>
          </p:nvPr>
        </p:nvSpPr>
        <p:spPr/>
        <p:txBody>
          <a:bodyPr/>
          <a:lstStyle/>
          <a:p>
            <a:r>
              <a:rPr lang="en-US" dirty="0">
                <a:solidFill>
                  <a:schemeClr val="accent1">
                    <a:lumMod val="40000"/>
                    <a:lumOff val="60000"/>
                  </a:schemeClr>
                </a:solidFill>
              </a:rPr>
              <a:t>Spectroscopy </a:t>
            </a:r>
            <a:r>
              <a:rPr lang="en-US" sz="1600" dirty="0">
                <a:solidFill>
                  <a:schemeClr val="accent1">
                    <a:lumMod val="40000"/>
                    <a:lumOff val="60000"/>
                  </a:schemeClr>
                </a:solidFill>
              </a:rPr>
              <a:t>– Detection of Biosignatures</a:t>
            </a:r>
            <a:endParaRPr lang="en-US" dirty="0">
              <a:solidFill>
                <a:schemeClr val="accent1">
                  <a:lumMod val="40000"/>
                  <a:lumOff val="60000"/>
                </a:schemeClr>
              </a:solidFill>
            </a:endParaRPr>
          </a:p>
        </p:txBody>
      </p:sp>
      <p:sp>
        <p:nvSpPr>
          <p:cNvPr id="7" name="Date Placeholder 6">
            <a:extLst>
              <a:ext uri="{FF2B5EF4-FFF2-40B4-BE49-F238E27FC236}">
                <a16:creationId xmlns:a16="http://schemas.microsoft.com/office/drawing/2014/main" id="{3B4FDB8B-20B5-6C46-A081-80C4EA0AB2B4}"/>
              </a:ext>
            </a:extLst>
          </p:cNvPr>
          <p:cNvSpPr>
            <a:spLocks noGrp="1"/>
          </p:cNvSpPr>
          <p:nvPr>
            <p:ph type="dt" sz="half" idx="18"/>
          </p:nvPr>
        </p:nvSpPr>
        <p:spPr/>
        <p:txBody>
          <a:bodyPr/>
          <a:lstStyle/>
          <a:p>
            <a:fld id="{0B730E98-4E6D-3B4B-A3D7-C8807E4E229F}" type="datetime4">
              <a:rPr lang="en-US" smtClean="0"/>
              <a:t>November 4, 2021</a:t>
            </a:fld>
            <a:endParaRPr lang="en-US"/>
          </a:p>
        </p:txBody>
      </p:sp>
      <p:sp>
        <p:nvSpPr>
          <p:cNvPr id="9" name="Footer Placeholder 8">
            <a:extLst>
              <a:ext uri="{FF2B5EF4-FFF2-40B4-BE49-F238E27FC236}">
                <a16:creationId xmlns:a16="http://schemas.microsoft.com/office/drawing/2014/main" id="{BC77F777-AC4D-554A-8804-B7DD58C7D25D}"/>
              </a:ext>
            </a:extLst>
          </p:cNvPr>
          <p:cNvSpPr>
            <a:spLocks noGrp="1"/>
          </p:cNvSpPr>
          <p:nvPr>
            <p:ph type="ftr" sz="quarter" idx="19"/>
          </p:nvPr>
        </p:nvSpPr>
        <p:spPr/>
        <p:txBody>
          <a:bodyPr/>
          <a:lstStyle/>
          <a:p>
            <a:r>
              <a:rPr lang="en-US"/>
              <a:t>This document has been reviewed and determined not to contain export controlled technical data.</a:t>
            </a:r>
          </a:p>
        </p:txBody>
      </p:sp>
      <p:sp>
        <p:nvSpPr>
          <p:cNvPr id="11" name="Slide Number Placeholder 10">
            <a:extLst>
              <a:ext uri="{FF2B5EF4-FFF2-40B4-BE49-F238E27FC236}">
                <a16:creationId xmlns:a16="http://schemas.microsoft.com/office/drawing/2014/main" id="{B93D9705-4E28-464E-8EB6-45588E269920}"/>
              </a:ext>
            </a:extLst>
          </p:cNvPr>
          <p:cNvSpPr>
            <a:spLocks noGrp="1"/>
          </p:cNvSpPr>
          <p:nvPr>
            <p:ph type="sldNum" sz="quarter" idx="20"/>
          </p:nvPr>
        </p:nvSpPr>
        <p:spPr/>
        <p:txBody>
          <a:bodyPr/>
          <a:lstStyle/>
          <a:p>
            <a:fld id="{11C0F2E9-13F1-4B54-979A-5E00D7D5723C}" type="slidenum">
              <a:rPr lang="en-US" smtClean="0"/>
              <a:pPr/>
              <a:t>1</a:t>
            </a:fld>
            <a:endParaRPr lang="en-US"/>
          </a:p>
        </p:txBody>
      </p:sp>
      <p:sp>
        <p:nvSpPr>
          <p:cNvPr id="2" name="Rectangle 1">
            <a:extLst>
              <a:ext uri="{FF2B5EF4-FFF2-40B4-BE49-F238E27FC236}">
                <a16:creationId xmlns:a16="http://schemas.microsoft.com/office/drawing/2014/main" id="{280C1499-7A39-4046-9EFA-41DE2FF7AC06}"/>
              </a:ext>
            </a:extLst>
          </p:cNvPr>
          <p:cNvSpPr/>
          <p:nvPr/>
        </p:nvSpPr>
        <p:spPr>
          <a:xfrm>
            <a:off x="599121" y="2405372"/>
            <a:ext cx="537327" cy="323165"/>
          </a:xfrm>
          <a:prstGeom prst="rect">
            <a:avLst/>
          </a:prstGeom>
        </p:spPr>
        <p:txBody>
          <a:bodyPr wrap="none">
            <a:spAutoFit/>
          </a:bodyPr>
          <a:lstStyle/>
          <a:p>
            <a:pPr algn="ctr"/>
            <a:r>
              <a:rPr lang="en-US" sz="1500" dirty="0">
                <a:solidFill>
                  <a:srgbClr val="6C717F"/>
                </a:solidFill>
                <a:latin typeface="Arial" panose="020B0604020202020204" pitchFamily="34" charset="0"/>
                <a:cs typeface="Arial" panose="020B0604020202020204" pitchFamily="34" charset="0"/>
              </a:rPr>
              <a:t>Star</a:t>
            </a:r>
            <a:endParaRPr lang="en-US" sz="1500" dirty="0">
              <a:solidFill>
                <a:srgbClr val="6C717F"/>
              </a:solidFill>
            </a:endParaRPr>
          </a:p>
        </p:txBody>
      </p:sp>
      <p:sp>
        <p:nvSpPr>
          <p:cNvPr id="27" name="Rectangle 26">
            <a:extLst>
              <a:ext uri="{FF2B5EF4-FFF2-40B4-BE49-F238E27FC236}">
                <a16:creationId xmlns:a16="http://schemas.microsoft.com/office/drawing/2014/main" id="{7F7CBD8F-E85D-AE44-9CB0-97FC12C33ED4}"/>
              </a:ext>
            </a:extLst>
          </p:cNvPr>
          <p:cNvSpPr/>
          <p:nvPr/>
        </p:nvSpPr>
        <p:spPr>
          <a:xfrm>
            <a:off x="3283658" y="2405372"/>
            <a:ext cx="1093569" cy="323165"/>
          </a:xfrm>
          <a:prstGeom prst="rect">
            <a:avLst/>
          </a:prstGeom>
        </p:spPr>
        <p:txBody>
          <a:bodyPr wrap="none">
            <a:spAutoFit/>
          </a:bodyPr>
          <a:lstStyle/>
          <a:p>
            <a:pPr algn="ctr"/>
            <a:r>
              <a:rPr lang="en-US" sz="1500" dirty="0">
                <a:solidFill>
                  <a:srgbClr val="6C717F"/>
                </a:solidFill>
                <a:latin typeface="Arial" panose="020B0604020202020204" pitchFamily="34" charset="0"/>
                <a:cs typeface="Arial" panose="020B0604020202020204" pitchFamily="34" charset="0"/>
              </a:rPr>
              <a:t>Instrument</a:t>
            </a:r>
            <a:endParaRPr lang="en-US" sz="1500" dirty="0">
              <a:solidFill>
                <a:srgbClr val="6C717F"/>
              </a:solidFill>
            </a:endParaRPr>
          </a:p>
        </p:txBody>
      </p:sp>
      <p:sp>
        <p:nvSpPr>
          <p:cNvPr id="28" name="Rectangle 27">
            <a:extLst>
              <a:ext uri="{FF2B5EF4-FFF2-40B4-BE49-F238E27FC236}">
                <a16:creationId xmlns:a16="http://schemas.microsoft.com/office/drawing/2014/main" id="{15357951-D802-FA47-860E-6CFF13E371F8}"/>
              </a:ext>
            </a:extLst>
          </p:cNvPr>
          <p:cNvSpPr/>
          <p:nvPr/>
        </p:nvSpPr>
        <p:spPr>
          <a:xfrm>
            <a:off x="1734057" y="1425342"/>
            <a:ext cx="1414170" cy="323165"/>
          </a:xfrm>
          <a:prstGeom prst="rect">
            <a:avLst/>
          </a:prstGeom>
        </p:spPr>
        <p:txBody>
          <a:bodyPr wrap="none">
            <a:spAutoFit/>
          </a:bodyPr>
          <a:lstStyle/>
          <a:p>
            <a:pPr algn="ctr"/>
            <a:r>
              <a:rPr lang="en-US" sz="1500" i="1" dirty="0">
                <a:solidFill>
                  <a:schemeClr val="bg1"/>
                </a:solidFill>
                <a:latin typeface="Arial" panose="020B0604020202020204" pitchFamily="34" charset="0"/>
                <a:cs typeface="Arial" panose="020B0604020202020204" pitchFamily="34" charset="0"/>
              </a:rPr>
              <a:t>Light from star</a:t>
            </a:r>
            <a:endParaRPr lang="en-US" sz="1500" i="1" dirty="0"/>
          </a:p>
        </p:txBody>
      </p:sp>
      <p:sp>
        <p:nvSpPr>
          <p:cNvPr id="29" name="Rectangle 28">
            <a:extLst>
              <a:ext uri="{FF2B5EF4-FFF2-40B4-BE49-F238E27FC236}">
                <a16:creationId xmlns:a16="http://schemas.microsoft.com/office/drawing/2014/main" id="{4F0F969D-FB75-3E45-B2BC-33B49382BC8E}"/>
              </a:ext>
            </a:extLst>
          </p:cNvPr>
          <p:cNvSpPr/>
          <p:nvPr/>
        </p:nvSpPr>
        <p:spPr>
          <a:xfrm>
            <a:off x="1366837" y="3006112"/>
            <a:ext cx="2148620" cy="784830"/>
          </a:xfrm>
          <a:prstGeom prst="rect">
            <a:avLst/>
          </a:prstGeom>
        </p:spPr>
        <p:txBody>
          <a:bodyPr wrap="square">
            <a:spAutoFit/>
          </a:bodyPr>
          <a:lstStyle/>
          <a:p>
            <a:pPr algn="ctr"/>
            <a:r>
              <a:rPr lang="en-US" sz="1500" i="1" dirty="0">
                <a:solidFill>
                  <a:schemeClr val="bg1"/>
                </a:solidFill>
                <a:latin typeface="Arial" panose="020B0604020202020204" pitchFamily="34" charset="0"/>
                <a:cs typeface="Arial" panose="020B0604020202020204" pitchFamily="34" charset="0"/>
              </a:rPr>
              <a:t>Light from star</a:t>
            </a:r>
            <a:br>
              <a:rPr lang="en-US" sz="1500" i="1" dirty="0">
                <a:solidFill>
                  <a:schemeClr val="bg1"/>
                </a:solidFill>
                <a:latin typeface="Arial" panose="020B0604020202020204" pitchFamily="34" charset="0"/>
                <a:cs typeface="Arial" panose="020B0604020202020204" pitchFamily="34" charset="0"/>
              </a:rPr>
            </a:br>
            <a:r>
              <a:rPr lang="en-US" sz="1500" i="1" dirty="0">
                <a:solidFill>
                  <a:schemeClr val="bg1"/>
                </a:solidFill>
                <a:latin typeface="Arial" panose="020B0604020202020204" pitchFamily="34" charset="0"/>
                <a:cs typeface="Arial" panose="020B0604020202020204" pitchFamily="34" charset="0"/>
              </a:rPr>
              <a:t>passes through planet’s atmosphere</a:t>
            </a:r>
            <a:endParaRPr lang="en-US" sz="1500" i="1" dirty="0"/>
          </a:p>
        </p:txBody>
      </p:sp>
    </p:spTree>
    <p:extLst>
      <p:ext uri="{BB962C8B-B14F-4D97-AF65-F5344CB8AC3E}">
        <p14:creationId xmlns:p14="http://schemas.microsoft.com/office/powerpoint/2010/main" val="246769698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4000"/>
                                        <p:tgtEl>
                                          <p:spTgt spid="5"/>
                                        </p:tgtEl>
                                      </p:cBhvr>
                                    </p:animEffect>
                                  </p:childTnLst>
                                </p:cTn>
                              </p:par>
                              <p:par>
                                <p:cTn id="8" presetID="10" presetClass="entr" presetSubtype="0" fill="hold" grpId="1" nodeType="withEffect">
                                  <p:stCondLst>
                                    <p:cond delay="80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par>
                          <p:cTn id="11" fill="hold">
                            <p:stCondLst>
                              <p:cond delay="4000"/>
                            </p:stCondLst>
                            <p:childTnLst>
                              <p:par>
                                <p:cTn id="12" presetID="10" presetClass="entr" presetSubtype="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4500"/>
                            </p:stCondLst>
                            <p:childTnLst>
                              <p:par>
                                <p:cTn id="16" presetID="8" presetClass="emph" presetSubtype="0" fill="hold" nodeType="afterEffect">
                                  <p:stCondLst>
                                    <p:cond delay="500"/>
                                  </p:stCondLst>
                                  <p:childTnLst>
                                    <p:animRot by="5400000">
                                      <p:cBhvr>
                                        <p:cTn id="17" dur="1000" fill="hold"/>
                                        <p:tgtEl>
                                          <p:spTgt spid="18"/>
                                        </p:tgtEl>
                                        <p:attrNameLst>
                                          <p:attrName>r</p:attrName>
                                        </p:attrNameLst>
                                      </p:cBhvr>
                                    </p:animRot>
                                  </p:childTnLst>
                                </p:cTn>
                              </p:par>
                            </p:childTnLst>
                          </p:cTn>
                        </p:par>
                        <p:par>
                          <p:cTn id="18" fill="hold">
                            <p:stCondLst>
                              <p:cond delay="6000"/>
                            </p:stCondLst>
                            <p:childTnLst>
                              <p:par>
                                <p:cTn id="19" presetID="22" presetClass="entr" presetSubtype="1"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10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500"/>
                            </p:stCondLst>
                            <p:childTnLst>
                              <p:par>
                                <p:cTn id="28" presetID="64" presetClass="path" presetSubtype="0" accel="50000" decel="50000" fill="hold" nodeType="afterEffect">
                                  <p:stCondLst>
                                    <p:cond delay="0"/>
                                  </p:stCondLst>
                                  <p:childTnLst>
                                    <p:animMotion origin="layout" path="M 4.79167E-6 2.59259E-6 L 4.79167E-6 -0.28658 " pathEditMode="relative" rAng="0" ptsTypes="AA">
                                      <p:cBhvr>
                                        <p:cTn id="29" dur="1500" fill="hold"/>
                                        <p:tgtEl>
                                          <p:spTgt spid="12"/>
                                        </p:tgtEl>
                                        <p:attrNameLst>
                                          <p:attrName>ppt_x</p:attrName>
                                          <p:attrName>ppt_y</p:attrName>
                                        </p:attrNameLst>
                                      </p:cBhvr>
                                      <p:rCtr x="0" y="-14329"/>
                                    </p:animMotion>
                                  </p:childTnLst>
                                </p:cTn>
                              </p:par>
                            </p:childTnLst>
                          </p:cTn>
                        </p:par>
                        <p:par>
                          <p:cTn id="30" fill="hold">
                            <p:stCondLst>
                              <p:cond delay="2000"/>
                            </p:stCondLst>
                            <p:childTnLst>
                              <p:par>
                                <p:cTn id="31" presetID="22" presetClass="entr" presetSubtype="8" fill="hold" nodeType="afterEffect">
                                  <p:stCondLst>
                                    <p:cond delay="25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4000"/>
                                        <p:tgtEl>
                                          <p:spTgt spid="10"/>
                                        </p:tgtEl>
                                      </p:cBhvr>
                                    </p:animEffect>
                                  </p:childTnLst>
                                </p:cTn>
                              </p:par>
                              <p:par>
                                <p:cTn id="34" presetID="10" presetClass="entr" presetSubtype="0" fill="hold" grpId="1" nodeType="withEffect">
                                  <p:stCondLst>
                                    <p:cond delay="120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par>
                          <p:cTn id="37" fill="hold">
                            <p:stCondLst>
                              <p:cond delay="6250"/>
                            </p:stCondLst>
                            <p:childTnLst>
                              <p:par>
                                <p:cTn id="38" presetID="10" presetClass="entr" presetSubtype="0"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par>
                          <p:cTn id="41" fill="hold">
                            <p:stCondLst>
                              <p:cond delay="6750"/>
                            </p:stCondLst>
                            <p:childTnLst>
                              <p:par>
                                <p:cTn id="42" presetID="8" presetClass="emph" presetSubtype="0" fill="hold" nodeType="afterEffect">
                                  <p:stCondLst>
                                    <p:cond delay="0"/>
                                  </p:stCondLst>
                                  <p:childTnLst>
                                    <p:animRot by="5400000">
                                      <p:cBhvr>
                                        <p:cTn id="43" dur="1000" fill="hold"/>
                                        <p:tgtEl>
                                          <p:spTgt spid="20"/>
                                        </p:tgtEl>
                                        <p:attrNameLst>
                                          <p:attrName>r</p:attrName>
                                        </p:attrNameLst>
                                      </p:cBhvr>
                                    </p:animRot>
                                  </p:childTnLst>
                                </p:cTn>
                              </p:par>
                            </p:childTnLst>
                          </p:cTn>
                        </p:par>
                        <p:par>
                          <p:cTn id="44" fill="hold">
                            <p:stCondLst>
                              <p:cond delay="7750"/>
                            </p:stCondLst>
                            <p:childTnLst>
                              <p:par>
                                <p:cTn id="45" presetID="22" presetClass="entr" presetSubtype="1"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up)">
                                      <p:cBhvr>
                                        <p:cTn id="47" dur="10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3"/>
                                        </p:tgtEl>
                                      </p:cBhvr>
                                    </p:animEffect>
                                    <p:set>
                                      <p:cBhvr>
                                        <p:cTn id="52" dur="1" fill="hold">
                                          <p:stCondLst>
                                            <p:cond delay="499"/>
                                          </p:stCondLst>
                                        </p:cTn>
                                        <p:tgtEl>
                                          <p:spTgt spid="3"/>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5"/>
                                        </p:tgtEl>
                                      </p:cBhvr>
                                    </p:animEffect>
                                    <p:set>
                                      <p:cBhvr>
                                        <p:cTn id="55" dur="1" fill="hold">
                                          <p:stCondLst>
                                            <p:cond delay="499"/>
                                          </p:stCondLst>
                                        </p:cTn>
                                        <p:tgtEl>
                                          <p:spTgt spid="5"/>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0"/>
                                        </p:tgtEl>
                                      </p:cBhvr>
                                    </p:animEffect>
                                    <p:set>
                                      <p:cBhvr>
                                        <p:cTn id="58" dur="1" fill="hold">
                                          <p:stCondLst>
                                            <p:cond delay="499"/>
                                          </p:stCondLst>
                                        </p:cTn>
                                        <p:tgtEl>
                                          <p:spTgt spid="10"/>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8"/>
                                        </p:tgtEl>
                                      </p:cBhvr>
                                    </p:animEffect>
                                    <p:set>
                                      <p:cBhvr>
                                        <p:cTn id="61" dur="1" fill="hold">
                                          <p:stCondLst>
                                            <p:cond delay="499"/>
                                          </p:stCondLst>
                                        </p:cTn>
                                        <p:tgtEl>
                                          <p:spTgt spid="8"/>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2"/>
                                        </p:tgtEl>
                                      </p:cBhvr>
                                    </p:animEffect>
                                    <p:set>
                                      <p:cBhvr>
                                        <p:cTn id="64" dur="1" fill="hold">
                                          <p:stCondLst>
                                            <p:cond delay="499"/>
                                          </p:stCondLst>
                                        </p:cTn>
                                        <p:tgtEl>
                                          <p:spTgt spid="12"/>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18"/>
                                        </p:tgtEl>
                                      </p:cBhvr>
                                    </p:animEffect>
                                    <p:set>
                                      <p:cBhvr>
                                        <p:cTn id="67" dur="1" fill="hold">
                                          <p:stCondLst>
                                            <p:cond delay="499"/>
                                          </p:stCondLst>
                                        </p:cTn>
                                        <p:tgtEl>
                                          <p:spTgt spid="18"/>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20"/>
                                        </p:tgtEl>
                                      </p:cBhvr>
                                    </p:animEffect>
                                    <p:set>
                                      <p:cBhvr>
                                        <p:cTn id="70" dur="1" fill="hold">
                                          <p:stCondLst>
                                            <p:cond delay="499"/>
                                          </p:stCondLst>
                                        </p:cTn>
                                        <p:tgtEl>
                                          <p:spTgt spid="20"/>
                                        </p:tgtEl>
                                        <p:attrNameLst>
                                          <p:attrName>style.visibility</p:attrName>
                                        </p:attrNameLst>
                                      </p:cBhvr>
                                      <p:to>
                                        <p:strVal val="hidden"/>
                                      </p:to>
                                    </p:set>
                                  </p:childTnLst>
                                </p:cTn>
                              </p:par>
                              <p:par>
                                <p:cTn id="71" presetID="10" presetClass="exit" presetSubtype="0" fill="hold" grpId="0" nodeType="withEffect">
                                  <p:stCondLst>
                                    <p:cond delay="0"/>
                                  </p:stCondLst>
                                  <p:childTnLst>
                                    <p:animEffect transition="out" filter="fade">
                                      <p:cBhvr>
                                        <p:cTn id="72" dur="500"/>
                                        <p:tgtEl>
                                          <p:spTgt spid="2"/>
                                        </p:tgtEl>
                                      </p:cBhvr>
                                    </p:animEffect>
                                    <p:set>
                                      <p:cBhvr>
                                        <p:cTn id="73" dur="1" fill="hold">
                                          <p:stCondLst>
                                            <p:cond delay="499"/>
                                          </p:stCondLst>
                                        </p:cTn>
                                        <p:tgtEl>
                                          <p:spTgt spid="2"/>
                                        </p:tgtEl>
                                        <p:attrNameLst>
                                          <p:attrName>style.visibility</p:attrName>
                                        </p:attrNameLst>
                                      </p:cBhvr>
                                      <p:to>
                                        <p:strVal val="hidden"/>
                                      </p:to>
                                    </p:set>
                                  </p:childTnLst>
                                </p:cTn>
                              </p:par>
                              <p:par>
                                <p:cTn id="74" presetID="10" presetClass="exit" presetSubtype="0" fill="hold" grpId="0" nodeType="withEffect">
                                  <p:stCondLst>
                                    <p:cond delay="0"/>
                                  </p:stCondLst>
                                  <p:childTnLst>
                                    <p:animEffect transition="out" filter="fade">
                                      <p:cBhvr>
                                        <p:cTn id="75" dur="500"/>
                                        <p:tgtEl>
                                          <p:spTgt spid="27"/>
                                        </p:tgtEl>
                                      </p:cBhvr>
                                    </p:animEffect>
                                    <p:set>
                                      <p:cBhvr>
                                        <p:cTn id="76" dur="1" fill="hold">
                                          <p:stCondLst>
                                            <p:cond delay="499"/>
                                          </p:stCondLst>
                                        </p:cTn>
                                        <p:tgtEl>
                                          <p:spTgt spid="27"/>
                                        </p:tgtEl>
                                        <p:attrNameLst>
                                          <p:attrName>style.visibility</p:attrName>
                                        </p:attrNameLst>
                                      </p:cBhvr>
                                      <p:to>
                                        <p:strVal val="hidden"/>
                                      </p:to>
                                    </p:set>
                                  </p:childTnLst>
                                </p:cTn>
                              </p:par>
                              <p:par>
                                <p:cTn id="77" presetID="10" presetClass="exit" presetSubtype="0" fill="hold" grpId="0" nodeType="withEffect">
                                  <p:stCondLst>
                                    <p:cond delay="0"/>
                                  </p:stCondLst>
                                  <p:childTnLst>
                                    <p:animEffect transition="out" filter="fade">
                                      <p:cBhvr>
                                        <p:cTn id="78" dur="500"/>
                                        <p:tgtEl>
                                          <p:spTgt spid="28"/>
                                        </p:tgtEl>
                                      </p:cBhvr>
                                    </p:animEffect>
                                    <p:set>
                                      <p:cBhvr>
                                        <p:cTn id="79" dur="1" fill="hold">
                                          <p:stCondLst>
                                            <p:cond delay="499"/>
                                          </p:stCondLst>
                                        </p:cTn>
                                        <p:tgtEl>
                                          <p:spTgt spid="28"/>
                                        </p:tgtEl>
                                        <p:attrNameLst>
                                          <p:attrName>style.visibility</p:attrName>
                                        </p:attrNameLst>
                                      </p:cBhvr>
                                      <p:to>
                                        <p:strVal val="hidden"/>
                                      </p:to>
                                    </p:set>
                                  </p:childTnLst>
                                </p:cTn>
                              </p:par>
                              <p:par>
                                <p:cTn id="80" presetID="10" presetClass="exit" presetSubtype="0" fill="hold" grpId="0" nodeType="withEffect">
                                  <p:stCondLst>
                                    <p:cond delay="0"/>
                                  </p:stCondLst>
                                  <p:childTnLst>
                                    <p:animEffect transition="out" filter="fade">
                                      <p:cBhvr>
                                        <p:cTn id="81" dur="500"/>
                                        <p:tgtEl>
                                          <p:spTgt spid="29"/>
                                        </p:tgtEl>
                                      </p:cBhvr>
                                    </p:animEffect>
                                    <p:set>
                                      <p:cBhvr>
                                        <p:cTn id="82" dur="1" fill="hold">
                                          <p:stCondLst>
                                            <p:cond delay="499"/>
                                          </p:stCondLst>
                                        </p:cTn>
                                        <p:tgtEl>
                                          <p:spTgt spid="29"/>
                                        </p:tgtEl>
                                        <p:attrNameLst>
                                          <p:attrName>style.visibility</p:attrName>
                                        </p:attrNameLst>
                                      </p:cBhvr>
                                      <p:to>
                                        <p:strVal val="hidden"/>
                                      </p:to>
                                    </p:set>
                                  </p:childTnLst>
                                </p:cTn>
                              </p:par>
                            </p:childTnLst>
                          </p:cTn>
                        </p:par>
                        <p:par>
                          <p:cTn id="83" fill="hold">
                            <p:stCondLst>
                              <p:cond delay="500"/>
                            </p:stCondLst>
                            <p:childTnLst>
                              <p:par>
                                <p:cTn id="84" presetID="0" presetClass="path" presetSubtype="0" accel="50000" decel="50000" fill="hold" nodeType="afterEffect">
                                  <p:stCondLst>
                                    <p:cond delay="0"/>
                                  </p:stCondLst>
                                  <p:childTnLst>
                                    <p:animMotion origin="layout" path="M 4.79167E-6 -0.00163 L -0.64258 -0.4044 " pathEditMode="relative" rAng="0" ptsTypes="AA">
                                      <p:cBhvr>
                                        <p:cTn id="85" dur="2000" fill="hold"/>
                                        <p:tgtEl>
                                          <p:spTgt spid="35"/>
                                        </p:tgtEl>
                                        <p:attrNameLst>
                                          <p:attrName>ppt_x</p:attrName>
                                          <p:attrName>ppt_y</p:attrName>
                                        </p:attrNameLst>
                                      </p:cBhvr>
                                      <p:rCtr x="-32135" y="-20139"/>
                                    </p:animMotion>
                                  </p:childTnLst>
                                </p:cTn>
                              </p:par>
                            </p:childTnLst>
                          </p:cTn>
                        </p:par>
                        <p:par>
                          <p:cTn id="86" fill="hold">
                            <p:stCondLst>
                              <p:cond delay="2500"/>
                            </p:stCondLst>
                            <p:childTnLst>
                              <p:par>
                                <p:cTn id="87" presetID="0" presetClass="path" presetSubtype="0" accel="50000" decel="50000" fill="hold" nodeType="afterEffect">
                                  <p:stCondLst>
                                    <p:cond delay="0"/>
                                  </p:stCondLst>
                                  <p:childTnLst>
                                    <p:animMotion origin="layout" path="M 4.79167E-6 2.96296E-6 L -0.3556 2.96296E-6 " pathEditMode="relative" rAng="0" ptsTypes="AA">
                                      <p:cBhvr>
                                        <p:cTn id="88" dur="1500" fill="hold"/>
                                        <p:tgtEl>
                                          <p:spTgt spid="36"/>
                                        </p:tgtEl>
                                        <p:attrNameLst>
                                          <p:attrName>ppt_x</p:attrName>
                                          <p:attrName>ppt_y</p:attrName>
                                        </p:attrNameLst>
                                      </p:cBhvr>
                                      <p:rCtr x="-17786" y="0"/>
                                    </p:animMotion>
                                  </p:childTnLst>
                                </p:cTn>
                              </p:par>
                            </p:childTnLst>
                          </p:cTn>
                        </p:par>
                        <p:par>
                          <p:cTn id="89" fill="hold">
                            <p:stCondLst>
                              <p:cond delay="4000"/>
                            </p:stCondLst>
                            <p:childTnLst>
                              <p:par>
                                <p:cTn id="90" presetID="10" presetClass="entr" presetSubtype="0" fill="hold" grpId="0" nodeType="afterEffect">
                                  <p:stCondLst>
                                    <p:cond delay="500"/>
                                  </p:stCondLst>
                                  <p:childTnLst>
                                    <p:set>
                                      <p:cBhvr>
                                        <p:cTn id="91" dur="1" fill="hold">
                                          <p:stCondLst>
                                            <p:cond delay="0"/>
                                          </p:stCondLst>
                                        </p:cTn>
                                        <p:tgtEl>
                                          <p:spTgt spid="45"/>
                                        </p:tgtEl>
                                        <p:attrNameLst>
                                          <p:attrName>style.visibility</p:attrName>
                                        </p:attrNameLst>
                                      </p:cBhvr>
                                      <p:to>
                                        <p:strVal val="visible"/>
                                      </p:to>
                                    </p:set>
                                    <p:animEffect transition="in" filter="fade">
                                      <p:cBhvr>
                                        <p:cTn id="92" dur="500"/>
                                        <p:tgtEl>
                                          <p:spTgt spid="45"/>
                                        </p:tgtEl>
                                      </p:cBhvr>
                                    </p:animEffect>
                                  </p:childTnLst>
                                </p:cTn>
                              </p:par>
                            </p:childTnLst>
                          </p:cTn>
                        </p:par>
                        <p:par>
                          <p:cTn id="93" fill="hold">
                            <p:stCondLst>
                              <p:cond delay="5000"/>
                            </p:stCondLst>
                            <p:childTnLst>
                              <p:par>
                                <p:cTn id="94" presetID="10" presetClass="entr" presetSubtype="0" fill="hold" grpId="0" nodeType="afterEffect">
                                  <p:stCondLst>
                                    <p:cond delay="70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500"/>
                                        <p:tgtEl>
                                          <p:spTgt spid="49"/>
                                        </p:tgtEl>
                                      </p:cBhvr>
                                    </p:animEffect>
                                  </p:childTnLst>
                                </p:cTn>
                              </p:par>
                            </p:childTnLst>
                          </p:cTn>
                        </p:par>
                        <p:par>
                          <p:cTn id="97" fill="hold">
                            <p:stCondLst>
                              <p:cond delay="6200"/>
                            </p:stCondLst>
                            <p:childTnLst>
                              <p:par>
                                <p:cTn id="98" presetID="10" presetClass="entr" presetSubtype="0" fill="hold" grpId="0" nodeType="afterEffect">
                                  <p:stCondLst>
                                    <p:cond delay="70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500"/>
                                        <p:tgtEl>
                                          <p:spTgt spid="46"/>
                                        </p:tgtEl>
                                      </p:cBhvr>
                                    </p:animEffect>
                                  </p:childTnLst>
                                </p:cTn>
                              </p:par>
                            </p:childTnLst>
                          </p:cTn>
                        </p:par>
                        <p:par>
                          <p:cTn id="101" fill="hold">
                            <p:stCondLst>
                              <p:cond delay="7400"/>
                            </p:stCondLst>
                            <p:childTnLst>
                              <p:par>
                                <p:cTn id="102" presetID="10" presetClass="entr" presetSubtype="0" fill="hold" grpId="0" nodeType="afterEffect">
                                  <p:stCondLst>
                                    <p:cond delay="700"/>
                                  </p:stCondLst>
                                  <p:childTnLst>
                                    <p:set>
                                      <p:cBhvr>
                                        <p:cTn id="103" dur="1" fill="hold">
                                          <p:stCondLst>
                                            <p:cond delay="0"/>
                                          </p:stCondLst>
                                        </p:cTn>
                                        <p:tgtEl>
                                          <p:spTgt spid="48"/>
                                        </p:tgtEl>
                                        <p:attrNameLst>
                                          <p:attrName>style.visibility</p:attrName>
                                        </p:attrNameLst>
                                      </p:cBhvr>
                                      <p:to>
                                        <p:strVal val="visible"/>
                                      </p:to>
                                    </p:set>
                                    <p:animEffect transition="in" filter="fade">
                                      <p:cBhvr>
                                        <p:cTn id="104" dur="500"/>
                                        <p:tgtEl>
                                          <p:spTgt spid="48"/>
                                        </p:tgtEl>
                                      </p:cBhvr>
                                    </p:animEffect>
                                  </p:childTnLst>
                                </p:cTn>
                              </p:par>
                            </p:childTnLst>
                          </p:cTn>
                        </p:par>
                        <p:par>
                          <p:cTn id="105" fill="hold">
                            <p:stCondLst>
                              <p:cond delay="8600"/>
                            </p:stCondLst>
                            <p:childTnLst>
                              <p:par>
                                <p:cTn id="106" presetID="10" presetClass="entr" presetSubtype="0" fill="hold" grpId="0" nodeType="afterEffect">
                                  <p:stCondLst>
                                    <p:cond delay="700"/>
                                  </p:stCondLst>
                                  <p:childTnLst>
                                    <p:set>
                                      <p:cBhvr>
                                        <p:cTn id="107" dur="1" fill="hold">
                                          <p:stCondLst>
                                            <p:cond delay="0"/>
                                          </p:stCondLst>
                                        </p:cTn>
                                        <p:tgtEl>
                                          <p:spTgt spid="47"/>
                                        </p:tgtEl>
                                        <p:attrNameLst>
                                          <p:attrName>style.visibility</p:attrName>
                                        </p:attrNameLst>
                                      </p:cBhvr>
                                      <p:to>
                                        <p:strVal val="visible"/>
                                      </p:to>
                                    </p:set>
                                    <p:animEffect transition="in" filter="fade">
                                      <p:cBhvr>
                                        <p:cTn id="108" dur="500"/>
                                        <p:tgtEl>
                                          <p:spTgt spid="47"/>
                                        </p:tgtEl>
                                      </p:cBhvr>
                                    </p:animEffect>
                                  </p:childTnLst>
                                </p:cTn>
                              </p:par>
                              <p:par>
                                <p:cTn id="109" presetID="10" presetClass="entr" presetSubtype="0" fill="hold" nodeType="withEffect">
                                  <p:stCondLst>
                                    <p:cond delay="70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2" grpId="0"/>
      <p:bldP spid="27" grpId="0"/>
      <p:bldP spid="28" grpId="0"/>
      <p:bldP spid="28" grpId="1"/>
      <p:bldP spid="29" grpId="0"/>
      <p:bldP spid="2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B5457F-AB00-C04D-81C4-E77804915146}"/>
              </a:ext>
            </a:extLst>
          </p:cNvPr>
          <p:cNvPicPr>
            <a:picLocks noChangeAspect="1"/>
          </p:cNvPicPr>
          <p:nvPr/>
        </p:nvPicPr>
        <p:blipFill>
          <a:blip r:embed="rId3">
            <a:alphaModFix/>
          </a:blip>
          <a:stretch>
            <a:fillRect/>
          </a:stretch>
        </p:blipFill>
        <p:spPr>
          <a:xfrm>
            <a:off x="43287" y="1217791"/>
            <a:ext cx="4077784" cy="3188229"/>
          </a:xfrm>
          <a:prstGeom prst="rect">
            <a:avLst/>
          </a:prstGeom>
        </p:spPr>
      </p:pic>
      <p:pic>
        <p:nvPicPr>
          <p:cNvPr id="9" name="Picture 8">
            <a:extLst>
              <a:ext uri="{FF2B5EF4-FFF2-40B4-BE49-F238E27FC236}">
                <a16:creationId xmlns:a16="http://schemas.microsoft.com/office/drawing/2014/main" id="{850E8990-5118-5747-B23B-F51B50E4C21D}"/>
              </a:ext>
            </a:extLst>
          </p:cNvPr>
          <p:cNvPicPr>
            <a:picLocks noChangeAspect="1"/>
          </p:cNvPicPr>
          <p:nvPr/>
        </p:nvPicPr>
        <p:blipFill>
          <a:blip r:embed="rId4">
            <a:alphaModFix/>
          </a:blip>
          <a:srcRect/>
          <a:stretch/>
        </p:blipFill>
        <p:spPr>
          <a:xfrm>
            <a:off x="5892725" y="1132746"/>
            <a:ext cx="1867879" cy="1459281"/>
          </a:xfrm>
          <a:prstGeom prst="rect">
            <a:avLst/>
          </a:prstGeom>
        </p:spPr>
      </p:pic>
      <p:pic>
        <p:nvPicPr>
          <p:cNvPr id="15" name="Picture 14">
            <a:extLst>
              <a:ext uri="{FF2B5EF4-FFF2-40B4-BE49-F238E27FC236}">
                <a16:creationId xmlns:a16="http://schemas.microsoft.com/office/drawing/2014/main" id="{81DC04A7-D9EE-E544-A835-CBC8CA420C87}"/>
              </a:ext>
            </a:extLst>
          </p:cNvPr>
          <p:cNvPicPr>
            <a:picLocks noChangeAspect="1"/>
          </p:cNvPicPr>
          <p:nvPr/>
        </p:nvPicPr>
        <p:blipFill>
          <a:blip r:embed="rId5"/>
          <a:srcRect/>
          <a:stretch/>
        </p:blipFill>
        <p:spPr>
          <a:xfrm>
            <a:off x="40112" y="1218320"/>
            <a:ext cx="4084320" cy="3190875"/>
          </a:xfrm>
          <a:prstGeom prst="rect">
            <a:avLst/>
          </a:prstGeom>
        </p:spPr>
      </p:pic>
      <p:pic>
        <p:nvPicPr>
          <p:cNvPr id="14" name="Picture 13">
            <a:extLst>
              <a:ext uri="{FF2B5EF4-FFF2-40B4-BE49-F238E27FC236}">
                <a16:creationId xmlns:a16="http://schemas.microsoft.com/office/drawing/2014/main" id="{CF2DF98C-368B-3749-B78A-7AE148CFB128}"/>
              </a:ext>
            </a:extLst>
          </p:cNvPr>
          <p:cNvPicPr>
            <a:picLocks noChangeAspect="1"/>
          </p:cNvPicPr>
          <p:nvPr/>
        </p:nvPicPr>
        <p:blipFill>
          <a:blip r:embed="rId6"/>
          <a:srcRect/>
          <a:stretch/>
        </p:blipFill>
        <p:spPr>
          <a:xfrm>
            <a:off x="40112" y="1218320"/>
            <a:ext cx="4084320" cy="3190875"/>
          </a:xfrm>
          <a:prstGeom prst="rect">
            <a:avLst/>
          </a:prstGeom>
        </p:spPr>
      </p:pic>
      <p:sp>
        <p:nvSpPr>
          <p:cNvPr id="2" name="Text Placeholder 1">
            <a:extLst>
              <a:ext uri="{FF2B5EF4-FFF2-40B4-BE49-F238E27FC236}">
                <a16:creationId xmlns:a16="http://schemas.microsoft.com/office/drawing/2014/main" id="{B4AAE806-F82C-2445-9B4E-74E6799D622F}"/>
              </a:ext>
            </a:extLst>
          </p:cNvPr>
          <p:cNvSpPr>
            <a:spLocks noGrp="1"/>
          </p:cNvSpPr>
          <p:nvPr>
            <p:ph type="body" sz="quarter" idx="17"/>
          </p:nvPr>
        </p:nvSpPr>
        <p:spPr/>
        <p:txBody>
          <a:bodyPr/>
          <a:lstStyle/>
          <a:p>
            <a:r>
              <a:rPr lang="en-US" dirty="0"/>
              <a:t>Exoplanet Communications</a:t>
            </a:r>
          </a:p>
        </p:txBody>
      </p:sp>
      <p:sp>
        <p:nvSpPr>
          <p:cNvPr id="3" name="Title 2">
            <a:extLst>
              <a:ext uri="{FF2B5EF4-FFF2-40B4-BE49-F238E27FC236}">
                <a16:creationId xmlns:a16="http://schemas.microsoft.com/office/drawing/2014/main" id="{07BF94BA-7988-054E-9BA1-17B86F2B228B}"/>
              </a:ext>
            </a:extLst>
          </p:cNvPr>
          <p:cNvSpPr>
            <a:spLocks noGrp="1"/>
          </p:cNvSpPr>
          <p:nvPr>
            <p:ph type="title"/>
          </p:nvPr>
        </p:nvSpPr>
        <p:spPr/>
        <p:txBody>
          <a:bodyPr/>
          <a:lstStyle/>
          <a:p>
            <a:r>
              <a:rPr lang="en-US" dirty="0">
                <a:solidFill>
                  <a:schemeClr val="accent1">
                    <a:lumMod val="40000"/>
                    <a:lumOff val="60000"/>
                  </a:schemeClr>
                </a:solidFill>
              </a:rPr>
              <a:t>Spectroscopy </a:t>
            </a:r>
            <a:r>
              <a:rPr lang="en-US" sz="1600" dirty="0">
                <a:solidFill>
                  <a:schemeClr val="accent1">
                    <a:lumMod val="40000"/>
                    <a:lumOff val="60000"/>
                  </a:schemeClr>
                </a:solidFill>
              </a:rPr>
              <a:t>– Detection of Biosignatures</a:t>
            </a:r>
            <a:endParaRPr lang="en-US" dirty="0"/>
          </a:p>
        </p:txBody>
      </p:sp>
      <p:sp>
        <p:nvSpPr>
          <p:cNvPr id="4" name="Date Placeholder 3">
            <a:extLst>
              <a:ext uri="{FF2B5EF4-FFF2-40B4-BE49-F238E27FC236}">
                <a16:creationId xmlns:a16="http://schemas.microsoft.com/office/drawing/2014/main" id="{78228E7F-9332-8047-87B0-61D8A5F11A67}"/>
              </a:ext>
            </a:extLst>
          </p:cNvPr>
          <p:cNvSpPr>
            <a:spLocks noGrp="1"/>
          </p:cNvSpPr>
          <p:nvPr>
            <p:ph type="dt" sz="half" idx="18"/>
          </p:nvPr>
        </p:nvSpPr>
        <p:spPr/>
        <p:txBody>
          <a:bodyPr/>
          <a:lstStyle/>
          <a:p>
            <a:fld id="{C39C58F9-4C70-C349-BDFB-F37C26C4428F}" type="datetime4">
              <a:rPr lang="en-US" smtClean="0"/>
              <a:t>November 4, 2021</a:t>
            </a:fld>
            <a:endParaRPr lang="en-US"/>
          </a:p>
        </p:txBody>
      </p:sp>
      <p:sp>
        <p:nvSpPr>
          <p:cNvPr id="5" name="Footer Placeholder 4">
            <a:extLst>
              <a:ext uri="{FF2B5EF4-FFF2-40B4-BE49-F238E27FC236}">
                <a16:creationId xmlns:a16="http://schemas.microsoft.com/office/drawing/2014/main" id="{8FD47728-EC88-FF49-A746-AA01645B60C9}"/>
              </a:ext>
            </a:extLst>
          </p:cNvPr>
          <p:cNvSpPr>
            <a:spLocks noGrp="1"/>
          </p:cNvSpPr>
          <p:nvPr>
            <p:ph type="ftr" sz="quarter" idx="19"/>
          </p:nvPr>
        </p:nvSpPr>
        <p:spPr/>
        <p:txBody>
          <a:bodyPr/>
          <a:lstStyle/>
          <a:p>
            <a:r>
              <a:rPr lang="en-US"/>
              <a:t>This document has been reviewed and determined not to contain export controlled technical data.</a:t>
            </a:r>
          </a:p>
        </p:txBody>
      </p:sp>
      <p:sp>
        <p:nvSpPr>
          <p:cNvPr id="6" name="Slide Number Placeholder 5">
            <a:extLst>
              <a:ext uri="{FF2B5EF4-FFF2-40B4-BE49-F238E27FC236}">
                <a16:creationId xmlns:a16="http://schemas.microsoft.com/office/drawing/2014/main" id="{0F14B69C-7C41-7546-AC92-883B44E95AA9}"/>
              </a:ext>
            </a:extLst>
          </p:cNvPr>
          <p:cNvSpPr>
            <a:spLocks noGrp="1"/>
          </p:cNvSpPr>
          <p:nvPr>
            <p:ph type="sldNum" sz="quarter" idx="20"/>
          </p:nvPr>
        </p:nvSpPr>
        <p:spPr/>
        <p:txBody>
          <a:bodyPr/>
          <a:lstStyle/>
          <a:p>
            <a:fld id="{275C533D-D968-4A70-91E2-44C7FEDAA0E0}" type="slidenum">
              <a:rPr lang="en-US" smtClean="0"/>
              <a:pPr/>
              <a:t>2</a:t>
            </a:fld>
            <a:endParaRPr lang="en-US"/>
          </a:p>
        </p:txBody>
      </p:sp>
      <p:sp>
        <p:nvSpPr>
          <p:cNvPr id="27" name="TextBox 26">
            <a:extLst>
              <a:ext uri="{FF2B5EF4-FFF2-40B4-BE49-F238E27FC236}">
                <a16:creationId xmlns:a16="http://schemas.microsoft.com/office/drawing/2014/main" id="{56827056-0F99-7446-8D17-A6AC3B7C9036}"/>
              </a:ext>
            </a:extLst>
          </p:cNvPr>
          <p:cNvSpPr txBox="1"/>
          <p:nvPr/>
        </p:nvSpPr>
        <p:spPr>
          <a:xfrm>
            <a:off x="6186649" y="731536"/>
            <a:ext cx="1993350" cy="369332"/>
          </a:xfrm>
          <a:prstGeom prst="rect">
            <a:avLst/>
          </a:prstGeom>
          <a:noFill/>
        </p:spPr>
        <p:txBody>
          <a:bodyPr wrap="square" rtlCol="0">
            <a:spAutoFit/>
          </a:bodyPr>
          <a:lstStyle/>
          <a:p>
            <a:pPr algn="ctr"/>
            <a:r>
              <a:rPr lang="en-US" dirty="0">
                <a:solidFill>
                  <a:schemeClr val="bg1"/>
                </a:solidFill>
              </a:rPr>
              <a:t>Water </a:t>
            </a:r>
            <a:r>
              <a:rPr lang="en-US" sz="1400" dirty="0">
                <a:solidFill>
                  <a:schemeClr val="bg2">
                    <a:lumMod val="50000"/>
                  </a:schemeClr>
                </a:solidFill>
              </a:rPr>
              <a:t>(H</a:t>
            </a:r>
            <a:r>
              <a:rPr lang="en-US" sz="1400" baseline="-25000" dirty="0">
                <a:solidFill>
                  <a:schemeClr val="bg2">
                    <a:lumMod val="50000"/>
                  </a:schemeClr>
                </a:solidFill>
              </a:rPr>
              <a:t>2</a:t>
            </a:r>
            <a:r>
              <a:rPr lang="en-US" sz="1400" dirty="0">
                <a:solidFill>
                  <a:schemeClr val="bg2">
                    <a:lumMod val="50000"/>
                  </a:schemeClr>
                </a:solidFill>
              </a:rPr>
              <a:t>0)</a:t>
            </a:r>
          </a:p>
        </p:txBody>
      </p:sp>
      <p:pic>
        <p:nvPicPr>
          <p:cNvPr id="19" name="Picture 18">
            <a:extLst>
              <a:ext uri="{FF2B5EF4-FFF2-40B4-BE49-F238E27FC236}">
                <a16:creationId xmlns:a16="http://schemas.microsoft.com/office/drawing/2014/main" id="{5F48CB9B-13BF-A04D-AF04-64075D13B1CC}"/>
              </a:ext>
            </a:extLst>
          </p:cNvPr>
          <p:cNvPicPr>
            <a:picLocks noChangeAspect="1"/>
          </p:cNvPicPr>
          <p:nvPr/>
        </p:nvPicPr>
        <p:blipFill>
          <a:blip r:embed="rId7"/>
          <a:srcRect/>
          <a:stretch/>
        </p:blipFill>
        <p:spPr>
          <a:xfrm>
            <a:off x="5943600" y="950552"/>
            <a:ext cx="2311786" cy="1806083"/>
          </a:xfrm>
          <a:prstGeom prst="rect">
            <a:avLst/>
          </a:prstGeom>
        </p:spPr>
      </p:pic>
      <p:pic>
        <p:nvPicPr>
          <p:cNvPr id="20" name="Picture 19">
            <a:extLst>
              <a:ext uri="{FF2B5EF4-FFF2-40B4-BE49-F238E27FC236}">
                <a16:creationId xmlns:a16="http://schemas.microsoft.com/office/drawing/2014/main" id="{41C64D2B-BE42-4340-9336-854CC4A83677}"/>
              </a:ext>
            </a:extLst>
          </p:cNvPr>
          <p:cNvPicPr>
            <a:picLocks noChangeAspect="1"/>
          </p:cNvPicPr>
          <p:nvPr/>
        </p:nvPicPr>
        <p:blipFill>
          <a:blip r:embed="rId7"/>
          <a:srcRect/>
          <a:stretch/>
        </p:blipFill>
        <p:spPr>
          <a:xfrm>
            <a:off x="5943600" y="3009338"/>
            <a:ext cx="2311786" cy="1806083"/>
          </a:xfrm>
          <a:prstGeom prst="rect">
            <a:avLst/>
          </a:prstGeom>
        </p:spPr>
      </p:pic>
      <p:sp>
        <p:nvSpPr>
          <p:cNvPr id="24" name="TextBox 23">
            <a:extLst>
              <a:ext uri="{FF2B5EF4-FFF2-40B4-BE49-F238E27FC236}">
                <a16:creationId xmlns:a16="http://schemas.microsoft.com/office/drawing/2014/main" id="{B016A3AA-1F6F-7A47-994B-43BD1F7D8D38}"/>
              </a:ext>
            </a:extLst>
          </p:cNvPr>
          <p:cNvSpPr txBox="1"/>
          <p:nvPr/>
        </p:nvSpPr>
        <p:spPr>
          <a:xfrm>
            <a:off x="1038712" y="1101093"/>
            <a:ext cx="2390399" cy="369332"/>
          </a:xfrm>
          <a:prstGeom prst="rect">
            <a:avLst/>
          </a:prstGeom>
          <a:noFill/>
        </p:spPr>
        <p:txBody>
          <a:bodyPr wrap="none" rtlCol="0" anchor="t">
            <a:spAutoFit/>
          </a:bodyPr>
          <a:lstStyle/>
          <a:p>
            <a:pPr algn="ctr"/>
            <a:r>
              <a:rPr lang="en-US" dirty="0">
                <a:solidFill>
                  <a:schemeClr val="bg1"/>
                </a:solidFill>
                <a:latin typeface="Arial" panose="020B0604020202020204" pitchFamily="34" charset="0"/>
                <a:cs typeface="Arial" panose="020B0604020202020204" pitchFamily="34" charset="0"/>
              </a:rPr>
              <a:t>Light from planet only</a:t>
            </a:r>
          </a:p>
        </p:txBody>
      </p:sp>
      <p:sp>
        <p:nvSpPr>
          <p:cNvPr id="18" name="TextBox 17">
            <a:extLst>
              <a:ext uri="{FF2B5EF4-FFF2-40B4-BE49-F238E27FC236}">
                <a16:creationId xmlns:a16="http://schemas.microsoft.com/office/drawing/2014/main" id="{88087ECE-B858-8140-87E4-DE07E477EBC9}"/>
              </a:ext>
            </a:extLst>
          </p:cNvPr>
          <p:cNvSpPr txBox="1"/>
          <p:nvPr/>
        </p:nvSpPr>
        <p:spPr>
          <a:xfrm>
            <a:off x="5907345" y="2785861"/>
            <a:ext cx="2497094" cy="369332"/>
          </a:xfrm>
          <a:prstGeom prst="rect">
            <a:avLst/>
          </a:prstGeom>
          <a:noFill/>
        </p:spPr>
        <p:txBody>
          <a:bodyPr wrap="square" rtlCol="0">
            <a:spAutoFit/>
          </a:bodyPr>
          <a:lstStyle/>
          <a:p>
            <a:pPr algn="ctr"/>
            <a:r>
              <a:rPr lang="en-US" dirty="0">
                <a:solidFill>
                  <a:schemeClr val="bg1"/>
                </a:solidFill>
              </a:rPr>
              <a:t>Methane </a:t>
            </a:r>
            <a:r>
              <a:rPr lang="en-US" sz="1400" dirty="0">
                <a:solidFill>
                  <a:schemeClr val="bg2">
                    <a:lumMod val="50000"/>
                  </a:schemeClr>
                </a:solidFill>
              </a:rPr>
              <a:t>(CH</a:t>
            </a:r>
            <a:r>
              <a:rPr lang="en-US" sz="1400" baseline="-25000" dirty="0">
                <a:solidFill>
                  <a:schemeClr val="bg2">
                    <a:lumMod val="50000"/>
                  </a:schemeClr>
                </a:solidFill>
              </a:rPr>
              <a:t>4</a:t>
            </a:r>
            <a:r>
              <a:rPr lang="en-US" sz="1400" dirty="0">
                <a:solidFill>
                  <a:schemeClr val="bg2">
                    <a:lumMod val="50000"/>
                  </a:schemeClr>
                </a:solidFill>
              </a:rPr>
              <a:t>)</a:t>
            </a:r>
          </a:p>
        </p:txBody>
      </p:sp>
      <p:sp>
        <p:nvSpPr>
          <p:cNvPr id="21" name="TextBox 20">
            <a:extLst>
              <a:ext uri="{FF2B5EF4-FFF2-40B4-BE49-F238E27FC236}">
                <a16:creationId xmlns:a16="http://schemas.microsoft.com/office/drawing/2014/main" id="{04B40E8D-96E0-1D4E-8690-33B81F226CD7}"/>
              </a:ext>
            </a:extLst>
          </p:cNvPr>
          <p:cNvSpPr txBox="1"/>
          <p:nvPr/>
        </p:nvSpPr>
        <p:spPr>
          <a:xfrm>
            <a:off x="6358561" y="2815782"/>
            <a:ext cx="1117615" cy="553998"/>
          </a:xfrm>
          <a:prstGeom prst="rect">
            <a:avLst/>
          </a:prstGeom>
          <a:noFill/>
        </p:spPr>
        <p:txBody>
          <a:bodyPr wrap="none" rtlCol="0" anchor="t">
            <a:spAutoFit/>
          </a:bodyPr>
          <a:lstStyle/>
          <a:p>
            <a:pPr algn="ctr"/>
            <a:r>
              <a:rPr lang="en-US" sz="1500" dirty="0">
                <a:solidFill>
                  <a:schemeClr val="bg1"/>
                </a:solidFill>
                <a:latin typeface="Arial" panose="020B0604020202020204" pitchFamily="34" charset="0"/>
                <a:cs typeface="Arial" panose="020B0604020202020204" pitchFamily="34" charset="0"/>
              </a:rPr>
              <a:t>Light from</a:t>
            </a:r>
          </a:p>
          <a:p>
            <a:pPr algn="ctr"/>
            <a:r>
              <a:rPr lang="en-US" sz="1500" dirty="0">
                <a:solidFill>
                  <a:schemeClr val="bg1"/>
                </a:solidFill>
                <a:latin typeface="Arial" panose="020B0604020202020204" pitchFamily="34" charset="0"/>
                <a:cs typeface="Arial" panose="020B0604020202020204" pitchFamily="34" charset="0"/>
              </a:rPr>
              <a:t>planet only</a:t>
            </a:r>
          </a:p>
        </p:txBody>
      </p:sp>
    </p:spTree>
    <p:extLst>
      <p:ext uri="{BB962C8B-B14F-4D97-AF65-F5344CB8AC3E}">
        <p14:creationId xmlns:p14="http://schemas.microsoft.com/office/powerpoint/2010/main" val="192861764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2.22222E-6 2.96296E-6 L -0.5191 0.18549 " pathEditMode="relative" rAng="0" ptsTypes="AA">
                                      <p:cBhvr>
                                        <p:cTn id="6" dur="2000" fill="hold"/>
                                        <p:tgtEl>
                                          <p:spTgt spid="9"/>
                                        </p:tgtEl>
                                        <p:attrNameLst>
                                          <p:attrName>ppt_x</p:attrName>
                                          <p:attrName>ppt_y</p:attrName>
                                        </p:attrNameLst>
                                      </p:cBhvr>
                                      <p:rCtr x="-25955" y="9259"/>
                                    </p:animMotion>
                                  </p:childTnLst>
                                </p:cTn>
                              </p:par>
                              <p:par>
                                <p:cTn id="7" presetID="6" presetClass="emph" presetSubtype="0" accel="50000" decel="50000" fill="hold" nodeType="withEffect">
                                  <p:stCondLst>
                                    <p:cond delay="0"/>
                                  </p:stCondLst>
                                  <p:childTnLst>
                                    <p:animScale>
                                      <p:cBhvr>
                                        <p:cTn id="8" dur="2000" fill="hold"/>
                                        <p:tgtEl>
                                          <p:spTgt spid="9"/>
                                        </p:tgtEl>
                                      </p:cBhvr>
                                      <p:by x="219000" y="219000"/>
                                    </p:animScale>
                                  </p:childTnLst>
                                </p:cTn>
                              </p:par>
                              <p:par>
                                <p:cTn id="9" presetID="10" presetClass="exit" presetSubtype="0" fill="hold" grpId="0" nodeType="withEffect">
                                  <p:stCondLst>
                                    <p:cond delay="0"/>
                                  </p:stCondLst>
                                  <p:childTnLst>
                                    <p:animEffect transition="out" filter="fade">
                                      <p:cBhvr>
                                        <p:cTn id="10" dur="1000"/>
                                        <p:tgtEl>
                                          <p:spTgt spid="21"/>
                                        </p:tgtEl>
                                      </p:cBhvr>
                                    </p:animEffect>
                                    <p:set>
                                      <p:cBhvr>
                                        <p:cTn id="11" dur="1" fill="hold">
                                          <p:stCondLst>
                                            <p:cond delay="999"/>
                                          </p:stCondLst>
                                        </p:cTn>
                                        <p:tgtEl>
                                          <p:spTgt spid="21"/>
                                        </p:tgtEl>
                                        <p:attrNameLst>
                                          <p:attrName>style.visibility</p:attrName>
                                        </p:attrNameLst>
                                      </p:cBhvr>
                                      <p:to>
                                        <p:strVal val="hidden"/>
                                      </p:to>
                                    </p:set>
                                  </p:childTnLst>
                                </p:cTn>
                              </p:par>
                              <p:par>
                                <p:cTn id="12" presetID="10" presetClass="entr" presetSubtype="0" fill="hold" grpId="0" nodeType="withEffect">
                                  <p:stCondLst>
                                    <p:cond delay="150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2500"/>
                            </p:stCondLst>
                            <p:childTnLst>
                              <p:par>
                                <p:cTn id="20" presetID="10" presetClass="exit" presetSubtype="0" fill="hold" nodeType="after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2000"/>
                                        <p:tgtEl>
                                          <p:spTgt spid="14"/>
                                        </p:tgtEl>
                                      </p:cBhvr>
                                    </p:animEffect>
                                  </p:childTnLst>
                                </p:cTn>
                              </p:par>
                            </p:childTnLst>
                          </p:cTn>
                        </p:par>
                        <p:par>
                          <p:cTn id="28" fill="hold">
                            <p:stCondLst>
                              <p:cond delay="2000"/>
                            </p:stCondLst>
                            <p:childTnLst>
                              <p:par>
                                <p:cTn id="29" presetID="42" presetClass="path" presetSubtype="0" accel="50000" decel="50000" fill="hold" nodeType="afterEffect">
                                  <p:stCondLst>
                                    <p:cond delay="500"/>
                                  </p:stCondLst>
                                  <p:childTnLst>
                                    <p:animMotion origin="layout" path="M -4.16667E-6 -3.58025E-6 L 0.54844 -0.18796 " pathEditMode="relative" rAng="0" ptsTypes="AA">
                                      <p:cBhvr>
                                        <p:cTn id="30" dur="2000" fill="hold"/>
                                        <p:tgtEl>
                                          <p:spTgt spid="14"/>
                                        </p:tgtEl>
                                        <p:attrNameLst>
                                          <p:attrName>ppt_x</p:attrName>
                                          <p:attrName>ppt_y</p:attrName>
                                        </p:attrNameLst>
                                      </p:cBhvr>
                                      <p:rCtr x="27413" y="-9414"/>
                                    </p:animMotion>
                                  </p:childTnLst>
                                </p:cTn>
                              </p:par>
                              <p:par>
                                <p:cTn id="31" presetID="6" presetClass="emph" presetSubtype="0" accel="50000" decel="50000" fill="hold" nodeType="withEffect">
                                  <p:stCondLst>
                                    <p:cond delay="500"/>
                                  </p:stCondLst>
                                  <p:childTnLst>
                                    <p:animScale>
                                      <p:cBhvr>
                                        <p:cTn id="32" dur="2000" fill="hold"/>
                                        <p:tgtEl>
                                          <p:spTgt spid="14"/>
                                        </p:tgtEl>
                                      </p:cBhvr>
                                      <p:by x="57000" y="57000"/>
                                    </p:animScale>
                                  </p:childTnLst>
                                </p:cTn>
                              </p:par>
                              <p:par>
                                <p:cTn id="33" presetID="10" presetClass="entr" presetSubtype="0" fill="hold" nodeType="withEffect">
                                  <p:stCondLst>
                                    <p:cond delay="200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2000"/>
                                        <p:tgtEl>
                                          <p:spTgt spid="15"/>
                                        </p:tgtEl>
                                      </p:cBhvr>
                                    </p:animEffect>
                                  </p:childTnLst>
                                </p:cTn>
                              </p:par>
                            </p:childTnLst>
                          </p:cTn>
                        </p:par>
                        <p:par>
                          <p:cTn id="45" fill="hold">
                            <p:stCondLst>
                              <p:cond delay="2000"/>
                            </p:stCondLst>
                            <p:childTnLst>
                              <p:par>
                                <p:cTn id="46" presetID="42" presetClass="path" presetSubtype="0" accel="50000" decel="50000" fill="hold" nodeType="afterEffect">
                                  <p:stCondLst>
                                    <p:cond delay="500"/>
                                  </p:stCondLst>
                                  <p:childTnLst>
                                    <p:animMotion origin="layout" path="M -4.16667E-6 -3.58025E-6 L 0.54809 0.21235 " pathEditMode="relative" rAng="0" ptsTypes="AA">
                                      <p:cBhvr>
                                        <p:cTn id="47" dur="2000" fill="hold"/>
                                        <p:tgtEl>
                                          <p:spTgt spid="15"/>
                                        </p:tgtEl>
                                        <p:attrNameLst>
                                          <p:attrName>ppt_x</p:attrName>
                                          <p:attrName>ppt_y</p:attrName>
                                        </p:attrNameLst>
                                      </p:cBhvr>
                                      <p:rCtr x="27396" y="10617"/>
                                    </p:animMotion>
                                  </p:childTnLst>
                                </p:cTn>
                              </p:par>
                              <p:par>
                                <p:cTn id="48" presetID="6" presetClass="emph" presetSubtype="0" accel="50000" decel="50000" fill="hold" nodeType="withEffect">
                                  <p:stCondLst>
                                    <p:cond delay="500"/>
                                  </p:stCondLst>
                                  <p:childTnLst>
                                    <p:animScale>
                                      <p:cBhvr>
                                        <p:cTn id="49" dur="2000" fill="hold"/>
                                        <p:tgtEl>
                                          <p:spTgt spid="15"/>
                                        </p:tgtEl>
                                      </p:cBhvr>
                                      <p:by x="57000" y="57000"/>
                                    </p:animScale>
                                  </p:childTnLst>
                                </p:cTn>
                              </p:par>
                              <p:par>
                                <p:cTn id="50" presetID="10" presetClass="entr" presetSubtype="0" fill="hold" nodeType="withEffect">
                                  <p:stCondLst>
                                    <p:cond delay="200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par>
                          <p:cTn id="53" fill="hold">
                            <p:stCondLst>
                              <p:cond delay="4500"/>
                            </p:stCondLst>
                            <p:childTnLst>
                              <p:par>
                                <p:cTn id="54" presetID="10"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4" grpId="0"/>
      <p:bldP spid="18"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522&quot;&gt;&lt;object type=&quot;3&quot; unique_id=&quot;10523&quot;&gt;&lt;property id=&quot;20148&quot; value=&quot;5&quot;/&gt;&lt;property id=&quot;20300&quot; value=&quot;Slide 1&quot;/&gt;&lt;property id=&quot;20307&quot; value=&quot;277&quot;/&gt;&lt;/object&gt;&lt;object type=&quot;3&quot; unique_id=&quot;10524&quot;&gt;&lt;property id=&quot;20148&quot; value=&quot;5&quot;/&gt;&lt;property id=&quot;20300&quot; value=&quot;Slide 2&quot;/&gt;&lt;property id=&quot;20307&quot; value=&quot;281&quot;/&gt;&lt;/object&gt;&lt;object type=&quot;3&quot; unique_id=&quot;10525&quot;&gt;&lt;property id=&quot;20148&quot; value=&quot;5&quot;/&gt;&lt;property id=&quot;20300&quot; value=&quot;Slide 3&quot;/&gt;&lt;property id=&quot;20307&quot; value=&quot;280&quot;/&gt;&lt;/object&gt;&lt;object type=&quot;3&quot; unique_id=&quot;10526&quot;&gt;&lt;property id=&quot;20148&quot; value=&quot;5&quot;/&gt;&lt;property id=&quot;20300&quot; value=&quot;Slide 4&quot;/&gt;&lt;property id=&quot;20307&quot; value=&quot;278&quot;/&gt;&lt;/object&gt;&lt;/object&gt;&lt;object type=&quot;8&quot; unique_id=&quot;10532&quot;&gt;&lt;/object&gt;&lt;/object&gt;&lt;/database&gt;"/>
  <p:tag name="MMPROD_NEXTUNIQUEID" val="10010"/>
  <p:tag name="SECTOMILLISECCONVERTED" val="1"/>
</p:tagLst>
</file>

<file path=ppt/theme/theme1.xml><?xml version="1.0" encoding="utf-8"?>
<a:theme xmlns:a="http://schemas.openxmlformats.org/drawingml/2006/main" name="NASAjpl-BlackTheme-16x9-vA6">
  <a:themeElements>
    <a:clrScheme name="NASA-JPL - Jan 2017">
      <a:dk1>
        <a:sysClr val="windowText" lastClr="000000"/>
      </a:dk1>
      <a:lt1>
        <a:sysClr val="window" lastClr="FFFFFF"/>
      </a:lt1>
      <a:dk2>
        <a:srgbClr val="5D5D60"/>
      </a:dk2>
      <a:lt2>
        <a:srgbClr val="E4E9EF"/>
      </a:lt2>
      <a:accent1>
        <a:srgbClr val="6083AA"/>
      </a:accent1>
      <a:accent2>
        <a:srgbClr val="94A8C2"/>
      </a:accent2>
      <a:accent3>
        <a:srgbClr val="0B3D91"/>
      </a:accent3>
      <a:accent4>
        <a:srgbClr val="E31937"/>
      </a:accent4>
      <a:accent5>
        <a:srgbClr val="F2A900"/>
      </a:accent5>
      <a:accent6>
        <a:srgbClr val="A4B34C"/>
      </a:accent6>
      <a:hlink>
        <a:srgbClr val="0E7EE0"/>
      </a:hlink>
      <a:folHlink>
        <a:srgbClr val="0E7E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50000"/>
          </a:schemeClr>
        </a:solidFill>
        <a:ln>
          <a:noFill/>
        </a:ln>
        <a:effectLst/>
      </a:spPr>
      <a:bodyPr rtlCol="0" anchor="ctr">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2"/>
          </a:solidFill>
          <a:headEnd type="arrow"/>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15979</TotalTime>
  <Words>353</Words>
  <Application>Microsoft Macintosh PowerPoint</Application>
  <PresentationFormat>On-screen Show (16:9)</PresentationFormat>
  <Paragraphs>52</Paragraphs>
  <Slides>2</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vt:i4>
      </vt:variant>
    </vt:vector>
  </HeadingPairs>
  <TitlesOfParts>
    <vt:vector size="4" baseType="lpstr">
      <vt:lpstr>Arial</vt:lpstr>
      <vt:lpstr>NASAjpl-BlackTheme-16x9-vA6</vt:lpstr>
      <vt:lpstr>Spectroscopy – Detection of Biosignatures</vt:lpstr>
      <vt:lpstr>Spectroscopy – Detection of Biosignatures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M Stolze</dc:creator>
  <cp:lastModifiedBy>Piazza, Enrico G (US 1864)</cp:lastModifiedBy>
  <cp:revision>259</cp:revision>
  <dcterms:created xsi:type="dcterms:W3CDTF">2016-09-08T21:41:17Z</dcterms:created>
  <dcterms:modified xsi:type="dcterms:W3CDTF">2021-11-05T00:12:53Z</dcterms:modified>
</cp:coreProperties>
</file>